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 id="2147484379" r:id="rId2"/>
    <p:sldMasterId id="2147484448" r:id="rId3"/>
  </p:sldMasterIdLst>
  <p:notesMasterIdLst>
    <p:notesMasterId r:id="rId26"/>
  </p:notesMasterIdLst>
  <p:handoutMasterIdLst>
    <p:handoutMasterId r:id="rId27"/>
  </p:handoutMasterIdLst>
  <p:sldIdLst>
    <p:sldId id="289" r:id="rId4"/>
    <p:sldId id="546" r:id="rId5"/>
    <p:sldId id="510" r:id="rId6"/>
    <p:sldId id="420" r:id="rId7"/>
    <p:sldId id="538" r:id="rId8"/>
    <p:sldId id="512" r:id="rId9"/>
    <p:sldId id="503" r:id="rId10"/>
    <p:sldId id="539" r:id="rId11"/>
    <p:sldId id="542" r:id="rId12"/>
    <p:sldId id="536" r:id="rId13"/>
    <p:sldId id="544" r:id="rId14"/>
    <p:sldId id="541" r:id="rId15"/>
    <p:sldId id="548" r:id="rId16"/>
    <p:sldId id="554" r:id="rId17"/>
    <p:sldId id="555" r:id="rId18"/>
    <p:sldId id="556" r:id="rId19"/>
    <p:sldId id="553" r:id="rId20"/>
    <p:sldId id="549" r:id="rId21"/>
    <p:sldId id="550" r:id="rId22"/>
    <p:sldId id="551" r:id="rId23"/>
    <p:sldId id="552" r:id="rId24"/>
    <p:sldId id="54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Alejandro Flores Romero" initials="JAFR" lastIdx="1" clrIdx="0">
    <p:extLst>
      <p:ext uri="{19B8F6BF-5375-455C-9EA6-DF929625EA0E}">
        <p15:presenceInfo xmlns:p15="http://schemas.microsoft.com/office/powerpoint/2012/main" userId="S-1-5-21-355360352-1089600360-1965513664-6473" providerId="AD"/>
      </p:ext>
    </p:extLst>
  </p:cmAuthor>
  <p:cmAuthor id="2" name="DGRGN" initials="JGG/DGRGN" lastIdx="8" clrIdx="1">
    <p:extLst>
      <p:ext uri="{19B8F6BF-5375-455C-9EA6-DF929625EA0E}">
        <p15:presenceInfo xmlns:p15="http://schemas.microsoft.com/office/powerpoint/2012/main" userId="DGRGN" providerId="None"/>
      </p:ext>
    </p:extLst>
  </p:cmAuthor>
  <p:cmAuthor id="3" name="Graciela Rojo Chávez" initials="GRC" lastIdx="5" clrIdx="2">
    <p:extLst>
      <p:ext uri="{19B8F6BF-5375-455C-9EA6-DF929625EA0E}">
        <p15:presenceInfo xmlns:p15="http://schemas.microsoft.com/office/powerpoint/2012/main" userId="Graciela Rojo Cháv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55A11"/>
    <a:srgbClr val="CE7334"/>
    <a:srgbClr val="F7F7F7"/>
    <a:srgbClr val="A9D18E"/>
    <a:srgbClr val="88CDD3"/>
    <a:srgbClr val="FF0066"/>
    <a:srgbClr val="4472C4"/>
    <a:srgbClr val="A5A5A5"/>
    <a:srgbClr val="F39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8" autoAdjust="0"/>
    <p:restoredTop sz="94872" autoAdjust="0"/>
  </p:normalViewPr>
  <p:slideViewPr>
    <p:cSldViewPr snapToGrid="0">
      <p:cViewPr varScale="1">
        <p:scale>
          <a:sx n="84" d="100"/>
          <a:sy n="84" d="100"/>
        </p:scale>
        <p:origin x="49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DDFDF7C-E2BD-4C90-A02D-5B8306C80CA3}" type="datetimeFigureOut">
              <a:rPr lang="en-US" smtClean="0"/>
              <a:t>9/19/2018</a:t>
            </a:fld>
            <a:endParaRPr lang="en-US"/>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235B50-CBE7-46F1-A1E0-D70EFA9BD149}" type="slidenum">
              <a:rPr lang="en-US" smtClean="0"/>
              <a:t>‹Nº›</a:t>
            </a:fld>
            <a:endParaRPr lang="en-US"/>
          </a:p>
        </p:txBody>
      </p:sp>
    </p:spTree>
    <p:extLst>
      <p:ext uri="{BB962C8B-B14F-4D97-AF65-F5344CB8AC3E}">
        <p14:creationId xmlns:p14="http://schemas.microsoft.com/office/powerpoint/2010/main" val="26211494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4F5101-B924-4CB1-883A-24B7842E01D6}" type="datetimeFigureOut">
              <a:rPr lang="en-US" smtClean="0"/>
              <a:t>9/19/2018</a:t>
            </a:fld>
            <a:endParaRPr lang="en-US"/>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F1925C1-3823-45B2-A358-39C871ECA780}" type="slidenum">
              <a:rPr lang="en-US" smtClean="0"/>
              <a:t>‹Nº›</a:t>
            </a:fld>
            <a:endParaRPr lang="en-US"/>
          </a:p>
        </p:txBody>
      </p:sp>
    </p:spTree>
    <p:extLst>
      <p:ext uri="{BB962C8B-B14F-4D97-AF65-F5344CB8AC3E}">
        <p14:creationId xmlns:p14="http://schemas.microsoft.com/office/powerpoint/2010/main" val="14396779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defTabSz="931750">
              <a:defRPr/>
            </a:pPr>
            <a:fld id="{93D2315A-AC06-43A9-A23F-50B62A204E61}" type="slidenum">
              <a:rPr lang="es-MX">
                <a:solidFill>
                  <a:prstClr val="black"/>
                </a:solidFill>
                <a:latin typeface="Calibri"/>
              </a:rPr>
              <a:pPr defTabSz="931750">
                <a:defRPr/>
              </a:pPr>
              <a:t>1</a:t>
            </a:fld>
            <a:endParaRPr lang="es-MX" dirty="0">
              <a:solidFill>
                <a:prstClr val="black"/>
              </a:solidFill>
              <a:latin typeface="Calibri"/>
            </a:endParaRPr>
          </a:p>
        </p:txBody>
      </p:sp>
    </p:spTree>
    <p:extLst>
      <p:ext uri="{BB962C8B-B14F-4D97-AF65-F5344CB8AC3E}">
        <p14:creationId xmlns:p14="http://schemas.microsoft.com/office/powerpoint/2010/main" val="869758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MX" baseline="0" dirty="0" smtClean="0">
                <a:latin typeface="Arial" panose="020B0604020202020204" pitchFamily="34" charset="0"/>
                <a:cs typeface="Arial" panose="020B0604020202020204" pitchFamily="34" charset="0"/>
              </a:rPr>
              <a:t>En el sector eléctrico se otorgan Permisos en las siguientes actividades:</a:t>
            </a:r>
          </a:p>
          <a:p>
            <a:pPr marL="171450" indent="-171450" algn="just">
              <a:buFontTx/>
              <a:buChar char="-"/>
            </a:pPr>
            <a:r>
              <a:rPr lang="es-MX" baseline="0" dirty="0" smtClean="0">
                <a:latin typeface="Arial" panose="020B0604020202020204" pitchFamily="34" charset="0"/>
                <a:cs typeface="Arial" panose="020B0604020202020204" pitchFamily="34" charset="0"/>
              </a:rPr>
              <a:t>Autoabastecimiento</a:t>
            </a:r>
          </a:p>
          <a:p>
            <a:pPr marL="171450" indent="-171450" algn="just">
              <a:buFontTx/>
              <a:buChar char="-"/>
            </a:pPr>
            <a:r>
              <a:rPr lang="es-MX" baseline="0" dirty="0" smtClean="0">
                <a:latin typeface="Arial" panose="020B0604020202020204" pitchFamily="34" charset="0"/>
                <a:cs typeface="Arial" panose="020B0604020202020204" pitchFamily="34" charset="0"/>
              </a:rPr>
              <a:t>Cogeneración</a:t>
            </a:r>
          </a:p>
          <a:p>
            <a:pPr marL="171450" indent="-171450" algn="just">
              <a:buFontTx/>
              <a:buChar char="-"/>
            </a:pPr>
            <a:r>
              <a:rPr lang="es-MX" baseline="0" dirty="0" smtClean="0">
                <a:latin typeface="Arial" panose="020B0604020202020204" pitchFamily="34" charset="0"/>
                <a:cs typeface="Arial" panose="020B0604020202020204" pitchFamily="34" charset="0"/>
              </a:rPr>
              <a:t>Importación</a:t>
            </a:r>
          </a:p>
          <a:p>
            <a:pPr marL="171450" indent="-171450" algn="just">
              <a:buFontTx/>
              <a:buChar char="-"/>
            </a:pPr>
            <a:r>
              <a:rPr lang="es-MX" baseline="0" dirty="0" smtClean="0">
                <a:latin typeface="Arial" panose="020B0604020202020204" pitchFamily="34" charset="0"/>
                <a:cs typeface="Arial" panose="020B0604020202020204" pitchFamily="34" charset="0"/>
              </a:rPr>
              <a:t>Exportación</a:t>
            </a:r>
          </a:p>
          <a:p>
            <a:pPr marL="171450" indent="-171450" algn="just">
              <a:buFontTx/>
              <a:buChar char="-"/>
            </a:pPr>
            <a:r>
              <a:rPr lang="es-MX" baseline="0" dirty="0" smtClean="0">
                <a:latin typeface="Arial" panose="020B0604020202020204" pitchFamily="34" charset="0"/>
                <a:cs typeface="Arial" panose="020B0604020202020204" pitchFamily="34" charset="0"/>
              </a:rPr>
              <a:t>Producción Independiente</a:t>
            </a:r>
          </a:p>
          <a:p>
            <a:pPr marL="171450" indent="-171450" algn="just">
              <a:buFontTx/>
              <a:buChar char="-"/>
            </a:pPr>
            <a:r>
              <a:rPr lang="es-MX" baseline="0" dirty="0" smtClean="0">
                <a:latin typeface="Arial" panose="020B0604020202020204" pitchFamily="34" charset="0"/>
                <a:cs typeface="Arial" panose="020B0604020202020204" pitchFamily="34" charset="0"/>
              </a:rPr>
              <a:t>Usos Propios</a:t>
            </a:r>
          </a:p>
          <a:p>
            <a:pPr marL="171450" indent="-171450" algn="just">
              <a:buFontTx/>
              <a:buChar char="-"/>
            </a:pPr>
            <a:r>
              <a:rPr lang="es-MX" baseline="0" dirty="0" smtClean="0">
                <a:latin typeface="Arial" panose="020B0604020202020204" pitchFamily="34" charset="0"/>
                <a:cs typeface="Arial" panose="020B0604020202020204" pitchFamily="34" charset="0"/>
              </a:rPr>
              <a:t>Pequeña producción</a:t>
            </a:r>
          </a:p>
          <a:p>
            <a:pPr marL="171450" indent="-171450" algn="just">
              <a:buFontTx/>
              <a:buChar char="-"/>
            </a:pPr>
            <a:r>
              <a:rPr lang="es-MX" baseline="0" dirty="0" smtClean="0">
                <a:latin typeface="Arial" panose="020B0604020202020204" pitchFamily="34" charset="0"/>
                <a:cs typeface="Arial" panose="020B0604020202020204" pitchFamily="34" charset="0"/>
              </a:rPr>
              <a:t>Suministro calificado</a:t>
            </a:r>
          </a:p>
          <a:p>
            <a:pPr marL="171450" indent="-171450" algn="just">
              <a:buFontTx/>
              <a:buChar char="-"/>
            </a:pPr>
            <a:r>
              <a:rPr lang="es-MX" baseline="0" dirty="0" smtClean="0">
                <a:latin typeface="Arial" panose="020B0604020202020204" pitchFamily="34" charset="0"/>
                <a:cs typeface="Arial" panose="020B0604020202020204" pitchFamily="34" charset="0"/>
              </a:rPr>
              <a:t>Suministro Básico</a:t>
            </a:r>
          </a:p>
          <a:p>
            <a:pPr marL="171450" indent="-171450" algn="just">
              <a:buFontTx/>
              <a:buChar char="-"/>
            </a:pPr>
            <a:r>
              <a:rPr lang="es-MX" baseline="0" dirty="0" smtClean="0">
                <a:latin typeface="Arial" panose="020B0604020202020204" pitchFamily="34" charset="0"/>
                <a:cs typeface="Arial" panose="020B0604020202020204" pitchFamily="34" charset="0"/>
              </a:rPr>
              <a:t>Generación</a:t>
            </a:r>
          </a:p>
          <a:p>
            <a:pPr marL="171450" indent="-171450" algn="just">
              <a:buFontTx/>
              <a:buChar char="-"/>
            </a:pPr>
            <a:r>
              <a:rPr lang="es-MX" baseline="0" dirty="0" smtClean="0">
                <a:latin typeface="Arial" panose="020B0604020202020204" pitchFamily="34" charset="0"/>
                <a:cs typeface="Arial" panose="020B0604020202020204" pitchFamily="34" charset="0"/>
              </a:rPr>
              <a:t>Suministro de Último Recurso</a:t>
            </a:r>
          </a:p>
          <a:p>
            <a:pPr marL="171450" indent="-171450" algn="just">
              <a:buFontTx/>
              <a:buChar char="-"/>
            </a:pPr>
            <a:endParaRPr lang="es-MX" baseline="0" dirty="0" smtClean="0">
              <a:latin typeface="Arial" panose="020B0604020202020204" pitchFamily="34" charset="0"/>
              <a:cs typeface="Arial" panose="020B0604020202020204" pitchFamily="34" charset="0"/>
            </a:endParaRPr>
          </a:p>
        </p:txBody>
      </p:sp>
      <p:sp>
        <p:nvSpPr>
          <p:cNvPr id="4" name="3 Marcador de pie de página"/>
          <p:cNvSpPr>
            <a:spLocks noGrp="1"/>
          </p:cNvSpPr>
          <p:nvPr>
            <p:ph type="ft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4 Marcador de número de diapositiva"/>
          <p:cNvSpPr>
            <a:spLocks noGrp="1"/>
          </p:cNvSpPr>
          <p:nvPr>
            <p:ph type="sldNum" sz="quarter" idx="11"/>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54AE927-E7E4-47F7-9E9D-ECC849DFFD12}" type="slidenum">
              <a:rPr kumimoji="0" lang="es-MX"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155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D1ADA-B060-4141-9258-5EEDB4FE4F63}"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60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D1ADA-B060-4141-9258-5EEDB4FE4F63}"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67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Por lo anterior, la CRE cuenta con más elementos para vigilar que los descuentos o precios convencionales otorgados a permisionarios de gas LP se apegan a condiciones no indebidamente discriminatorias.</a:t>
            </a:r>
            <a:endParaRPr lang="es-MX" dirty="0"/>
          </a:p>
        </p:txBody>
      </p:sp>
      <p:sp>
        <p:nvSpPr>
          <p:cNvPr id="4" name="Marcador de número de diapositiva 3"/>
          <p:cNvSpPr>
            <a:spLocks noGrp="1"/>
          </p:cNvSpPr>
          <p:nvPr>
            <p:ph type="sldNum" sz="quarter" idx="10"/>
          </p:nvPr>
        </p:nvSpPr>
        <p:spPr/>
        <p:txBody>
          <a:bodyPr/>
          <a:lstStyle/>
          <a:p>
            <a:fld id="{93D2315A-AC06-43A9-A23F-50B62A204E61}" type="slidenum">
              <a:rPr lang="es-MX" smtClean="0"/>
              <a:t>15</a:t>
            </a:fld>
            <a:endParaRPr lang="es-MX"/>
          </a:p>
        </p:txBody>
      </p:sp>
    </p:spTree>
    <p:extLst>
      <p:ext uri="{BB962C8B-B14F-4D97-AF65-F5344CB8AC3E}">
        <p14:creationId xmlns:p14="http://schemas.microsoft.com/office/powerpoint/2010/main" val="45952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Por lo anterior, la CRE cuenta con más elementos para vigilar que los descuentos o precios convencionales otorgados a permisionarios de gas LP se apegan a condiciones no indebidamente discriminatorias.</a:t>
            </a:r>
            <a:endParaRPr lang="es-MX" dirty="0"/>
          </a:p>
        </p:txBody>
      </p:sp>
      <p:sp>
        <p:nvSpPr>
          <p:cNvPr id="4" name="Marcador de número de diapositiva 3"/>
          <p:cNvSpPr>
            <a:spLocks noGrp="1"/>
          </p:cNvSpPr>
          <p:nvPr>
            <p:ph type="sldNum" sz="quarter" idx="10"/>
          </p:nvPr>
        </p:nvSpPr>
        <p:spPr/>
        <p:txBody>
          <a:bodyPr/>
          <a:lstStyle/>
          <a:p>
            <a:fld id="{93D2315A-AC06-43A9-A23F-50B62A204E61}" type="slidenum">
              <a:rPr lang="es-MX" smtClean="0"/>
              <a:t>16</a:t>
            </a:fld>
            <a:endParaRPr lang="es-MX"/>
          </a:p>
        </p:txBody>
      </p:sp>
    </p:spTree>
    <p:extLst>
      <p:ext uri="{BB962C8B-B14F-4D97-AF65-F5344CB8AC3E}">
        <p14:creationId xmlns:p14="http://schemas.microsoft.com/office/powerpoint/2010/main" val="2946119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defTabSz="931750">
              <a:defRPr/>
            </a:pPr>
            <a:fld id="{93D2315A-AC06-43A9-A23F-50B62A204E61}" type="slidenum">
              <a:rPr lang="es-MX">
                <a:solidFill>
                  <a:prstClr val="black"/>
                </a:solidFill>
                <a:latin typeface="Calibri"/>
              </a:rPr>
              <a:pPr defTabSz="931750">
                <a:defRPr/>
              </a:pPr>
              <a:t>22</a:t>
            </a:fld>
            <a:endParaRPr lang="es-MX" dirty="0">
              <a:solidFill>
                <a:prstClr val="black"/>
              </a:solidFill>
              <a:latin typeface="Calibri"/>
            </a:endParaRPr>
          </a:p>
        </p:txBody>
      </p:sp>
    </p:spTree>
    <p:extLst>
      <p:ext uri="{BB962C8B-B14F-4D97-AF65-F5344CB8AC3E}">
        <p14:creationId xmlns:p14="http://schemas.microsoft.com/office/powerpoint/2010/main" val="424165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lIns="91438" tIns="45719" rIns="91438" bIns="45719"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0C7B049A-F253-4A57-B25A-6DD79D9869FF}" type="datetime1">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229052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lIns="91438" tIns="45719" rIns="91438" bIns="45719"/>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7E1811EA-81D0-4CA7-B92E-F380417D40CE}" type="datetime1">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336860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6"/>
            <a:ext cx="2628900" cy="5811839"/>
          </a:xfrm>
          <a:prstGeom prst="rect">
            <a:avLst/>
          </a:prstGeom>
        </p:spPr>
        <p:txBody>
          <a:bodyPr vert="eaVert" lIns="91438" tIns="45719" rIns="91438" bIns="45719"/>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1" y="365126"/>
            <a:ext cx="7734300" cy="581183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7599DB5B-CD83-4785-B615-D4FB6D6A788C}" type="datetime1">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2970760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012E0FB7-F7F3-412E-8FF1-45DC5C0B2109}" type="datetime1">
              <a:rPr lang="es-MX" smtClean="0"/>
              <a:t>19/09/2018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1369427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2A3603B-3CA3-4038-86C1-6178EA805AD4}" type="datetime1">
              <a:rPr lang="es-MX" smtClean="0"/>
              <a:t>19/09/2018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365292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4F9EAE26-322C-46AC-8B69-E9DD44188625}" type="datetime1">
              <a:rPr lang="es-MX" smtClean="0"/>
              <a:t>19/09/2018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74444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4AA44ED3-B3E3-492A-A30F-1AA3E5E30496}" type="datetime1">
              <a:rPr lang="es-MX" smtClean="0"/>
              <a:t>19/09/2018</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2388591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E253949-1BBF-408C-8F75-22EB7ECC4CAF}" type="datetime1">
              <a:rPr lang="es-MX" smtClean="0"/>
              <a:t>19/09/2018</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367753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E4DAB75-1102-4F51-BCFB-966A821911AE}" type="datetime1">
              <a:rPr lang="es-MX" smtClean="0"/>
              <a:t>19/09/2018</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1663828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6A6E86-BF94-4C7A-8FB8-4514BCF5E5D1}" type="datetime1">
              <a:rPr lang="es-MX" smtClean="0"/>
              <a:t>19/09/2018</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2266152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50FD516-6421-4C1B-A340-A9F24601A9EA}" type="datetime1">
              <a:rPr lang="es-MX" smtClean="0"/>
              <a:t>19/09/2018</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217979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lIns="91438" tIns="45719" rIns="91438" bIns="45719"/>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A56F98D3-FB49-41B4-BF93-7D4A2BDBA41A}" type="datetime1">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3197803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2B31B4B-6007-48BA-A26B-19157147F5ED}" type="datetime1">
              <a:rPr lang="es-MX" smtClean="0"/>
              <a:t>19/09/2018</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2157598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0F69889-DF87-4596-B5FF-09EE4E57A501}" type="datetime1">
              <a:rPr lang="es-MX" smtClean="0"/>
              <a:t>19/09/2018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2967474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FBEF046-9B41-4812-A4E5-254811A54BFC}" type="datetime1">
              <a:rPr lang="es-MX" smtClean="0"/>
              <a:t>19/09/2018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D720F19C-F4BC-47A7-9D75-CBB89BF48477}" type="slidenum">
              <a:rPr lang="es-MX" smtClean="0"/>
              <a:t>‹Nº›</a:t>
            </a:fld>
            <a:endParaRPr lang="es-MX" dirty="0"/>
          </a:p>
        </p:txBody>
      </p:sp>
    </p:spTree>
    <p:extLst>
      <p:ext uri="{BB962C8B-B14F-4D97-AF65-F5344CB8AC3E}">
        <p14:creationId xmlns:p14="http://schemas.microsoft.com/office/powerpoint/2010/main" val="1709352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7328" y="476672"/>
            <a:ext cx="10972800" cy="990600"/>
          </a:xfrm>
          <a:prstGeom prst="rect">
            <a:avLst/>
          </a:prstGeom>
        </p:spPr>
        <p:txBody>
          <a:bodyPr/>
          <a:lstStyle/>
          <a:p>
            <a:r>
              <a:rPr lang="es-ES" dirty="0" smtClean="0"/>
              <a:t>Haga clic para modificar el estilo de título del patrón</a:t>
            </a:r>
            <a:endParaRPr lang="es-MX" dirty="0"/>
          </a:p>
        </p:txBody>
      </p:sp>
      <p:sp>
        <p:nvSpPr>
          <p:cNvPr id="4" name="4 Marcador de número de diapositiva"/>
          <p:cNvSpPr>
            <a:spLocks noGrp="1"/>
          </p:cNvSpPr>
          <p:nvPr>
            <p:ph type="sldNum" sz="quarter" idx="12"/>
          </p:nvPr>
        </p:nvSpPr>
        <p:spPr>
          <a:xfrm>
            <a:off x="10769600" y="6528816"/>
            <a:ext cx="1422400" cy="329184"/>
          </a:xfrm>
        </p:spPr>
        <p:txBody>
          <a:bodyPr/>
          <a:lstStyle>
            <a:lvl1pPr algn="r">
              <a:defRPr>
                <a:solidFill>
                  <a:schemeClr val="bg1">
                    <a:lumMod val="65000"/>
                  </a:schemeClr>
                </a:solidFill>
              </a:defRPr>
            </a:lvl1pPr>
          </a:lstStyle>
          <a:p>
            <a:fld id="{DDBF18E1-50A6-4C2D-B839-9E2B841CB950}" type="slidenum">
              <a:rPr lang="es-MX" smtClean="0">
                <a:solidFill>
                  <a:prstClr val="white">
                    <a:lumMod val="65000"/>
                  </a:prstClr>
                </a:solidFill>
              </a:rPr>
              <a:pPr/>
              <a:t>‹Nº›</a:t>
            </a:fld>
            <a:endParaRPr lang="es-MX" dirty="0">
              <a:solidFill>
                <a:prstClr val="white">
                  <a:lumMod val="65000"/>
                </a:prstClr>
              </a:solidFill>
            </a:endParaRPr>
          </a:p>
        </p:txBody>
      </p:sp>
    </p:spTree>
    <p:extLst>
      <p:ext uri="{BB962C8B-B14F-4D97-AF65-F5344CB8AC3E}">
        <p14:creationId xmlns:p14="http://schemas.microsoft.com/office/powerpoint/2010/main" val="38253717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lIns="91438" tIns="45719" rIns="91438" bIns="45719"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C7CB6DC1-71E6-4557-B1C0-4FC9040105AD}" type="datetime1">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7132384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lIns="91438" tIns="45719" rIns="91438" bIns="45719"/>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7BAF0D3E-59C8-446A-8F32-E137F0927C6D}" type="datetime1">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33424655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a:prstGeom prst="rect">
            <a:avLst/>
          </a:prstGeom>
        </p:spPr>
        <p:txBody>
          <a:bodyPr lIns="91438" tIns="45719" rIns="91438" bIns="45719"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3FD5B0BD-F994-4785-B8C0-4D1750007139}" type="datetime1">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22395377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lIns="91438" tIns="45719" rIns="91438" bIns="45719"/>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48047259-1E6D-4472-ADE4-2D6BE681DDF2}" type="datetime1">
              <a:rPr lang="es-MX" smtClean="0"/>
              <a:t>19/09/2018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33222709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lIns="91438" tIns="45719" rIns="91438" bIns="45719"/>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a:xfrm>
            <a:off x="838200" y="6356351"/>
            <a:ext cx="2743200" cy="365125"/>
          </a:xfrm>
          <a:prstGeom prst="rect">
            <a:avLst/>
          </a:prstGeom>
        </p:spPr>
        <p:txBody>
          <a:bodyPr/>
          <a:lstStyle/>
          <a:p>
            <a:fld id="{35AD158C-355D-42BC-9DAA-BD091C7D21CA}" type="datetime1">
              <a:rPr lang="es-MX" smtClean="0"/>
              <a:t>19/09/2018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10460150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lIns="91438" tIns="45719" rIns="91438" bIns="45719"/>
          <a:lstStyle/>
          <a:p>
            <a:r>
              <a:rPr lang="es-ES" smtClean="0"/>
              <a:t>Haga clic para modificar el estilo de título del patrón</a:t>
            </a:r>
            <a:endParaRPr lang="es-MX"/>
          </a:p>
        </p:txBody>
      </p:sp>
      <p:sp>
        <p:nvSpPr>
          <p:cNvPr id="3" name="Marcador de fecha 2"/>
          <p:cNvSpPr>
            <a:spLocks noGrp="1"/>
          </p:cNvSpPr>
          <p:nvPr>
            <p:ph type="dt" sz="half" idx="10"/>
          </p:nvPr>
        </p:nvSpPr>
        <p:spPr>
          <a:xfrm>
            <a:off x="838200" y="6356351"/>
            <a:ext cx="2743200" cy="365125"/>
          </a:xfrm>
          <a:prstGeom prst="rect">
            <a:avLst/>
          </a:prstGeom>
        </p:spPr>
        <p:txBody>
          <a:bodyPr/>
          <a:lstStyle/>
          <a:p>
            <a:fld id="{FCE2AEC2-A50D-4018-B567-91718B6C4F11}" type="datetime1">
              <a:rPr lang="es-MX" smtClean="0"/>
              <a:t>19/09/2018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11367497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a:prstGeom prst="rect">
            <a:avLst/>
          </a:prstGeom>
        </p:spPr>
        <p:txBody>
          <a:bodyPr lIns="91438" tIns="45719" rIns="91438" bIns="45719"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D52BFAB9-27F1-4CB1-9804-618EFCBAAEB3}" type="datetime1">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2496995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1"/>
            <a:ext cx="2743200" cy="365125"/>
          </a:xfrm>
          <a:prstGeom prst="rect">
            <a:avLst/>
          </a:prstGeom>
        </p:spPr>
        <p:txBody>
          <a:bodyPr/>
          <a:lstStyle/>
          <a:p>
            <a:fld id="{9BF055D2-18AA-4E27-AC59-6F1BD5F64A22}" type="datetime1">
              <a:rPr lang="es-MX" smtClean="0"/>
              <a:t>19/09/2018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111036370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lIns="91438" tIns="45719" rIns="91438" bIns="45719"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C5556807-EF9E-439D-913A-1498000B5EAD}" type="datetime1">
              <a:rPr lang="es-MX" smtClean="0"/>
              <a:t>19/09/2018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259515827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lIns="91438" tIns="45719" rIns="91438" bIns="45719"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MX"/>
          </a:p>
        </p:txBody>
      </p:sp>
      <p:sp>
        <p:nvSpPr>
          <p:cNvPr id="4" name="Marcador de texto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25EA321D-8ECF-4F83-9142-20F74360C75F}" type="datetime1">
              <a:rPr lang="es-MX" smtClean="0"/>
              <a:t>19/09/2018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20867590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lIns="91438" tIns="45719" rIns="91438" bIns="45719"/>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F3FCD0CD-5B05-4A8C-AA65-C04312E20CE2}" type="datetime1">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42842267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6"/>
            <a:ext cx="2628900" cy="5811839"/>
          </a:xfrm>
          <a:prstGeom prst="rect">
            <a:avLst/>
          </a:prstGeom>
        </p:spPr>
        <p:txBody>
          <a:bodyPr vert="eaVert" lIns="91438" tIns="45719" rIns="91438" bIns="45719"/>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1" y="365126"/>
            <a:ext cx="7734300" cy="581183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DAACF5C3-6A90-4B17-98EF-C78EE42C6F1E}" type="datetime1">
              <a:rPr lang="es-MX" smtClean="0"/>
              <a:t>19/09/2018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21649525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7328" y="476672"/>
            <a:ext cx="10972800" cy="990600"/>
          </a:xfrm>
          <a:prstGeom prst="rect">
            <a:avLst/>
          </a:prstGeom>
        </p:spPr>
        <p:txBody>
          <a:bodyPr/>
          <a:lstStyle/>
          <a:p>
            <a:r>
              <a:rPr lang="es-ES" dirty="0" smtClean="0"/>
              <a:t>Haga clic para modificar el estilo de título del patrón</a:t>
            </a:r>
            <a:endParaRPr lang="es-MX" dirty="0"/>
          </a:p>
        </p:txBody>
      </p:sp>
      <p:sp>
        <p:nvSpPr>
          <p:cNvPr id="4" name="4 Marcador de número de diapositiva"/>
          <p:cNvSpPr>
            <a:spLocks noGrp="1"/>
          </p:cNvSpPr>
          <p:nvPr>
            <p:ph type="sldNum" sz="quarter" idx="12"/>
          </p:nvPr>
        </p:nvSpPr>
        <p:spPr>
          <a:xfrm>
            <a:off x="10769600" y="6528816"/>
            <a:ext cx="1422400" cy="329184"/>
          </a:xfrm>
        </p:spPr>
        <p:txBody>
          <a:bodyPr/>
          <a:lstStyle>
            <a:lvl1pPr algn="r">
              <a:defRPr>
                <a:solidFill>
                  <a:schemeClr val="bg1">
                    <a:lumMod val="65000"/>
                  </a:schemeClr>
                </a:solidFill>
              </a:defRPr>
            </a:lvl1pPr>
          </a:lstStyle>
          <a:p>
            <a:fld id="{DDBF18E1-50A6-4C2D-B839-9E2B841CB950}" type="slidenum">
              <a:rPr lang="es-MX" smtClean="0"/>
              <a:pPr/>
              <a:t>‹Nº›</a:t>
            </a:fld>
            <a:endParaRPr lang="es-MX" dirty="0"/>
          </a:p>
        </p:txBody>
      </p:sp>
    </p:spTree>
    <p:extLst>
      <p:ext uri="{BB962C8B-B14F-4D97-AF65-F5344CB8AC3E}">
        <p14:creationId xmlns:p14="http://schemas.microsoft.com/office/powerpoint/2010/main" val="2591301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cxnSp>
        <p:nvCxnSpPr>
          <p:cNvPr id="39" name="7 Conector recto"/>
          <p:cNvCxnSpPr/>
          <p:nvPr userDrawn="1"/>
        </p:nvCxnSpPr>
        <p:spPr>
          <a:xfrm>
            <a:off x="1007435" y="836712"/>
            <a:ext cx="10657184" cy="0"/>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8 Conector recto"/>
          <p:cNvCxnSpPr/>
          <p:nvPr userDrawn="1"/>
        </p:nvCxnSpPr>
        <p:spPr>
          <a:xfrm>
            <a:off x="815413" y="6432128"/>
            <a:ext cx="110412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2"/>
          <a:stretch>
            <a:fillRect/>
          </a:stretch>
        </p:blipFill>
        <p:spPr>
          <a:xfrm>
            <a:off x="966199" y="188640"/>
            <a:ext cx="1525944" cy="596683"/>
          </a:xfrm>
          <a:prstGeom prst="rect">
            <a:avLst/>
          </a:prstGeom>
        </p:spPr>
      </p:pic>
    </p:spTree>
    <p:extLst>
      <p:ext uri="{BB962C8B-B14F-4D97-AF65-F5344CB8AC3E}">
        <p14:creationId xmlns:p14="http://schemas.microsoft.com/office/powerpoint/2010/main" val="39606389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lIns="91438" tIns="45719" rIns="91438" bIns="45719"/>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B90190E2-F0AE-4CFE-9F24-7DD0746D197A}" type="datetime1">
              <a:rPr lang="es-MX" smtClean="0"/>
              <a:t>19/09/2018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131286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lIns="91438" tIns="45719" rIns="91438" bIns="45719"/>
          <a:lstStyle/>
          <a:p>
            <a:r>
              <a:rPr lang="es-ES"/>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a:xfrm>
            <a:off x="838200" y="6356351"/>
            <a:ext cx="2743200" cy="365125"/>
          </a:xfrm>
          <a:prstGeom prst="rect">
            <a:avLst/>
          </a:prstGeom>
        </p:spPr>
        <p:txBody>
          <a:bodyPr/>
          <a:lstStyle/>
          <a:p>
            <a:fld id="{C89CA5E2-1C97-4D44-8C87-169906B3626B}" type="datetime1">
              <a:rPr lang="es-MX" smtClean="0"/>
              <a:t>19/09/2018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377362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lIns="91438" tIns="45719" rIns="91438" bIns="45719"/>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1"/>
            <a:ext cx="2743200" cy="365125"/>
          </a:xfrm>
          <a:prstGeom prst="rect">
            <a:avLst/>
          </a:prstGeom>
        </p:spPr>
        <p:txBody>
          <a:bodyPr/>
          <a:lstStyle/>
          <a:p>
            <a:fld id="{4A4A65E5-7130-4A6E-AC43-E656BF583404}" type="datetime1">
              <a:rPr lang="es-MX" smtClean="0"/>
              <a:t>19/09/2018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169439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1"/>
            <a:ext cx="2743200" cy="365125"/>
          </a:xfrm>
          <a:prstGeom prst="rect">
            <a:avLst/>
          </a:prstGeom>
        </p:spPr>
        <p:txBody>
          <a:bodyPr/>
          <a:lstStyle/>
          <a:p>
            <a:fld id="{2E81D8EB-1278-4AA1-8E1C-7D2B855E24E6}" type="datetime1">
              <a:rPr lang="es-MX" smtClean="0"/>
              <a:t>19/09/2018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187066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lIns="91438" tIns="45719" rIns="91438" bIns="45719"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11E88594-8EBD-4ADC-9AB5-9D2EE49A7ECB}" type="datetime1">
              <a:rPr lang="es-MX" smtClean="0"/>
              <a:t>19/09/2018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391659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lIns="91438" tIns="45719" rIns="91438" bIns="45719"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MX"/>
          </a:p>
        </p:txBody>
      </p:sp>
      <p:sp>
        <p:nvSpPr>
          <p:cNvPr id="4" name="Marcador de texto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1B142A9D-E77E-4C80-9B51-5FC5881CA5CD}" type="datetime1">
              <a:rPr lang="es-MX" smtClean="0"/>
              <a:t>19/09/2018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39320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9480376" y="6525344"/>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9B043775-927A-485F-8B65-FF512660102C}" type="slidenum">
              <a:rPr lang="es-MX" smtClean="0"/>
              <a:t>‹Nº›</a:t>
            </a:fld>
            <a:endParaRPr lang="es-MX"/>
          </a:p>
        </p:txBody>
      </p:sp>
      <p:sp>
        <p:nvSpPr>
          <p:cNvPr id="13" name="Marcador de fecha 3"/>
          <p:cNvSpPr>
            <a:spLocks noGrp="1"/>
          </p:cNvSpPr>
          <p:nvPr>
            <p:ph type="dt" sz="half" idx="2"/>
          </p:nvPr>
        </p:nvSpPr>
        <p:spPr>
          <a:xfrm>
            <a:off x="838200" y="6356351"/>
            <a:ext cx="2743200" cy="365125"/>
          </a:xfrm>
          <a:prstGeom prst="rect">
            <a:avLst/>
          </a:prstGeom>
        </p:spPr>
        <p:txBody>
          <a:bodyPr lIns="91438" tIns="45719" rIns="91438" bIns="45719"/>
          <a:lstStyle/>
          <a:p>
            <a:fld id="{DB6D7BF4-8CAC-4DDA-8B5B-8CCD3B944C93}" type="datetime1">
              <a:rPr lang="es-MX" smtClean="0"/>
              <a:t>19/09/2018</a:t>
            </a:fld>
            <a:endParaRPr lang="es-MX"/>
          </a:p>
        </p:txBody>
      </p:sp>
      <p:grpSp>
        <p:nvGrpSpPr>
          <p:cNvPr id="12" name="Agrupar 11"/>
          <p:cNvGrpSpPr/>
          <p:nvPr userDrawn="1"/>
        </p:nvGrpSpPr>
        <p:grpSpPr>
          <a:xfrm>
            <a:off x="9598563" y="326396"/>
            <a:ext cx="2258342" cy="597143"/>
            <a:chOff x="7020272" y="6093296"/>
            <a:chExt cx="1808499" cy="478194"/>
          </a:xfrm>
        </p:grpSpPr>
        <p:sp>
          <p:nvSpPr>
            <p:cNvPr id="14"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endParaRPr lang="es-MX"/>
            </a:p>
          </p:txBody>
        </p:sp>
      </p:grpSp>
    </p:spTree>
    <p:extLst>
      <p:ext uri="{BB962C8B-B14F-4D97-AF65-F5344CB8AC3E}">
        <p14:creationId xmlns:p14="http://schemas.microsoft.com/office/powerpoint/2010/main" val="177421688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MX"/>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BBADE-75EF-4253-ABD9-8BE1C6191A5F}" type="datetime1">
              <a:rPr lang="es-MX" smtClean="0"/>
              <a:t>19/09/2018</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0F19C-F4BC-47A7-9D75-CBB89BF48477}" type="slidenum">
              <a:rPr lang="es-MX" smtClean="0"/>
              <a:t>‹Nº›</a:t>
            </a:fld>
            <a:endParaRPr lang="es-MX" dirty="0"/>
          </a:p>
        </p:txBody>
      </p:sp>
      <p:grpSp>
        <p:nvGrpSpPr>
          <p:cNvPr id="7" name="Agrupar 11"/>
          <p:cNvGrpSpPr/>
          <p:nvPr userDrawn="1"/>
        </p:nvGrpSpPr>
        <p:grpSpPr>
          <a:xfrm>
            <a:off x="9598571" y="326402"/>
            <a:ext cx="2258343" cy="597143"/>
            <a:chOff x="7020272" y="6093296"/>
            <a:chExt cx="1808499" cy="478194"/>
          </a:xfrm>
        </p:grpSpPr>
        <p:sp>
          <p:nvSpPr>
            <p:cNvPr id="8"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sz="1800" dirty="0"/>
            </a:p>
          </p:txBody>
        </p:sp>
        <p:sp>
          <p:nvSpPr>
            <p:cNvPr id="9"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sz="1800" dirty="0"/>
            </a:p>
          </p:txBody>
        </p:sp>
        <p:sp>
          <p:nvSpPr>
            <p:cNvPr id="10"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sz="1800" dirty="0"/>
            </a:p>
          </p:txBody>
        </p:sp>
        <p:sp>
          <p:nvSpPr>
            <p:cNvPr id="11"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sz="1800" dirty="0"/>
            </a:p>
          </p:txBody>
        </p:sp>
        <p:sp>
          <p:nvSpPr>
            <p:cNvPr id="12"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endParaRPr lang="es-MX" sz="1800" dirty="0"/>
            </a:p>
          </p:txBody>
        </p:sp>
      </p:grpSp>
    </p:spTree>
    <p:extLst>
      <p:ext uri="{BB962C8B-B14F-4D97-AF65-F5344CB8AC3E}">
        <p14:creationId xmlns:p14="http://schemas.microsoft.com/office/powerpoint/2010/main" val="1731414716"/>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4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9480376" y="6592267"/>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9B043775-927A-485F-8B65-FF512660102C}" type="slidenum">
              <a:rPr lang="es-MX" smtClean="0"/>
              <a:t>‹Nº›</a:t>
            </a:fld>
            <a:endParaRPr lang="es-MX"/>
          </a:p>
        </p:txBody>
      </p:sp>
      <p:sp>
        <p:nvSpPr>
          <p:cNvPr id="13" name="Marcador de fecha 3"/>
          <p:cNvSpPr>
            <a:spLocks noGrp="1"/>
          </p:cNvSpPr>
          <p:nvPr>
            <p:ph type="dt" sz="half" idx="2"/>
          </p:nvPr>
        </p:nvSpPr>
        <p:spPr>
          <a:xfrm>
            <a:off x="838200" y="6356351"/>
            <a:ext cx="2743200" cy="365125"/>
          </a:xfrm>
          <a:prstGeom prst="rect">
            <a:avLst/>
          </a:prstGeom>
        </p:spPr>
        <p:txBody>
          <a:bodyPr lIns="91438" tIns="45719" rIns="91438" bIns="45719"/>
          <a:lstStyle/>
          <a:p>
            <a:fld id="{66CCD822-7165-4E01-A658-E48FE7D13EBA}" type="datetime1">
              <a:rPr lang="es-MX" smtClean="0"/>
              <a:t>19/09/2018</a:t>
            </a:fld>
            <a:endParaRPr lang="es-MX"/>
          </a:p>
        </p:txBody>
      </p:sp>
      <p:grpSp>
        <p:nvGrpSpPr>
          <p:cNvPr id="12" name="Agrupar 11"/>
          <p:cNvGrpSpPr/>
          <p:nvPr userDrawn="1"/>
        </p:nvGrpSpPr>
        <p:grpSpPr>
          <a:xfrm>
            <a:off x="9598563" y="326396"/>
            <a:ext cx="2258342" cy="597143"/>
            <a:chOff x="7020272" y="6093296"/>
            <a:chExt cx="1808499" cy="478194"/>
          </a:xfrm>
        </p:grpSpPr>
        <p:sp>
          <p:nvSpPr>
            <p:cNvPr id="14"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endParaRPr lang="es-MX"/>
            </a:p>
          </p:txBody>
        </p:sp>
      </p:grpSp>
    </p:spTree>
    <p:extLst>
      <p:ext uri="{BB962C8B-B14F-4D97-AF65-F5344CB8AC3E}">
        <p14:creationId xmlns:p14="http://schemas.microsoft.com/office/powerpoint/2010/main" val="368221164"/>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MX"/>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jpe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n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2938" y="2"/>
            <a:ext cx="5199063" cy="3333398"/>
          </a:xfrm>
          <a:prstGeom prst="rect">
            <a:avLst/>
          </a:prstGeom>
        </p:spPr>
      </p:pic>
      <p:pic>
        <p:nvPicPr>
          <p:cNvPr id="56" name="Imagen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761" y="1"/>
            <a:ext cx="5217459" cy="3333397"/>
          </a:xfrm>
          <a:prstGeom prst="rect">
            <a:avLst/>
          </a:prstGeom>
        </p:spPr>
      </p:pic>
      <p:pic>
        <p:nvPicPr>
          <p:cNvPr id="57" name="Imagen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92"/>
            <a:ext cx="3295219" cy="3346308"/>
          </a:xfrm>
          <a:prstGeom prst="rect">
            <a:avLst/>
          </a:prstGeom>
        </p:spPr>
      </p:pic>
      <p:grpSp>
        <p:nvGrpSpPr>
          <p:cNvPr id="48" name="44 Grupo"/>
          <p:cNvGrpSpPr>
            <a:grpSpLocks noChangeAspect="1"/>
          </p:cNvGrpSpPr>
          <p:nvPr/>
        </p:nvGrpSpPr>
        <p:grpSpPr>
          <a:xfrm>
            <a:off x="10085566" y="3940208"/>
            <a:ext cx="1713003" cy="937477"/>
            <a:chOff x="122238" y="993775"/>
            <a:chExt cx="8899525" cy="4870451"/>
          </a:xfrm>
          <a:solidFill>
            <a:srgbClr val="A9A9A9"/>
          </a:solidFill>
        </p:grpSpPr>
        <p:sp>
          <p:nvSpPr>
            <p:cNvPr id="49" name="Freeform 5"/>
            <p:cNvSpPr>
              <a:spLocks/>
            </p:cNvSpPr>
            <p:nvPr/>
          </p:nvSpPr>
          <p:spPr bwMode="auto">
            <a:xfrm>
              <a:off x="2971801" y="993775"/>
              <a:ext cx="2174875" cy="2355850"/>
            </a:xfrm>
            <a:custGeom>
              <a:avLst/>
              <a:gdLst>
                <a:gd name="T0" fmla="*/ 116 w 193"/>
                <a:gd name="T1" fmla="*/ 209 h 209"/>
                <a:gd name="T2" fmla="*/ 0 w 193"/>
                <a:gd name="T3" fmla="*/ 105 h 209"/>
                <a:gd name="T4" fmla="*/ 116 w 193"/>
                <a:gd name="T5" fmla="*/ 0 h 209"/>
                <a:gd name="T6" fmla="*/ 193 w 193"/>
                <a:gd name="T7" fmla="*/ 23 h 209"/>
                <a:gd name="T8" fmla="*/ 179 w 193"/>
                <a:gd name="T9" fmla="*/ 54 h 209"/>
                <a:gd name="T10" fmla="*/ 116 w 193"/>
                <a:gd name="T11" fmla="*/ 21 h 209"/>
                <a:gd name="T12" fmla="*/ 51 w 193"/>
                <a:gd name="T13" fmla="*/ 105 h 209"/>
                <a:gd name="T14" fmla="*/ 116 w 193"/>
                <a:gd name="T15" fmla="*/ 188 h 209"/>
                <a:gd name="T16" fmla="*/ 179 w 193"/>
                <a:gd name="T17" fmla="*/ 155 h 209"/>
                <a:gd name="T18" fmla="*/ 193 w 193"/>
                <a:gd name="T19" fmla="*/ 186 h 209"/>
                <a:gd name="T20" fmla="*/ 116 w 193"/>
                <a:gd name="T21"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209">
                  <a:moveTo>
                    <a:pt x="116" y="209"/>
                  </a:moveTo>
                  <a:cubicBezTo>
                    <a:pt x="52" y="209"/>
                    <a:pt x="0" y="162"/>
                    <a:pt x="0" y="105"/>
                  </a:cubicBezTo>
                  <a:cubicBezTo>
                    <a:pt x="0" y="47"/>
                    <a:pt x="52" y="0"/>
                    <a:pt x="116" y="0"/>
                  </a:cubicBezTo>
                  <a:cubicBezTo>
                    <a:pt x="149" y="0"/>
                    <a:pt x="172" y="9"/>
                    <a:pt x="193" y="23"/>
                  </a:cubicBezTo>
                  <a:cubicBezTo>
                    <a:pt x="179" y="54"/>
                    <a:pt x="179" y="54"/>
                    <a:pt x="179" y="54"/>
                  </a:cubicBezTo>
                  <a:cubicBezTo>
                    <a:pt x="170" y="38"/>
                    <a:pt x="148" y="21"/>
                    <a:pt x="116" y="21"/>
                  </a:cubicBezTo>
                  <a:cubicBezTo>
                    <a:pt x="73" y="21"/>
                    <a:pt x="51" y="62"/>
                    <a:pt x="51" y="105"/>
                  </a:cubicBezTo>
                  <a:cubicBezTo>
                    <a:pt x="51" y="148"/>
                    <a:pt x="73" y="188"/>
                    <a:pt x="116" y="188"/>
                  </a:cubicBezTo>
                  <a:cubicBezTo>
                    <a:pt x="149" y="188"/>
                    <a:pt x="170" y="172"/>
                    <a:pt x="179" y="155"/>
                  </a:cubicBezTo>
                  <a:cubicBezTo>
                    <a:pt x="193" y="186"/>
                    <a:pt x="193" y="186"/>
                    <a:pt x="193" y="186"/>
                  </a:cubicBezTo>
                  <a:cubicBezTo>
                    <a:pt x="172" y="200"/>
                    <a:pt x="149" y="209"/>
                    <a:pt x="116"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6"/>
            <p:cNvSpPr>
              <a:spLocks/>
            </p:cNvSpPr>
            <p:nvPr/>
          </p:nvSpPr>
          <p:spPr bwMode="auto">
            <a:xfrm>
              <a:off x="5416551" y="1038225"/>
              <a:ext cx="1949450" cy="2278063"/>
            </a:xfrm>
            <a:custGeom>
              <a:avLst/>
              <a:gdLst>
                <a:gd name="T0" fmla="*/ 121 w 173"/>
                <a:gd name="T1" fmla="*/ 202 h 202"/>
                <a:gd name="T2" fmla="*/ 56 w 173"/>
                <a:gd name="T3" fmla="*/ 101 h 202"/>
                <a:gd name="T4" fmla="*/ 68 w 173"/>
                <a:gd name="T5" fmla="*/ 101 h 202"/>
                <a:gd name="T6" fmla="*/ 113 w 173"/>
                <a:gd name="T7" fmla="*/ 60 h 202"/>
                <a:gd name="T8" fmla="*/ 68 w 173"/>
                <a:gd name="T9" fmla="*/ 20 h 202"/>
                <a:gd name="T10" fmla="*/ 45 w 173"/>
                <a:gd name="T11" fmla="*/ 20 h 202"/>
                <a:gd name="T12" fmla="*/ 45 w 173"/>
                <a:gd name="T13" fmla="*/ 202 h 202"/>
                <a:gd name="T14" fmla="*/ 0 w 173"/>
                <a:gd name="T15" fmla="*/ 202 h 202"/>
                <a:gd name="T16" fmla="*/ 0 w 173"/>
                <a:gd name="T17" fmla="*/ 0 h 202"/>
                <a:gd name="T18" fmla="*/ 90 w 173"/>
                <a:gd name="T19" fmla="*/ 0 h 202"/>
                <a:gd name="T20" fmla="*/ 158 w 173"/>
                <a:gd name="T21" fmla="*/ 60 h 202"/>
                <a:gd name="T22" fmla="*/ 118 w 173"/>
                <a:gd name="T23" fmla="*/ 116 h 202"/>
                <a:gd name="T24" fmla="*/ 173 w 173"/>
                <a:gd name="T25" fmla="*/ 202 h 202"/>
                <a:gd name="T26" fmla="*/ 121 w 173"/>
                <a:gd name="T2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2">
                  <a:moveTo>
                    <a:pt x="121" y="202"/>
                  </a:moveTo>
                  <a:cubicBezTo>
                    <a:pt x="56" y="101"/>
                    <a:pt x="56" y="101"/>
                    <a:pt x="56" y="101"/>
                  </a:cubicBezTo>
                  <a:cubicBezTo>
                    <a:pt x="68" y="101"/>
                    <a:pt x="68" y="101"/>
                    <a:pt x="68" y="101"/>
                  </a:cubicBezTo>
                  <a:cubicBezTo>
                    <a:pt x="92" y="101"/>
                    <a:pt x="113" y="83"/>
                    <a:pt x="113" y="60"/>
                  </a:cubicBezTo>
                  <a:cubicBezTo>
                    <a:pt x="113" y="38"/>
                    <a:pt x="92" y="20"/>
                    <a:pt x="68" y="20"/>
                  </a:cubicBezTo>
                  <a:cubicBezTo>
                    <a:pt x="45" y="20"/>
                    <a:pt x="45" y="20"/>
                    <a:pt x="45" y="20"/>
                  </a:cubicBezTo>
                  <a:cubicBezTo>
                    <a:pt x="45" y="202"/>
                    <a:pt x="45" y="202"/>
                    <a:pt x="45" y="202"/>
                  </a:cubicBezTo>
                  <a:cubicBezTo>
                    <a:pt x="0" y="202"/>
                    <a:pt x="0" y="202"/>
                    <a:pt x="0" y="202"/>
                  </a:cubicBezTo>
                  <a:cubicBezTo>
                    <a:pt x="0" y="0"/>
                    <a:pt x="0" y="0"/>
                    <a:pt x="0" y="0"/>
                  </a:cubicBezTo>
                  <a:cubicBezTo>
                    <a:pt x="90" y="0"/>
                    <a:pt x="90" y="0"/>
                    <a:pt x="90" y="0"/>
                  </a:cubicBezTo>
                  <a:cubicBezTo>
                    <a:pt x="128" y="0"/>
                    <a:pt x="158" y="27"/>
                    <a:pt x="158" y="60"/>
                  </a:cubicBezTo>
                  <a:cubicBezTo>
                    <a:pt x="158" y="85"/>
                    <a:pt x="141" y="106"/>
                    <a:pt x="118" y="116"/>
                  </a:cubicBezTo>
                  <a:cubicBezTo>
                    <a:pt x="173" y="202"/>
                    <a:pt x="173" y="202"/>
                    <a:pt x="173" y="202"/>
                  </a:cubicBezTo>
                  <a:lnTo>
                    <a:pt x="12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Freeform 7"/>
            <p:cNvSpPr>
              <a:spLocks/>
            </p:cNvSpPr>
            <p:nvPr/>
          </p:nvSpPr>
          <p:spPr bwMode="auto">
            <a:xfrm>
              <a:off x="7624763" y="1038225"/>
              <a:ext cx="1397000" cy="2278063"/>
            </a:xfrm>
            <a:custGeom>
              <a:avLst/>
              <a:gdLst>
                <a:gd name="T0" fmla="*/ 0 w 880"/>
                <a:gd name="T1" fmla="*/ 1435 h 1435"/>
                <a:gd name="T2" fmla="*/ 0 w 880"/>
                <a:gd name="T3" fmla="*/ 0 h 1435"/>
                <a:gd name="T4" fmla="*/ 880 w 880"/>
                <a:gd name="T5" fmla="*/ 0 h 1435"/>
                <a:gd name="T6" fmla="*/ 880 w 880"/>
                <a:gd name="T7" fmla="*/ 142 h 1435"/>
                <a:gd name="T8" fmla="*/ 319 w 880"/>
                <a:gd name="T9" fmla="*/ 142 h 1435"/>
                <a:gd name="T10" fmla="*/ 319 w 880"/>
                <a:gd name="T11" fmla="*/ 647 h 1435"/>
                <a:gd name="T12" fmla="*/ 880 w 880"/>
                <a:gd name="T13" fmla="*/ 647 h 1435"/>
                <a:gd name="T14" fmla="*/ 880 w 880"/>
                <a:gd name="T15" fmla="*/ 789 h 1435"/>
                <a:gd name="T16" fmla="*/ 319 w 880"/>
                <a:gd name="T17" fmla="*/ 789 h 1435"/>
                <a:gd name="T18" fmla="*/ 319 w 880"/>
                <a:gd name="T19" fmla="*/ 1293 h 1435"/>
                <a:gd name="T20" fmla="*/ 880 w 880"/>
                <a:gd name="T21" fmla="*/ 1293 h 1435"/>
                <a:gd name="T22" fmla="*/ 880 w 880"/>
                <a:gd name="T23" fmla="*/ 1435 h 1435"/>
                <a:gd name="T24" fmla="*/ 0 w 880"/>
                <a:gd name="T25"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0" h="1435">
                  <a:moveTo>
                    <a:pt x="0" y="1435"/>
                  </a:moveTo>
                  <a:lnTo>
                    <a:pt x="0" y="0"/>
                  </a:lnTo>
                  <a:lnTo>
                    <a:pt x="880" y="0"/>
                  </a:lnTo>
                  <a:lnTo>
                    <a:pt x="880" y="142"/>
                  </a:lnTo>
                  <a:lnTo>
                    <a:pt x="319" y="142"/>
                  </a:lnTo>
                  <a:lnTo>
                    <a:pt x="319" y="647"/>
                  </a:lnTo>
                  <a:lnTo>
                    <a:pt x="880" y="647"/>
                  </a:lnTo>
                  <a:lnTo>
                    <a:pt x="880" y="789"/>
                  </a:lnTo>
                  <a:lnTo>
                    <a:pt x="319" y="789"/>
                  </a:lnTo>
                  <a:lnTo>
                    <a:pt x="319" y="1293"/>
                  </a:lnTo>
                  <a:lnTo>
                    <a:pt x="880" y="1293"/>
                  </a:lnTo>
                  <a:lnTo>
                    <a:pt x="880" y="1435"/>
                  </a:lnTo>
                  <a:lnTo>
                    <a:pt x="0" y="1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8"/>
            <p:cNvSpPr>
              <a:spLocks noEditPoints="1"/>
            </p:cNvSpPr>
            <p:nvPr/>
          </p:nvSpPr>
          <p:spPr bwMode="auto">
            <a:xfrm>
              <a:off x="2995613" y="4602163"/>
              <a:ext cx="360363" cy="484188"/>
            </a:xfrm>
            <a:custGeom>
              <a:avLst/>
              <a:gdLst>
                <a:gd name="T0" fmla="*/ 0 w 32"/>
                <a:gd name="T1" fmla="*/ 1 h 43"/>
                <a:gd name="T2" fmla="*/ 12 w 32"/>
                <a:gd name="T3" fmla="*/ 0 h 43"/>
                <a:gd name="T4" fmla="*/ 26 w 32"/>
                <a:gd name="T5" fmla="*/ 4 h 43"/>
                <a:gd name="T6" fmla="*/ 30 w 32"/>
                <a:gd name="T7" fmla="*/ 12 h 43"/>
                <a:gd name="T8" fmla="*/ 23 w 32"/>
                <a:gd name="T9" fmla="*/ 23 h 43"/>
                <a:gd name="T10" fmla="*/ 23 w 32"/>
                <a:gd name="T11" fmla="*/ 23 h 43"/>
                <a:gd name="T12" fmla="*/ 28 w 32"/>
                <a:gd name="T13" fmla="*/ 31 h 43"/>
                <a:gd name="T14" fmla="*/ 32 w 32"/>
                <a:gd name="T15" fmla="*/ 43 h 43"/>
                <a:gd name="T16" fmla="*/ 22 w 32"/>
                <a:gd name="T17" fmla="*/ 43 h 43"/>
                <a:gd name="T18" fmla="*/ 19 w 32"/>
                <a:gd name="T19" fmla="*/ 33 h 43"/>
                <a:gd name="T20" fmla="*/ 12 w 32"/>
                <a:gd name="T21" fmla="*/ 26 h 43"/>
                <a:gd name="T22" fmla="*/ 9 w 32"/>
                <a:gd name="T23" fmla="*/ 26 h 43"/>
                <a:gd name="T24" fmla="*/ 9 w 32"/>
                <a:gd name="T25" fmla="*/ 43 h 43"/>
                <a:gd name="T26" fmla="*/ 0 w 32"/>
                <a:gd name="T27" fmla="*/ 43 h 43"/>
                <a:gd name="T28" fmla="*/ 0 w 32"/>
                <a:gd name="T29" fmla="*/ 1 h 43"/>
                <a:gd name="T30" fmla="*/ 9 w 32"/>
                <a:gd name="T31" fmla="*/ 19 h 43"/>
                <a:gd name="T32" fmla="*/ 13 w 32"/>
                <a:gd name="T33" fmla="*/ 19 h 43"/>
                <a:gd name="T34" fmla="*/ 21 w 32"/>
                <a:gd name="T35" fmla="*/ 13 h 43"/>
                <a:gd name="T36" fmla="*/ 13 w 32"/>
                <a:gd name="T37" fmla="*/ 7 h 43"/>
                <a:gd name="T38" fmla="*/ 9 w 32"/>
                <a:gd name="T39" fmla="*/ 8 h 43"/>
                <a:gd name="T40" fmla="*/ 9 w 32"/>
                <a:gd name="T4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3">
                  <a:moveTo>
                    <a:pt x="0" y="1"/>
                  </a:moveTo>
                  <a:cubicBezTo>
                    <a:pt x="3" y="1"/>
                    <a:pt x="7" y="0"/>
                    <a:pt x="12" y="0"/>
                  </a:cubicBezTo>
                  <a:cubicBezTo>
                    <a:pt x="19" y="0"/>
                    <a:pt x="23" y="1"/>
                    <a:pt x="26" y="4"/>
                  </a:cubicBezTo>
                  <a:cubicBezTo>
                    <a:pt x="29" y="6"/>
                    <a:pt x="30" y="8"/>
                    <a:pt x="30" y="12"/>
                  </a:cubicBezTo>
                  <a:cubicBezTo>
                    <a:pt x="30" y="18"/>
                    <a:pt x="26" y="21"/>
                    <a:pt x="23" y="23"/>
                  </a:cubicBezTo>
                  <a:cubicBezTo>
                    <a:pt x="23" y="23"/>
                    <a:pt x="23" y="23"/>
                    <a:pt x="23" y="23"/>
                  </a:cubicBezTo>
                  <a:cubicBezTo>
                    <a:pt x="26" y="24"/>
                    <a:pt x="27" y="27"/>
                    <a:pt x="28" y="31"/>
                  </a:cubicBezTo>
                  <a:cubicBezTo>
                    <a:pt x="30" y="36"/>
                    <a:pt x="31" y="41"/>
                    <a:pt x="32" y="43"/>
                  </a:cubicBezTo>
                  <a:cubicBezTo>
                    <a:pt x="22" y="43"/>
                    <a:pt x="22" y="43"/>
                    <a:pt x="22" y="43"/>
                  </a:cubicBezTo>
                  <a:cubicBezTo>
                    <a:pt x="21" y="42"/>
                    <a:pt x="20" y="38"/>
                    <a:pt x="19" y="33"/>
                  </a:cubicBezTo>
                  <a:cubicBezTo>
                    <a:pt x="18" y="28"/>
                    <a:pt x="16" y="26"/>
                    <a:pt x="12" y="26"/>
                  </a:cubicBezTo>
                  <a:cubicBezTo>
                    <a:pt x="9" y="26"/>
                    <a:pt x="9" y="26"/>
                    <a:pt x="9" y="26"/>
                  </a:cubicBezTo>
                  <a:cubicBezTo>
                    <a:pt x="9" y="43"/>
                    <a:pt x="9" y="43"/>
                    <a:pt x="9" y="43"/>
                  </a:cubicBezTo>
                  <a:cubicBezTo>
                    <a:pt x="0" y="43"/>
                    <a:pt x="0" y="43"/>
                    <a:pt x="0" y="43"/>
                  </a:cubicBezTo>
                  <a:lnTo>
                    <a:pt x="0" y="1"/>
                  </a:lnTo>
                  <a:close/>
                  <a:moveTo>
                    <a:pt x="9" y="19"/>
                  </a:moveTo>
                  <a:cubicBezTo>
                    <a:pt x="13" y="19"/>
                    <a:pt x="13" y="19"/>
                    <a:pt x="13" y="19"/>
                  </a:cubicBezTo>
                  <a:cubicBezTo>
                    <a:pt x="18" y="19"/>
                    <a:pt x="21" y="17"/>
                    <a:pt x="21" y="13"/>
                  </a:cubicBezTo>
                  <a:cubicBezTo>
                    <a:pt x="21" y="9"/>
                    <a:pt x="18" y="7"/>
                    <a:pt x="13" y="7"/>
                  </a:cubicBezTo>
                  <a:cubicBezTo>
                    <a:pt x="11" y="7"/>
                    <a:pt x="10" y="7"/>
                    <a:pt x="9" y="8"/>
                  </a:cubicBezTo>
                  <a:lnTo>
                    <a:pt x="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9"/>
            <p:cNvSpPr>
              <a:spLocks/>
            </p:cNvSpPr>
            <p:nvPr/>
          </p:nvSpPr>
          <p:spPr bwMode="auto">
            <a:xfrm>
              <a:off x="3422651" y="4602163"/>
              <a:ext cx="304800" cy="484188"/>
            </a:xfrm>
            <a:custGeom>
              <a:avLst/>
              <a:gdLst>
                <a:gd name="T0" fmla="*/ 178 w 192"/>
                <a:gd name="T1" fmla="*/ 177 h 305"/>
                <a:gd name="T2" fmla="*/ 71 w 192"/>
                <a:gd name="T3" fmla="*/ 177 h 305"/>
                <a:gd name="T4" fmla="*/ 71 w 192"/>
                <a:gd name="T5" fmla="*/ 248 h 305"/>
                <a:gd name="T6" fmla="*/ 192 w 192"/>
                <a:gd name="T7" fmla="*/ 248 h 305"/>
                <a:gd name="T8" fmla="*/ 192 w 192"/>
                <a:gd name="T9" fmla="*/ 305 h 305"/>
                <a:gd name="T10" fmla="*/ 0 w 192"/>
                <a:gd name="T11" fmla="*/ 305 h 305"/>
                <a:gd name="T12" fmla="*/ 0 w 192"/>
                <a:gd name="T13" fmla="*/ 0 h 305"/>
                <a:gd name="T14" fmla="*/ 185 w 192"/>
                <a:gd name="T15" fmla="*/ 0 h 305"/>
                <a:gd name="T16" fmla="*/ 185 w 192"/>
                <a:gd name="T17" fmla="*/ 56 h 305"/>
                <a:gd name="T18" fmla="*/ 71 w 192"/>
                <a:gd name="T19" fmla="*/ 56 h 305"/>
                <a:gd name="T20" fmla="*/ 71 w 192"/>
                <a:gd name="T21" fmla="*/ 120 h 305"/>
                <a:gd name="T22" fmla="*/ 178 w 192"/>
                <a:gd name="T23" fmla="*/ 120 h 305"/>
                <a:gd name="T24" fmla="*/ 178 w 192"/>
                <a:gd name="T25" fmla="*/ 17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305">
                  <a:moveTo>
                    <a:pt x="178" y="177"/>
                  </a:moveTo>
                  <a:lnTo>
                    <a:pt x="71" y="177"/>
                  </a:lnTo>
                  <a:lnTo>
                    <a:pt x="71" y="248"/>
                  </a:lnTo>
                  <a:lnTo>
                    <a:pt x="192" y="248"/>
                  </a:lnTo>
                  <a:lnTo>
                    <a:pt x="192" y="305"/>
                  </a:lnTo>
                  <a:lnTo>
                    <a:pt x="0" y="305"/>
                  </a:lnTo>
                  <a:lnTo>
                    <a:pt x="0" y="0"/>
                  </a:lnTo>
                  <a:lnTo>
                    <a:pt x="185" y="0"/>
                  </a:lnTo>
                  <a:lnTo>
                    <a:pt x="185" y="56"/>
                  </a:lnTo>
                  <a:lnTo>
                    <a:pt x="71" y="56"/>
                  </a:lnTo>
                  <a:lnTo>
                    <a:pt x="71" y="120"/>
                  </a:lnTo>
                  <a:lnTo>
                    <a:pt x="178" y="120"/>
                  </a:lnTo>
                  <a:lnTo>
                    <a:pt x="178"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Freeform 10"/>
            <p:cNvSpPr>
              <a:spLocks/>
            </p:cNvSpPr>
            <p:nvPr/>
          </p:nvSpPr>
          <p:spPr bwMode="auto">
            <a:xfrm>
              <a:off x="3794126" y="4602163"/>
              <a:ext cx="417513" cy="484188"/>
            </a:xfrm>
            <a:custGeom>
              <a:avLst/>
              <a:gdLst>
                <a:gd name="T0" fmla="*/ 37 w 37"/>
                <a:gd name="T1" fmla="*/ 41 h 43"/>
                <a:gd name="T2" fmla="*/ 23 w 37"/>
                <a:gd name="T3" fmla="*/ 43 h 43"/>
                <a:gd name="T4" fmla="*/ 6 w 37"/>
                <a:gd name="T5" fmla="*/ 38 h 43"/>
                <a:gd name="T6" fmla="*/ 0 w 37"/>
                <a:gd name="T7" fmla="*/ 22 h 43"/>
                <a:gd name="T8" fmla="*/ 24 w 37"/>
                <a:gd name="T9" fmla="*/ 0 h 43"/>
                <a:gd name="T10" fmla="*/ 36 w 37"/>
                <a:gd name="T11" fmla="*/ 2 h 43"/>
                <a:gd name="T12" fmla="*/ 34 w 37"/>
                <a:gd name="T13" fmla="*/ 10 h 43"/>
                <a:gd name="T14" fmla="*/ 24 w 37"/>
                <a:gd name="T15" fmla="*/ 8 h 43"/>
                <a:gd name="T16" fmla="*/ 10 w 37"/>
                <a:gd name="T17" fmla="*/ 22 h 43"/>
                <a:gd name="T18" fmla="*/ 24 w 37"/>
                <a:gd name="T19" fmla="*/ 36 h 43"/>
                <a:gd name="T20" fmla="*/ 28 w 37"/>
                <a:gd name="T21" fmla="*/ 35 h 43"/>
                <a:gd name="T22" fmla="*/ 28 w 37"/>
                <a:gd name="T23" fmla="*/ 26 h 43"/>
                <a:gd name="T24" fmla="*/ 22 w 37"/>
                <a:gd name="T25" fmla="*/ 26 h 43"/>
                <a:gd name="T26" fmla="*/ 22 w 37"/>
                <a:gd name="T27" fmla="*/ 19 h 43"/>
                <a:gd name="T28" fmla="*/ 37 w 37"/>
                <a:gd name="T29" fmla="*/ 19 h 43"/>
                <a:gd name="T30" fmla="*/ 37 w 37"/>
                <a:gd name="T31"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37" y="41"/>
                  </a:moveTo>
                  <a:cubicBezTo>
                    <a:pt x="34" y="42"/>
                    <a:pt x="29" y="43"/>
                    <a:pt x="23" y="43"/>
                  </a:cubicBezTo>
                  <a:cubicBezTo>
                    <a:pt x="16" y="43"/>
                    <a:pt x="10" y="41"/>
                    <a:pt x="6" y="38"/>
                  </a:cubicBezTo>
                  <a:cubicBezTo>
                    <a:pt x="2" y="34"/>
                    <a:pt x="0" y="28"/>
                    <a:pt x="0" y="22"/>
                  </a:cubicBezTo>
                  <a:cubicBezTo>
                    <a:pt x="0" y="8"/>
                    <a:pt x="10" y="0"/>
                    <a:pt x="24" y="0"/>
                  </a:cubicBezTo>
                  <a:cubicBezTo>
                    <a:pt x="30" y="0"/>
                    <a:pt x="34" y="1"/>
                    <a:pt x="36" y="2"/>
                  </a:cubicBezTo>
                  <a:cubicBezTo>
                    <a:pt x="34" y="10"/>
                    <a:pt x="34" y="10"/>
                    <a:pt x="34" y="10"/>
                  </a:cubicBezTo>
                  <a:cubicBezTo>
                    <a:pt x="32" y="9"/>
                    <a:pt x="29" y="8"/>
                    <a:pt x="24" y="8"/>
                  </a:cubicBezTo>
                  <a:cubicBezTo>
                    <a:pt x="16" y="8"/>
                    <a:pt x="10" y="12"/>
                    <a:pt x="10" y="22"/>
                  </a:cubicBezTo>
                  <a:cubicBezTo>
                    <a:pt x="10" y="30"/>
                    <a:pt x="16" y="36"/>
                    <a:pt x="24" y="36"/>
                  </a:cubicBezTo>
                  <a:cubicBezTo>
                    <a:pt x="26" y="36"/>
                    <a:pt x="27" y="35"/>
                    <a:pt x="28" y="35"/>
                  </a:cubicBezTo>
                  <a:cubicBezTo>
                    <a:pt x="28" y="26"/>
                    <a:pt x="28" y="26"/>
                    <a:pt x="28" y="26"/>
                  </a:cubicBezTo>
                  <a:cubicBezTo>
                    <a:pt x="22" y="26"/>
                    <a:pt x="22" y="26"/>
                    <a:pt x="22" y="26"/>
                  </a:cubicBezTo>
                  <a:cubicBezTo>
                    <a:pt x="22" y="19"/>
                    <a:pt x="22" y="19"/>
                    <a:pt x="22" y="19"/>
                  </a:cubicBezTo>
                  <a:cubicBezTo>
                    <a:pt x="37" y="19"/>
                    <a:pt x="37" y="19"/>
                    <a:pt x="37" y="19"/>
                  </a:cubicBezTo>
                  <a:lnTo>
                    <a:pt x="3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Freeform 11"/>
            <p:cNvSpPr>
              <a:spLocks/>
            </p:cNvSpPr>
            <p:nvPr/>
          </p:nvSpPr>
          <p:spPr bwMode="auto">
            <a:xfrm>
              <a:off x="4313238" y="4602163"/>
              <a:ext cx="393700" cy="495300"/>
            </a:xfrm>
            <a:custGeom>
              <a:avLst/>
              <a:gdLst>
                <a:gd name="T0" fmla="*/ 10 w 35"/>
                <a:gd name="T1" fmla="*/ 0 h 44"/>
                <a:gd name="T2" fmla="*/ 10 w 35"/>
                <a:gd name="T3" fmla="*/ 25 h 44"/>
                <a:gd name="T4" fmla="*/ 17 w 35"/>
                <a:gd name="T5" fmla="*/ 36 h 44"/>
                <a:gd name="T6" fmla="*/ 25 w 35"/>
                <a:gd name="T7" fmla="*/ 25 h 44"/>
                <a:gd name="T8" fmla="*/ 25 w 35"/>
                <a:gd name="T9" fmla="*/ 0 h 44"/>
                <a:gd name="T10" fmla="*/ 35 w 35"/>
                <a:gd name="T11" fmla="*/ 0 h 44"/>
                <a:gd name="T12" fmla="*/ 35 w 35"/>
                <a:gd name="T13" fmla="*/ 24 h 44"/>
                <a:gd name="T14" fmla="*/ 17 w 35"/>
                <a:gd name="T15" fmla="*/ 44 h 44"/>
                <a:gd name="T16" fmla="*/ 0 w 35"/>
                <a:gd name="T17" fmla="*/ 24 h 44"/>
                <a:gd name="T18" fmla="*/ 0 w 35"/>
                <a:gd name="T19" fmla="*/ 0 h 44"/>
                <a:gd name="T20" fmla="*/ 10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10" y="0"/>
                  </a:moveTo>
                  <a:cubicBezTo>
                    <a:pt x="10" y="25"/>
                    <a:pt x="10" y="25"/>
                    <a:pt x="10" y="25"/>
                  </a:cubicBezTo>
                  <a:cubicBezTo>
                    <a:pt x="10" y="32"/>
                    <a:pt x="13" y="36"/>
                    <a:pt x="17" y="36"/>
                  </a:cubicBezTo>
                  <a:cubicBezTo>
                    <a:pt x="22" y="36"/>
                    <a:pt x="25" y="32"/>
                    <a:pt x="25" y="25"/>
                  </a:cubicBezTo>
                  <a:cubicBezTo>
                    <a:pt x="25" y="0"/>
                    <a:pt x="25" y="0"/>
                    <a:pt x="25" y="0"/>
                  </a:cubicBezTo>
                  <a:cubicBezTo>
                    <a:pt x="35" y="0"/>
                    <a:pt x="35" y="0"/>
                    <a:pt x="35" y="0"/>
                  </a:cubicBezTo>
                  <a:cubicBezTo>
                    <a:pt x="35" y="24"/>
                    <a:pt x="35" y="24"/>
                    <a:pt x="35" y="24"/>
                  </a:cubicBezTo>
                  <a:cubicBezTo>
                    <a:pt x="35" y="37"/>
                    <a:pt x="28" y="44"/>
                    <a:pt x="17" y="44"/>
                  </a:cubicBezTo>
                  <a:cubicBezTo>
                    <a:pt x="6" y="44"/>
                    <a:pt x="0" y="38"/>
                    <a:pt x="0" y="24"/>
                  </a:cubicBezTo>
                  <a:cubicBezTo>
                    <a:pt x="0" y="0"/>
                    <a:pt x="0" y="0"/>
                    <a:pt x="0"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Freeform 12"/>
            <p:cNvSpPr>
              <a:spLocks/>
            </p:cNvSpPr>
            <p:nvPr/>
          </p:nvSpPr>
          <p:spPr bwMode="auto">
            <a:xfrm>
              <a:off x="4808538" y="4602163"/>
              <a:ext cx="304800" cy="484188"/>
            </a:xfrm>
            <a:custGeom>
              <a:avLst/>
              <a:gdLst>
                <a:gd name="T0" fmla="*/ 0 w 192"/>
                <a:gd name="T1" fmla="*/ 0 h 305"/>
                <a:gd name="T2" fmla="*/ 71 w 192"/>
                <a:gd name="T3" fmla="*/ 0 h 305"/>
                <a:gd name="T4" fmla="*/ 71 w 192"/>
                <a:gd name="T5" fmla="*/ 248 h 305"/>
                <a:gd name="T6" fmla="*/ 192 w 192"/>
                <a:gd name="T7" fmla="*/ 248 h 305"/>
                <a:gd name="T8" fmla="*/ 192 w 192"/>
                <a:gd name="T9" fmla="*/ 305 h 305"/>
                <a:gd name="T10" fmla="*/ 0 w 192"/>
                <a:gd name="T11" fmla="*/ 305 h 305"/>
                <a:gd name="T12" fmla="*/ 0 w 192"/>
                <a:gd name="T13" fmla="*/ 0 h 305"/>
              </a:gdLst>
              <a:ahLst/>
              <a:cxnLst>
                <a:cxn ang="0">
                  <a:pos x="T0" y="T1"/>
                </a:cxn>
                <a:cxn ang="0">
                  <a:pos x="T2" y="T3"/>
                </a:cxn>
                <a:cxn ang="0">
                  <a:pos x="T4" y="T5"/>
                </a:cxn>
                <a:cxn ang="0">
                  <a:pos x="T6" y="T7"/>
                </a:cxn>
                <a:cxn ang="0">
                  <a:pos x="T8" y="T9"/>
                </a:cxn>
                <a:cxn ang="0">
                  <a:pos x="T10" y="T11"/>
                </a:cxn>
                <a:cxn ang="0">
                  <a:pos x="T12" y="T13"/>
                </a:cxn>
              </a:cxnLst>
              <a:rect l="0" t="0" r="r" b="b"/>
              <a:pathLst>
                <a:path w="192" h="305">
                  <a:moveTo>
                    <a:pt x="0" y="0"/>
                  </a:moveTo>
                  <a:lnTo>
                    <a:pt x="71" y="0"/>
                  </a:lnTo>
                  <a:lnTo>
                    <a:pt x="71" y="248"/>
                  </a:lnTo>
                  <a:lnTo>
                    <a:pt x="192" y="248"/>
                  </a:lnTo>
                  <a:lnTo>
                    <a:pt x="192" y="305"/>
                  </a:lnTo>
                  <a:lnTo>
                    <a:pt x="0" y="3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Freeform 13"/>
            <p:cNvSpPr>
              <a:spLocks noEditPoints="1"/>
            </p:cNvSpPr>
            <p:nvPr/>
          </p:nvSpPr>
          <p:spPr bwMode="auto">
            <a:xfrm>
              <a:off x="5157788" y="4602163"/>
              <a:ext cx="439738" cy="484188"/>
            </a:xfrm>
            <a:custGeom>
              <a:avLst/>
              <a:gdLst>
                <a:gd name="T0" fmla="*/ 13 w 39"/>
                <a:gd name="T1" fmla="*/ 32 h 43"/>
                <a:gd name="T2" fmla="*/ 10 w 39"/>
                <a:gd name="T3" fmla="*/ 43 h 43"/>
                <a:gd name="T4" fmla="*/ 0 w 39"/>
                <a:gd name="T5" fmla="*/ 43 h 43"/>
                <a:gd name="T6" fmla="*/ 13 w 39"/>
                <a:gd name="T7" fmla="*/ 0 h 43"/>
                <a:gd name="T8" fmla="*/ 25 w 39"/>
                <a:gd name="T9" fmla="*/ 0 h 43"/>
                <a:gd name="T10" fmla="*/ 39 w 39"/>
                <a:gd name="T11" fmla="*/ 43 h 43"/>
                <a:gd name="T12" fmla="*/ 28 w 39"/>
                <a:gd name="T13" fmla="*/ 43 h 43"/>
                <a:gd name="T14" fmla="*/ 25 w 39"/>
                <a:gd name="T15" fmla="*/ 32 h 43"/>
                <a:gd name="T16" fmla="*/ 13 w 39"/>
                <a:gd name="T17" fmla="*/ 32 h 43"/>
                <a:gd name="T18" fmla="*/ 24 w 39"/>
                <a:gd name="T19" fmla="*/ 25 h 43"/>
                <a:gd name="T20" fmla="*/ 21 w 39"/>
                <a:gd name="T21" fmla="*/ 16 h 43"/>
                <a:gd name="T22" fmla="*/ 19 w 39"/>
                <a:gd name="T23" fmla="*/ 8 h 43"/>
                <a:gd name="T24" fmla="*/ 19 w 39"/>
                <a:gd name="T25" fmla="*/ 8 h 43"/>
                <a:gd name="T26" fmla="*/ 17 w 39"/>
                <a:gd name="T27" fmla="*/ 16 h 43"/>
                <a:gd name="T28" fmla="*/ 14 w 39"/>
                <a:gd name="T29" fmla="*/ 25 h 43"/>
                <a:gd name="T30" fmla="*/ 24 w 39"/>
                <a:gd name="T31"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13" y="32"/>
                  </a:moveTo>
                  <a:cubicBezTo>
                    <a:pt x="10" y="43"/>
                    <a:pt x="10" y="43"/>
                    <a:pt x="10" y="43"/>
                  </a:cubicBezTo>
                  <a:cubicBezTo>
                    <a:pt x="0" y="43"/>
                    <a:pt x="0" y="43"/>
                    <a:pt x="0" y="43"/>
                  </a:cubicBezTo>
                  <a:cubicBezTo>
                    <a:pt x="13" y="0"/>
                    <a:pt x="13" y="0"/>
                    <a:pt x="13" y="0"/>
                  </a:cubicBezTo>
                  <a:cubicBezTo>
                    <a:pt x="25" y="0"/>
                    <a:pt x="25" y="0"/>
                    <a:pt x="25" y="0"/>
                  </a:cubicBezTo>
                  <a:cubicBezTo>
                    <a:pt x="39" y="43"/>
                    <a:pt x="39" y="43"/>
                    <a:pt x="39" y="43"/>
                  </a:cubicBezTo>
                  <a:cubicBezTo>
                    <a:pt x="28" y="43"/>
                    <a:pt x="28" y="43"/>
                    <a:pt x="28" y="43"/>
                  </a:cubicBezTo>
                  <a:cubicBezTo>
                    <a:pt x="25" y="32"/>
                    <a:pt x="25" y="32"/>
                    <a:pt x="25" y="32"/>
                  </a:cubicBezTo>
                  <a:lnTo>
                    <a:pt x="13" y="32"/>
                  </a:lnTo>
                  <a:close/>
                  <a:moveTo>
                    <a:pt x="24" y="25"/>
                  </a:moveTo>
                  <a:cubicBezTo>
                    <a:pt x="21" y="16"/>
                    <a:pt x="21" y="16"/>
                    <a:pt x="21" y="16"/>
                  </a:cubicBezTo>
                  <a:cubicBezTo>
                    <a:pt x="20" y="13"/>
                    <a:pt x="19" y="10"/>
                    <a:pt x="19" y="8"/>
                  </a:cubicBezTo>
                  <a:cubicBezTo>
                    <a:pt x="19" y="8"/>
                    <a:pt x="19" y="8"/>
                    <a:pt x="19" y="8"/>
                  </a:cubicBezTo>
                  <a:cubicBezTo>
                    <a:pt x="18" y="10"/>
                    <a:pt x="17" y="13"/>
                    <a:pt x="17" y="16"/>
                  </a:cubicBezTo>
                  <a:cubicBezTo>
                    <a:pt x="14" y="25"/>
                    <a:pt x="14" y="25"/>
                    <a:pt x="14" y="25"/>
                  </a:cubicBezTo>
                  <a:lnTo>
                    <a:pt x="2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0" name="Freeform 14"/>
            <p:cNvSpPr>
              <a:spLocks noEditPoints="1"/>
            </p:cNvSpPr>
            <p:nvPr/>
          </p:nvSpPr>
          <p:spPr bwMode="auto">
            <a:xfrm>
              <a:off x="5675313" y="4602163"/>
              <a:ext cx="417513" cy="484188"/>
            </a:xfrm>
            <a:custGeom>
              <a:avLst/>
              <a:gdLst>
                <a:gd name="T0" fmla="*/ 0 w 37"/>
                <a:gd name="T1" fmla="*/ 1 h 43"/>
                <a:gd name="T2" fmla="*/ 12 w 37"/>
                <a:gd name="T3" fmla="*/ 0 h 43"/>
                <a:gd name="T4" fmla="*/ 30 w 37"/>
                <a:gd name="T5" fmla="*/ 5 h 43"/>
                <a:gd name="T6" fmla="*/ 37 w 37"/>
                <a:gd name="T7" fmla="*/ 21 h 43"/>
                <a:gd name="T8" fmla="*/ 30 w 37"/>
                <a:gd name="T9" fmla="*/ 38 h 43"/>
                <a:gd name="T10" fmla="*/ 10 w 37"/>
                <a:gd name="T11" fmla="*/ 43 h 43"/>
                <a:gd name="T12" fmla="*/ 0 w 37"/>
                <a:gd name="T13" fmla="*/ 43 h 43"/>
                <a:gd name="T14" fmla="*/ 0 w 37"/>
                <a:gd name="T15" fmla="*/ 1 h 43"/>
                <a:gd name="T16" fmla="*/ 9 w 37"/>
                <a:gd name="T17" fmla="*/ 36 h 43"/>
                <a:gd name="T18" fmla="*/ 12 w 37"/>
                <a:gd name="T19" fmla="*/ 36 h 43"/>
                <a:gd name="T20" fmla="*/ 27 w 37"/>
                <a:gd name="T21" fmla="*/ 21 h 43"/>
                <a:gd name="T22" fmla="*/ 13 w 37"/>
                <a:gd name="T23" fmla="*/ 7 h 43"/>
                <a:gd name="T24" fmla="*/ 9 w 37"/>
                <a:gd name="T25" fmla="*/ 8 h 43"/>
                <a:gd name="T26" fmla="*/ 9 w 37"/>
                <a:gd name="T2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1"/>
                  </a:moveTo>
                  <a:cubicBezTo>
                    <a:pt x="3" y="0"/>
                    <a:pt x="8" y="0"/>
                    <a:pt x="12" y="0"/>
                  </a:cubicBezTo>
                  <a:cubicBezTo>
                    <a:pt x="20" y="0"/>
                    <a:pt x="26" y="1"/>
                    <a:pt x="30" y="5"/>
                  </a:cubicBezTo>
                  <a:cubicBezTo>
                    <a:pt x="34" y="8"/>
                    <a:pt x="37" y="13"/>
                    <a:pt x="37" y="21"/>
                  </a:cubicBezTo>
                  <a:cubicBezTo>
                    <a:pt x="37" y="29"/>
                    <a:pt x="34" y="34"/>
                    <a:pt x="30" y="38"/>
                  </a:cubicBezTo>
                  <a:cubicBezTo>
                    <a:pt x="26" y="41"/>
                    <a:pt x="19" y="43"/>
                    <a:pt x="10" y="43"/>
                  </a:cubicBezTo>
                  <a:cubicBezTo>
                    <a:pt x="5" y="43"/>
                    <a:pt x="2" y="43"/>
                    <a:pt x="0" y="43"/>
                  </a:cubicBezTo>
                  <a:lnTo>
                    <a:pt x="0" y="1"/>
                  </a:lnTo>
                  <a:close/>
                  <a:moveTo>
                    <a:pt x="9" y="36"/>
                  </a:moveTo>
                  <a:cubicBezTo>
                    <a:pt x="10" y="36"/>
                    <a:pt x="11" y="36"/>
                    <a:pt x="12" y="36"/>
                  </a:cubicBezTo>
                  <a:cubicBezTo>
                    <a:pt x="21" y="36"/>
                    <a:pt x="27" y="31"/>
                    <a:pt x="27" y="21"/>
                  </a:cubicBezTo>
                  <a:cubicBezTo>
                    <a:pt x="27" y="12"/>
                    <a:pt x="22" y="7"/>
                    <a:pt x="13" y="7"/>
                  </a:cubicBezTo>
                  <a:cubicBezTo>
                    <a:pt x="11" y="7"/>
                    <a:pt x="10" y="8"/>
                    <a:pt x="9" y="8"/>
                  </a:cubicBezTo>
                  <a:lnTo>
                    <a:pt x="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Freeform 15"/>
            <p:cNvSpPr>
              <a:spLocks noEditPoints="1"/>
            </p:cNvSpPr>
            <p:nvPr/>
          </p:nvSpPr>
          <p:spPr bwMode="auto">
            <a:xfrm>
              <a:off x="6161088" y="4602163"/>
              <a:ext cx="449263" cy="495300"/>
            </a:xfrm>
            <a:custGeom>
              <a:avLst/>
              <a:gdLst>
                <a:gd name="T0" fmla="*/ 19 w 40"/>
                <a:gd name="T1" fmla="*/ 44 h 44"/>
                <a:gd name="T2" fmla="*/ 0 w 40"/>
                <a:gd name="T3" fmla="*/ 22 h 44"/>
                <a:gd name="T4" fmla="*/ 20 w 40"/>
                <a:gd name="T5" fmla="*/ 0 h 44"/>
                <a:gd name="T6" fmla="*/ 40 w 40"/>
                <a:gd name="T7" fmla="*/ 21 h 44"/>
                <a:gd name="T8" fmla="*/ 20 w 40"/>
                <a:gd name="T9" fmla="*/ 44 h 44"/>
                <a:gd name="T10" fmla="*/ 19 w 40"/>
                <a:gd name="T11" fmla="*/ 44 h 44"/>
                <a:gd name="T12" fmla="*/ 20 w 40"/>
                <a:gd name="T13" fmla="*/ 36 h 44"/>
                <a:gd name="T14" fmla="*/ 30 w 40"/>
                <a:gd name="T15" fmla="*/ 21 h 44"/>
                <a:gd name="T16" fmla="*/ 20 w 40"/>
                <a:gd name="T17" fmla="*/ 7 h 44"/>
                <a:gd name="T18" fmla="*/ 10 w 40"/>
                <a:gd name="T19" fmla="*/ 22 h 44"/>
                <a:gd name="T20" fmla="*/ 20 w 40"/>
                <a:gd name="T2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4">
                  <a:moveTo>
                    <a:pt x="19" y="44"/>
                  </a:moveTo>
                  <a:cubicBezTo>
                    <a:pt x="7" y="44"/>
                    <a:pt x="0" y="34"/>
                    <a:pt x="0" y="22"/>
                  </a:cubicBezTo>
                  <a:cubicBezTo>
                    <a:pt x="0" y="9"/>
                    <a:pt x="8" y="0"/>
                    <a:pt x="20" y="0"/>
                  </a:cubicBezTo>
                  <a:cubicBezTo>
                    <a:pt x="33" y="0"/>
                    <a:pt x="40" y="9"/>
                    <a:pt x="40" y="21"/>
                  </a:cubicBezTo>
                  <a:cubicBezTo>
                    <a:pt x="40" y="35"/>
                    <a:pt x="32" y="44"/>
                    <a:pt x="20" y="44"/>
                  </a:cubicBezTo>
                  <a:lnTo>
                    <a:pt x="19" y="44"/>
                  </a:lnTo>
                  <a:close/>
                  <a:moveTo>
                    <a:pt x="20" y="36"/>
                  </a:moveTo>
                  <a:cubicBezTo>
                    <a:pt x="26" y="36"/>
                    <a:pt x="30" y="30"/>
                    <a:pt x="30" y="21"/>
                  </a:cubicBezTo>
                  <a:cubicBezTo>
                    <a:pt x="30" y="14"/>
                    <a:pt x="27" y="7"/>
                    <a:pt x="20" y="7"/>
                  </a:cubicBezTo>
                  <a:cubicBezTo>
                    <a:pt x="13" y="7"/>
                    <a:pt x="10" y="14"/>
                    <a:pt x="10" y="22"/>
                  </a:cubicBezTo>
                  <a:cubicBezTo>
                    <a:pt x="10" y="30"/>
                    <a:pt x="13" y="36"/>
                    <a:pt x="2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Freeform 16"/>
            <p:cNvSpPr>
              <a:spLocks noEditPoints="1"/>
            </p:cNvSpPr>
            <p:nvPr/>
          </p:nvSpPr>
          <p:spPr bwMode="auto">
            <a:xfrm>
              <a:off x="6700838" y="4602163"/>
              <a:ext cx="360363" cy="484188"/>
            </a:xfrm>
            <a:custGeom>
              <a:avLst/>
              <a:gdLst>
                <a:gd name="T0" fmla="*/ 0 w 32"/>
                <a:gd name="T1" fmla="*/ 1 h 43"/>
                <a:gd name="T2" fmla="*/ 13 w 32"/>
                <a:gd name="T3" fmla="*/ 0 h 43"/>
                <a:gd name="T4" fmla="*/ 26 w 32"/>
                <a:gd name="T5" fmla="*/ 4 h 43"/>
                <a:gd name="T6" fmla="*/ 30 w 32"/>
                <a:gd name="T7" fmla="*/ 12 h 43"/>
                <a:gd name="T8" fmla="*/ 23 w 32"/>
                <a:gd name="T9" fmla="*/ 23 h 43"/>
                <a:gd name="T10" fmla="*/ 23 w 32"/>
                <a:gd name="T11" fmla="*/ 23 h 43"/>
                <a:gd name="T12" fmla="*/ 28 w 32"/>
                <a:gd name="T13" fmla="*/ 31 h 43"/>
                <a:gd name="T14" fmla="*/ 32 w 32"/>
                <a:gd name="T15" fmla="*/ 43 h 43"/>
                <a:gd name="T16" fmla="*/ 22 w 32"/>
                <a:gd name="T17" fmla="*/ 43 h 43"/>
                <a:gd name="T18" fmla="*/ 19 w 32"/>
                <a:gd name="T19" fmla="*/ 33 h 43"/>
                <a:gd name="T20" fmla="*/ 12 w 32"/>
                <a:gd name="T21" fmla="*/ 26 h 43"/>
                <a:gd name="T22" fmla="*/ 9 w 32"/>
                <a:gd name="T23" fmla="*/ 26 h 43"/>
                <a:gd name="T24" fmla="*/ 9 w 32"/>
                <a:gd name="T25" fmla="*/ 43 h 43"/>
                <a:gd name="T26" fmla="*/ 0 w 32"/>
                <a:gd name="T27" fmla="*/ 43 h 43"/>
                <a:gd name="T28" fmla="*/ 0 w 32"/>
                <a:gd name="T29" fmla="*/ 1 h 43"/>
                <a:gd name="T30" fmla="*/ 9 w 32"/>
                <a:gd name="T31" fmla="*/ 19 h 43"/>
                <a:gd name="T32" fmla="*/ 13 w 32"/>
                <a:gd name="T33" fmla="*/ 19 h 43"/>
                <a:gd name="T34" fmla="*/ 21 w 32"/>
                <a:gd name="T35" fmla="*/ 13 h 43"/>
                <a:gd name="T36" fmla="*/ 14 w 32"/>
                <a:gd name="T37" fmla="*/ 7 h 43"/>
                <a:gd name="T38" fmla="*/ 9 w 32"/>
                <a:gd name="T39" fmla="*/ 8 h 43"/>
                <a:gd name="T40" fmla="*/ 9 w 32"/>
                <a:gd name="T4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3">
                  <a:moveTo>
                    <a:pt x="0" y="1"/>
                  </a:moveTo>
                  <a:cubicBezTo>
                    <a:pt x="3" y="1"/>
                    <a:pt x="7" y="0"/>
                    <a:pt x="13" y="0"/>
                  </a:cubicBezTo>
                  <a:cubicBezTo>
                    <a:pt x="19" y="0"/>
                    <a:pt x="23" y="1"/>
                    <a:pt x="26" y="4"/>
                  </a:cubicBezTo>
                  <a:cubicBezTo>
                    <a:pt x="29" y="6"/>
                    <a:pt x="30" y="8"/>
                    <a:pt x="30" y="12"/>
                  </a:cubicBezTo>
                  <a:cubicBezTo>
                    <a:pt x="30" y="18"/>
                    <a:pt x="26" y="21"/>
                    <a:pt x="23" y="23"/>
                  </a:cubicBezTo>
                  <a:cubicBezTo>
                    <a:pt x="23" y="23"/>
                    <a:pt x="23" y="23"/>
                    <a:pt x="23" y="23"/>
                  </a:cubicBezTo>
                  <a:cubicBezTo>
                    <a:pt x="26" y="24"/>
                    <a:pt x="27" y="27"/>
                    <a:pt x="28" y="31"/>
                  </a:cubicBezTo>
                  <a:cubicBezTo>
                    <a:pt x="30" y="36"/>
                    <a:pt x="31" y="41"/>
                    <a:pt x="32" y="43"/>
                  </a:cubicBezTo>
                  <a:cubicBezTo>
                    <a:pt x="22" y="43"/>
                    <a:pt x="22" y="43"/>
                    <a:pt x="22" y="43"/>
                  </a:cubicBezTo>
                  <a:cubicBezTo>
                    <a:pt x="21" y="42"/>
                    <a:pt x="20" y="38"/>
                    <a:pt x="19" y="33"/>
                  </a:cubicBezTo>
                  <a:cubicBezTo>
                    <a:pt x="18" y="28"/>
                    <a:pt x="16" y="26"/>
                    <a:pt x="12" y="26"/>
                  </a:cubicBezTo>
                  <a:cubicBezTo>
                    <a:pt x="9" y="26"/>
                    <a:pt x="9" y="26"/>
                    <a:pt x="9" y="26"/>
                  </a:cubicBezTo>
                  <a:cubicBezTo>
                    <a:pt x="9" y="43"/>
                    <a:pt x="9" y="43"/>
                    <a:pt x="9" y="43"/>
                  </a:cubicBezTo>
                  <a:cubicBezTo>
                    <a:pt x="0" y="43"/>
                    <a:pt x="0" y="43"/>
                    <a:pt x="0" y="43"/>
                  </a:cubicBezTo>
                  <a:lnTo>
                    <a:pt x="0" y="1"/>
                  </a:lnTo>
                  <a:close/>
                  <a:moveTo>
                    <a:pt x="9" y="19"/>
                  </a:moveTo>
                  <a:cubicBezTo>
                    <a:pt x="13" y="19"/>
                    <a:pt x="13" y="19"/>
                    <a:pt x="13" y="19"/>
                  </a:cubicBezTo>
                  <a:cubicBezTo>
                    <a:pt x="18" y="19"/>
                    <a:pt x="21" y="17"/>
                    <a:pt x="21" y="13"/>
                  </a:cubicBezTo>
                  <a:cubicBezTo>
                    <a:pt x="21" y="9"/>
                    <a:pt x="18" y="7"/>
                    <a:pt x="14" y="7"/>
                  </a:cubicBezTo>
                  <a:cubicBezTo>
                    <a:pt x="11" y="7"/>
                    <a:pt x="10" y="7"/>
                    <a:pt x="9" y="8"/>
                  </a:cubicBezTo>
                  <a:lnTo>
                    <a:pt x="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Freeform 17"/>
            <p:cNvSpPr>
              <a:spLocks noEditPoints="1"/>
            </p:cNvSpPr>
            <p:nvPr/>
          </p:nvSpPr>
          <p:spPr bwMode="auto">
            <a:xfrm>
              <a:off x="7107238" y="4602163"/>
              <a:ext cx="438150" cy="484188"/>
            </a:xfrm>
            <a:custGeom>
              <a:avLst/>
              <a:gdLst>
                <a:gd name="T0" fmla="*/ 13 w 39"/>
                <a:gd name="T1" fmla="*/ 32 h 43"/>
                <a:gd name="T2" fmla="*/ 10 w 39"/>
                <a:gd name="T3" fmla="*/ 43 h 43"/>
                <a:gd name="T4" fmla="*/ 0 w 39"/>
                <a:gd name="T5" fmla="*/ 43 h 43"/>
                <a:gd name="T6" fmla="*/ 13 w 39"/>
                <a:gd name="T7" fmla="*/ 0 h 43"/>
                <a:gd name="T8" fmla="*/ 25 w 39"/>
                <a:gd name="T9" fmla="*/ 0 h 43"/>
                <a:gd name="T10" fmla="*/ 39 w 39"/>
                <a:gd name="T11" fmla="*/ 43 h 43"/>
                <a:gd name="T12" fmla="*/ 28 w 39"/>
                <a:gd name="T13" fmla="*/ 43 h 43"/>
                <a:gd name="T14" fmla="*/ 25 w 39"/>
                <a:gd name="T15" fmla="*/ 32 h 43"/>
                <a:gd name="T16" fmla="*/ 13 w 39"/>
                <a:gd name="T17" fmla="*/ 32 h 43"/>
                <a:gd name="T18" fmla="*/ 23 w 39"/>
                <a:gd name="T19" fmla="*/ 25 h 43"/>
                <a:gd name="T20" fmla="*/ 21 w 39"/>
                <a:gd name="T21" fmla="*/ 16 h 43"/>
                <a:gd name="T22" fmla="*/ 19 w 39"/>
                <a:gd name="T23" fmla="*/ 8 h 43"/>
                <a:gd name="T24" fmla="*/ 19 w 39"/>
                <a:gd name="T25" fmla="*/ 8 h 43"/>
                <a:gd name="T26" fmla="*/ 17 w 39"/>
                <a:gd name="T27" fmla="*/ 16 h 43"/>
                <a:gd name="T28" fmla="*/ 14 w 39"/>
                <a:gd name="T29" fmla="*/ 25 h 43"/>
                <a:gd name="T30" fmla="*/ 23 w 39"/>
                <a:gd name="T31"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13" y="32"/>
                  </a:moveTo>
                  <a:cubicBezTo>
                    <a:pt x="10" y="43"/>
                    <a:pt x="10" y="43"/>
                    <a:pt x="10" y="43"/>
                  </a:cubicBezTo>
                  <a:cubicBezTo>
                    <a:pt x="0" y="43"/>
                    <a:pt x="0" y="43"/>
                    <a:pt x="0" y="43"/>
                  </a:cubicBezTo>
                  <a:cubicBezTo>
                    <a:pt x="13" y="0"/>
                    <a:pt x="13" y="0"/>
                    <a:pt x="13" y="0"/>
                  </a:cubicBezTo>
                  <a:cubicBezTo>
                    <a:pt x="25" y="0"/>
                    <a:pt x="25" y="0"/>
                    <a:pt x="25" y="0"/>
                  </a:cubicBezTo>
                  <a:cubicBezTo>
                    <a:pt x="39" y="43"/>
                    <a:pt x="39" y="43"/>
                    <a:pt x="39" y="43"/>
                  </a:cubicBezTo>
                  <a:cubicBezTo>
                    <a:pt x="28" y="43"/>
                    <a:pt x="28" y="43"/>
                    <a:pt x="28" y="43"/>
                  </a:cubicBezTo>
                  <a:cubicBezTo>
                    <a:pt x="25" y="32"/>
                    <a:pt x="25" y="32"/>
                    <a:pt x="25" y="32"/>
                  </a:cubicBezTo>
                  <a:lnTo>
                    <a:pt x="13" y="32"/>
                  </a:lnTo>
                  <a:close/>
                  <a:moveTo>
                    <a:pt x="23" y="25"/>
                  </a:moveTo>
                  <a:cubicBezTo>
                    <a:pt x="21" y="16"/>
                    <a:pt x="21" y="16"/>
                    <a:pt x="21" y="16"/>
                  </a:cubicBezTo>
                  <a:cubicBezTo>
                    <a:pt x="20" y="13"/>
                    <a:pt x="19" y="10"/>
                    <a:pt x="19" y="8"/>
                  </a:cubicBezTo>
                  <a:cubicBezTo>
                    <a:pt x="19" y="8"/>
                    <a:pt x="19" y="8"/>
                    <a:pt x="19" y="8"/>
                  </a:cubicBezTo>
                  <a:cubicBezTo>
                    <a:pt x="18" y="10"/>
                    <a:pt x="17" y="13"/>
                    <a:pt x="17" y="16"/>
                  </a:cubicBezTo>
                  <a:cubicBezTo>
                    <a:pt x="14" y="25"/>
                    <a:pt x="14" y="25"/>
                    <a:pt x="14" y="25"/>
                  </a:cubicBezTo>
                  <a:lnTo>
                    <a:pt x="2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Freeform 18"/>
            <p:cNvSpPr>
              <a:spLocks/>
            </p:cNvSpPr>
            <p:nvPr/>
          </p:nvSpPr>
          <p:spPr bwMode="auto">
            <a:xfrm>
              <a:off x="2971801" y="3824288"/>
              <a:ext cx="373063" cy="495300"/>
            </a:xfrm>
            <a:custGeom>
              <a:avLst/>
              <a:gdLst>
                <a:gd name="T0" fmla="*/ 33 w 33"/>
                <a:gd name="T1" fmla="*/ 42 h 44"/>
                <a:gd name="T2" fmla="*/ 22 w 33"/>
                <a:gd name="T3" fmla="*/ 44 h 44"/>
                <a:gd name="T4" fmla="*/ 0 w 33"/>
                <a:gd name="T5" fmla="*/ 23 h 44"/>
                <a:gd name="T6" fmla="*/ 23 w 33"/>
                <a:gd name="T7" fmla="*/ 0 h 44"/>
                <a:gd name="T8" fmla="*/ 33 w 33"/>
                <a:gd name="T9" fmla="*/ 2 h 44"/>
                <a:gd name="T10" fmla="*/ 31 w 33"/>
                <a:gd name="T11" fmla="*/ 10 h 44"/>
                <a:gd name="T12" fmla="*/ 23 w 33"/>
                <a:gd name="T13" fmla="*/ 8 h 44"/>
                <a:gd name="T14" fmla="*/ 10 w 33"/>
                <a:gd name="T15" fmla="*/ 22 h 44"/>
                <a:gd name="T16" fmla="*/ 23 w 33"/>
                <a:gd name="T17" fmla="*/ 36 h 44"/>
                <a:gd name="T18" fmla="*/ 31 w 33"/>
                <a:gd name="T19" fmla="*/ 35 h 44"/>
                <a:gd name="T20" fmla="*/ 33 w 33"/>
                <a:gd name="T2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4">
                  <a:moveTo>
                    <a:pt x="33" y="42"/>
                  </a:moveTo>
                  <a:cubicBezTo>
                    <a:pt x="31" y="43"/>
                    <a:pt x="27" y="44"/>
                    <a:pt x="22" y="44"/>
                  </a:cubicBezTo>
                  <a:cubicBezTo>
                    <a:pt x="7" y="44"/>
                    <a:pt x="0" y="35"/>
                    <a:pt x="0" y="23"/>
                  </a:cubicBezTo>
                  <a:cubicBezTo>
                    <a:pt x="0" y="8"/>
                    <a:pt x="10" y="0"/>
                    <a:pt x="23" y="0"/>
                  </a:cubicBezTo>
                  <a:cubicBezTo>
                    <a:pt x="28" y="0"/>
                    <a:pt x="32" y="1"/>
                    <a:pt x="33" y="2"/>
                  </a:cubicBezTo>
                  <a:cubicBezTo>
                    <a:pt x="31" y="10"/>
                    <a:pt x="31" y="10"/>
                    <a:pt x="31" y="10"/>
                  </a:cubicBezTo>
                  <a:cubicBezTo>
                    <a:pt x="29" y="9"/>
                    <a:pt x="27" y="8"/>
                    <a:pt x="23" y="8"/>
                  </a:cubicBezTo>
                  <a:cubicBezTo>
                    <a:pt x="16" y="8"/>
                    <a:pt x="10" y="13"/>
                    <a:pt x="10" y="22"/>
                  </a:cubicBezTo>
                  <a:cubicBezTo>
                    <a:pt x="10" y="31"/>
                    <a:pt x="15" y="36"/>
                    <a:pt x="23" y="36"/>
                  </a:cubicBezTo>
                  <a:cubicBezTo>
                    <a:pt x="26" y="36"/>
                    <a:pt x="29" y="35"/>
                    <a:pt x="31" y="35"/>
                  </a:cubicBezTo>
                  <a:lnTo>
                    <a:pt x="3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Freeform 19"/>
            <p:cNvSpPr>
              <a:spLocks noEditPoints="1"/>
            </p:cNvSpPr>
            <p:nvPr/>
          </p:nvSpPr>
          <p:spPr bwMode="auto">
            <a:xfrm>
              <a:off x="3378201" y="3824288"/>
              <a:ext cx="461963" cy="495300"/>
            </a:xfrm>
            <a:custGeom>
              <a:avLst/>
              <a:gdLst>
                <a:gd name="T0" fmla="*/ 20 w 41"/>
                <a:gd name="T1" fmla="*/ 44 h 44"/>
                <a:gd name="T2" fmla="*/ 0 w 41"/>
                <a:gd name="T3" fmla="*/ 22 h 44"/>
                <a:gd name="T4" fmla="*/ 21 w 41"/>
                <a:gd name="T5" fmla="*/ 0 h 44"/>
                <a:gd name="T6" fmla="*/ 41 w 41"/>
                <a:gd name="T7" fmla="*/ 22 h 44"/>
                <a:gd name="T8" fmla="*/ 20 w 41"/>
                <a:gd name="T9" fmla="*/ 44 h 44"/>
                <a:gd name="T10" fmla="*/ 21 w 41"/>
                <a:gd name="T11" fmla="*/ 36 h 44"/>
                <a:gd name="T12" fmla="*/ 31 w 41"/>
                <a:gd name="T13" fmla="*/ 22 h 44"/>
                <a:gd name="T14" fmla="*/ 21 w 41"/>
                <a:gd name="T15" fmla="*/ 8 h 44"/>
                <a:gd name="T16" fmla="*/ 10 w 41"/>
                <a:gd name="T17" fmla="*/ 22 h 44"/>
                <a:gd name="T18" fmla="*/ 21 w 4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44"/>
                  </a:moveTo>
                  <a:cubicBezTo>
                    <a:pt x="8" y="44"/>
                    <a:pt x="0" y="34"/>
                    <a:pt x="0" y="22"/>
                  </a:cubicBezTo>
                  <a:cubicBezTo>
                    <a:pt x="0" y="10"/>
                    <a:pt x="9" y="0"/>
                    <a:pt x="21" y="0"/>
                  </a:cubicBezTo>
                  <a:cubicBezTo>
                    <a:pt x="34" y="0"/>
                    <a:pt x="41" y="10"/>
                    <a:pt x="41" y="22"/>
                  </a:cubicBezTo>
                  <a:cubicBezTo>
                    <a:pt x="41" y="36"/>
                    <a:pt x="33" y="44"/>
                    <a:pt x="20" y="44"/>
                  </a:cubicBezTo>
                  <a:close/>
                  <a:moveTo>
                    <a:pt x="21" y="36"/>
                  </a:moveTo>
                  <a:cubicBezTo>
                    <a:pt x="27" y="36"/>
                    <a:pt x="31" y="30"/>
                    <a:pt x="31" y="22"/>
                  </a:cubicBezTo>
                  <a:cubicBezTo>
                    <a:pt x="31" y="14"/>
                    <a:pt x="27" y="8"/>
                    <a:pt x="21" y="8"/>
                  </a:cubicBezTo>
                  <a:cubicBezTo>
                    <a:pt x="14" y="8"/>
                    <a:pt x="10" y="14"/>
                    <a:pt x="10" y="22"/>
                  </a:cubicBezTo>
                  <a:cubicBezTo>
                    <a:pt x="10" y="30"/>
                    <a:pt x="14" y="36"/>
                    <a:pt x="2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Freeform 20"/>
            <p:cNvSpPr>
              <a:spLocks/>
            </p:cNvSpPr>
            <p:nvPr/>
          </p:nvSpPr>
          <p:spPr bwMode="auto">
            <a:xfrm>
              <a:off x="3917951" y="3835400"/>
              <a:ext cx="530225" cy="473075"/>
            </a:xfrm>
            <a:custGeom>
              <a:avLst/>
              <a:gdLst>
                <a:gd name="T0" fmla="*/ 37 w 47"/>
                <a:gd name="T1" fmla="*/ 26 h 42"/>
                <a:gd name="T2" fmla="*/ 36 w 47"/>
                <a:gd name="T3" fmla="*/ 9 h 42"/>
                <a:gd name="T4" fmla="*/ 36 w 47"/>
                <a:gd name="T5" fmla="*/ 9 h 42"/>
                <a:gd name="T6" fmla="*/ 31 w 47"/>
                <a:gd name="T7" fmla="*/ 25 h 42"/>
                <a:gd name="T8" fmla="*/ 26 w 47"/>
                <a:gd name="T9" fmla="*/ 42 h 42"/>
                <a:gd name="T10" fmla="*/ 19 w 47"/>
                <a:gd name="T11" fmla="*/ 42 h 42"/>
                <a:gd name="T12" fmla="*/ 14 w 47"/>
                <a:gd name="T13" fmla="*/ 25 h 42"/>
                <a:gd name="T14" fmla="*/ 10 w 47"/>
                <a:gd name="T15" fmla="*/ 9 h 42"/>
                <a:gd name="T16" fmla="*/ 10 w 47"/>
                <a:gd name="T17" fmla="*/ 9 h 42"/>
                <a:gd name="T18" fmla="*/ 9 w 47"/>
                <a:gd name="T19" fmla="*/ 26 h 42"/>
                <a:gd name="T20" fmla="*/ 9 w 47"/>
                <a:gd name="T21" fmla="*/ 42 h 42"/>
                <a:gd name="T22" fmla="*/ 0 w 47"/>
                <a:gd name="T23" fmla="*/ 42 h 42"/>
                <a:gd name="T24" fmla="*/ 2 w 47"/>
                <a:gd name="T25" fmla="*/ 0 h 42"/>
                <a:gd name="T26" fmla="*/ 15 w 47"/>
                <a:gd name="T27" fmla="*/ 0 h 42"/>
                <a:gd name="T28" fmla="*/ 19 w 47"/>
                <a:gd name="T29" fmla="*/ 14 h 42"/>
                <a:gd name="T30" fmla="*/ 23 w 47"/>
                <a:gd name="T31" fmla="*/ 29 h 42"/>
                <a:gd name="T32" fmla="*/ 23 w 47"/>
                <a:gd name="T33" fmla="*/ 29 h 42"/>
                <a:gd name="T34" fmla="*/ 27 w 47"/>
                <a:gd name="T35" fmla="*/ 14 h 42"/>
                <a:gd name="T36" fmla="*/ 32 w 47"/>
                <a:gd name="T37" fmla="*/ 0 h 42"/>
                <a:gd name="T38" fmla="*/ 44 w 47"/>
                <a:gd name="T39" fmla="*/ 0 h 42"/>
                <a:gd name="T40" fmla="*/ 47 w 47"/>
                <a:gd name="T41" fmla="*/ 42 h 42"/>
                <a:gd name="T42" fmla="*/ 37 w 47"/>
                <a:gd name="T43" fmla="*/ 42 h 42"/>
                <a:gd name="T44" fmla="*/ 37 w 47"/>
                <a:gd name="T45"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2">
                  <a:moveTo>
                    <a:pt x="37" y="26"/>
                  </a:moveTo>
                  <a:cubicBezTo>
                    <a:pt x="36" y="21"/>
                    <a:pt x="36" y="15"/>
                    <a:pt x="36" y="9"/>
                  </a:cubicBezTo>
                  <a:cubicBezTo>
                    <a:pt x="36" y="9"/>
                    <a:pt x="36" y="9"/>
                    <a:pt x="36" y="9"/>
                  </a:cubicBezTo>
                  <a:cubicBezTo>
                    <a:pt x="35" y="14"/>
                    <a:pt x="33" y="20"/>
                    <a:pt x="31" y="25"/>
                  </a:cubicBezTo>
                  <a:cubicBezTo>
                    <a:pt x="26" y="42"/>
                    <a:pt x="26" y="42"/>
                    <a:pt x="26" y="42"/>
                  </a:cubicBezTo>
                  <a:cubicBezTo>
                    <a:pt x="19" y="42"/>
                    <a:pt x="19" y="42"/>
                    <a:pt x="19" y="42"/>
                  </a:cubicBezTo>
                  <a:cubicBezTo>
                    <a:pt x="14" y="25"/>
                    <a:pt x="14" y="25"/>
                    <a:pt x="14" y="25"/>
                  </a:cubicBezTo>
                  <a:cubicBezTo>
                    <a:pt x="13" y="20"/>
                    <a:pt x="11" y="14"/>
                    <a:pt x="10" y="9"/>
                  </a:cubicBezTo>
                  <a:cubicBezTo>
                    <a:pt x="10" y="9"/>
                    <a:pt x="10" y="9"/>
                    <a:pt x="10" y="9"/>
                  </a:cubicBezTo>
                  <a:cubicBezTo>
                    <a:pt x="10" y="14"/>
                    <a:pt x="10" y="21"/>
                    <a:pt x="9" y="26"/>
                  </a:cubicBezTo>
                  <a:cubicBezTo>
                    <a:pt x="9" y="42"/>
                    <a:pt x="9" y="42"/>
                    <a:pt x="9" y="42"/>
                  </a:cubicBezTo>
                  <a:cubicBezTo>
                    <a:pt x="0" y="42"/>
                    <a:pt x="0" y="42"/>
                    <a:pt x="0" y="42"/>
                  </a:cubicBezTo>
                  <a:cubicBezTo>
                    <a:pt x="2" y="0"/>
                    <a:pt x="2" y="0"/>
                    <a:pt x="2" y="0"/>
                  </a:cubicBezTo>
                  <a:cubicBezTo>
                    <a:pt x="15" y="0"/>
                    <a:pt x="15" y="0"/>
                    <a:pt x="15" y="0"/>
                  </a:cubicBezTo>
                  <a:cubicBezTo>
                    <a:pt x="19" y="14"/>
                    <a:pt x="19" y="14"/>
                    <a:pt x="19" y="14"/>
                  </a:cubicBezTo>
                  <a:cubicBezTo>
                    <a:pt x="21" y="19"/>
                    <a:pt x="22" y="24"/>
                    <a:pt x="23" y="29"/>
                  </a:cubicBezTo>
                  <a:cubicBezTo>
                    <a:pt x="23" y="29"/>
                    <a:pt x="23" y="29"/>
                    <a:pt x="23" y="29"/>
                  </a:cubicBezTo>
                  <a:cubicBezTo>
                    <a:pt x="24" y="24"/>
                    <a:pt x="26" y="19"/>
                    <a:pt x="27" y="14"/>
                  </a:cubicBezTo>
                  <a:cubicBezTo>
                    <a:pt x="32" y="0"/>
                    <a:pt x="32" y="0"/>
                    <a:pt x="32" y="0"/>
                  </a:cubicBezTo>
                  <a:cubicBezTo>
                    <a:pt x="44" y="0"/>
                    <a:pt x="44" y="0"/>
                    <a:pt x="44" y="0"/>
                  </a:cubicBezTo>
                  <a:cubicBezTo>
                    <a:pt x="47" y="42"/>
                    <a:pt x="47" y="42"/>
                    <a:pt x="47" y="42"/>
                  </a:cubicBezTo>
                  <a:cubicBezTo>
                    <a:pt x="37" y="42"/>
                    <a:pt x="37" y="42"/>
                    <a:pt x="37" y="42"/>
                  </a:cubicBezTo>
                  <a:lnTo>
                    <a:pt x="3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Rectangle 21"/>
            <p:cNvSpPr>
              <a:spLocks noChangeArrowheads="1"/>
            </p:cNvSpPr>
            <p:nvPr/>
          </p:nvSpPr>
          <p:spPr bwMode="auto">
            <a:xfrm>
              <a:off x="4538663" y="3835400"/>
              <a:ext cx="112713" cy="473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Freeform 22"/>
            <p:cNvSpPr>
              <a:spLocks/>
            </p:cNvSpPr>
            <p:nvPr/>
          </p:nvSpPr>
          <p:spPr bwMode="auto">
            <a:xfrm>
              <a:off x="4740276" y="3824288"/>
              <a:ext cx="327025" cy="495300"/>
            </a:xfrm>
            <a:custGeom>
              <a:avLst/>
              <a:gdLst>
                <a:gd name="T0" fmla="*/ 2 w 29"/>
                <a:gd name="T1" fmla="*/ 33 h 44"/>
                <a:gd name="T2" fmla="*/ 12 w 29"/>
                <a:gd name="T3" fmla="*/ 36 h 44"/>
                <a:gd name="T4" fmla="*/ 19 w 29"/>
                <a:gd name="T5" fmla="*/ 31 h 44"/>
                <a:gd name="T6" fmla="*/ 12 w 29"/>
                <a:gd name="T7" fmla="*/ 26 h 44"/>
                <a:gd name="T8" fmla="*/ 0 w 29"/>
                <a:gd name="T9" fmla="*/ 13 h 44"/>
                <a:gd name="T10" fmla="*/ 16 w 29"/>
                <a:gd name="T11" fmla="*/ 0 h 44"/>
                <a:gd name="T12" fmla="*/ 27 w 29"/>
                <a:gd name="T13" fmla="*/ 2 h 44"/>
                <a:gd name="T14" fmla="*/ 25 w 29"/>
                <a:gd name="T15" fmla="*/ 10 h 44"/>
                <a:gd name="T16" fmla="*/ 16 w 29"/>
                <a:gd name="T17" fmla="*/ 8 h 44"/>
                <a:gd name="T18" fmla="*/ 10 w 29"/>
                <a:gd name="T19" fmla="*/ 12 h 44"/>
                <a:gd name="T20" fmla="*/ 18 w 29"/>
                <a:gd name="T21" fmla="*/ 18 h 44"/>
                <a:gd name="T22" fmla="*/ 29 w 29"/>
                <a:gd name="T23" fmla="*/ 31 h 44"/>
                <a:gd name="T24" fmla="*/ 12 w 29"/>
                <a:gd name="T25" fmla="*/ 44 h 44"/>
                <a:gd name="T26" fmla="*/ 0 w 29"/>
                <a:gd name="T27" fmla="*/ 41 h 44"/>
                <a:gd name="T28" fmla="*/ 2 w 29"/>
                <a:gd name="T2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44">
                  <a:moveTo>
                    <a:pt x="2" y="33"/>
                  </a:moveTo>
                  <a:cubicBezTo>
                    <a:pt x="4" y="35"/>
                    <a:pt x="8" y="36"/>
                    <a:pt x="12" y="36"/>
                  </a:cubicBezTo>
                  <a:cubicBezTo>
                    <a:pt x="17" y="36"/>
                    <a:pt x="19" y="34"/>
                    <a:pt x="19" y="31"/>
                  </a:cubicBezTo>
                  <a:cubicBezTo>
                    <a:pt x="19" y="29"/>
                    <a:pt x="17" y="27"/>
                    <a:pt x="12" y="26"/>
                  </a:cubicBezTo>
                  <a:cubicBezTo>
                    <a:pt x="5" y="23"/>
                    <a:pt x="0" y="19"/>
                    <a:pt x="0" y="13"/>
                  </a:cubicBezTo>
                  <a:cubicBezTo>
                    <a:pt x="0" y="6"/>
                    <a:pt x="6" y="0"/>
                    <a:pt x="16" y="0"/>
                  </a:cubicBezTo>
                  <a:cubicBezTo>
                    <a:pt x="21" y="0"/>
                    <a:pt x="25" y="1"/>
                    <a:pt x="27" y="2"/>
                  </a:cubicBezTo>
                  <a:cubicBezTo>
                    <a:pt x="25" y="10"/>
                    <a:pt x="25" y="10"/>
                    <a:pt x="25" y="10"/>
                  </a:cubicBezTo>
                  <a:cubicBezTo>
                    <a:pt x="23" y="9"/>
                    <a:pt x="20" y="8"/>
                    <a:pt x="16" y="8"/>
                  </a:cubicBezTo>
                  <a:cubicBezTo>
                    <a:pt x="12" y="8"/>
                    <a:pt x="10" y="10"/>
                    <a:pt x="10" y="12"/>
                  </a:cubicBezTo>
                  <a:cubicBezTo>
                    <a:pt x="10" y="15"/>
                    <a:pt x="12" y="16"/>
                    <a:pt x="18" y="18"/>
                  </a:cubicBezTo>
                  <a:cubicBezTo>
                    <a:pt x="25" y="21"/>
                    <a:pt x="29" y="25"/>
                    <a:pt x="29" y="31"/>
                  </a:cubicBezTo>
                  <a:cubicBezTo>
                    <a:pt x="29" y="38"/>
                    <a:pt x="23" y="44"/>
                    <a:pt x="12" y="44"/>
                  </a:cubicBezTo>
                  <a:cubicBezTo>
                    <a:pt x="7" y="44"/>
                    <a:pt x="2" y="43"/>
                    <a:pt x="0" y="41"/>
                  </a:cubicBezTo>
                  <a:lnTo>
                    <a:pt x="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Rectangle 23"/>
            <p:cNvSpPr>
              <a:spLocks noChangeArrowheads="1"/>
            </p:cNvSpPr>
            <p:nvPr/>
          </p:nvSpPr>
          <p:spPr bwMode="auto">
            <a:xfrm>
              <a:off x="5157788" y="3835400"/>
              <a:ext cx="101600" cy="473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Freeform 24"/>
            <p:cNvSpPr>
              <a:spLocks noEditPoints="1"/>
            </p:cNvSpPr>
            <p:nvPr/>
          </p:nvSpPr>
          <p:spPr bwMode="auto">
            <a:xfrm>
              <a:off x="5349876" y="3824288"/>
              <a:ext cx="449263" cy="495300"/>
            </a:xfrm>
            <a:custGeom>
              <a:avLst/>
              <a:gdLst>
                <a:gd name="T0" fmla="*/ 20 w 40"/>
                <a:gd name="T1" fmla="*/ 44 h 44"/>
                <a:gd name="T2" fmla="*/ 0 w 40"/>
                <a:gd name="T3" fmla="*/ 22 h 44"/>
                <a:gd name="T4" fmla="*/ 20 w 40"/>
                <a:gd name="T5" fmla="*/ 0 h 44"/>
                <a:gd name="T6" fmla="*/ 40 w 40"/>
                <a:gd name="T7" fmla="*/ 22 h 44"/>
                <a:gd name="T8" fmla="*/ 20 w 40"/>
                <a:gd name="T9" fmla="*/ 44 h 44"/>
                <a:gd name="T10" fmla="*/ 20 w 40"/>
                <a:gd name="T11" fmla="*/ 36 h 44"/>
                <a:gd name="T12" fmla="*/ 30 w 40"/>
                <a:gd name="T13" fmla="*/ 22 h 44"/>
                <a:gd name="T14" fmla="*/ 20 w 40"/>
                <a:gd name="T15" fmla="*/ 8 h 44"/>
                <a:gd name="T16" fmla="*/ 10 w 40"/>
                <a:gd name="T17" fmla="*/ 22 h 44"/>
                <a:gd name="T18" fmla="*/ 20 w 4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44"/>
                  </a:moveTo>
                  <a:cubicBezTo>
                    <a:pt x="7" y="44"/>
                    <a:pt x="0" y="34"/>
                    <a:pt x="0" y="22"/>
                  </a:cubicBezTo>
                  <a:cubicBezTo>
                    <a:pt x="0" y="10"/>
                    <a:pt x="8" y="0"/>
                    <a:pt x="20" y="0"/>
                  </a:cubicBezTo>
                  <a:cubicBezTo>
                    <a:pt x="33" y="0"/>
                    <a:pt x="40" y="10"/>
                    <a:pt x="40" y="22"/>
                  </a:cubicBezTo>
                  <a:cubicBezTo>
                    <a:pt x="40" y="36"/>
                    <a:pt x="32" y="44"/>
                    <a:pt x="20" y="44"/>
                  </a:cubicBezTo>
                  <a:close/>
                  <a:moveTo>
                    <a:pt x="20" y="36"/>
                  </a:moveTo>
                  <a:cubicBezTo>
                    <a:pt x="27" y="36"/>
                    <a:pt x="30" y="30"/>
                    <a:pt x="30" y="22"/>
                  </a:cubicBezTo>
                  <a:cubicBezTo>
                    <a:pt x="30" y="14"/>
                    <a:pt x="27" y="8"/>
                    <a:pt x="20" y="8"/>
                  </a:cubicBezTo>
                  <a:cubicBezTo>
                    <a:pt x="13" y="8"/>
                    <a:pt x="10" y="14"/>
                    <a:pt x="10" y="22"/>
                  </a:cubicBezTo>
                  <a:cubicBezTo>
                    <a:pt x="10" y="30"/>
                    <a:pt x="14" y="36"/>
                    <a:pt x="2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Freeform 25"/>
            <p:cNvSpPr>
              <a:spLocks/>
            </p:cNvSpPr>
            <p:nvPr/>
          </p:nvSpPr>
          <p:spPr bwMode="auto">
            <a:xfrm>
              <a:off x="5889626" y="3835400"/>
              <a:ext cx="395288" cy="473075"/>
            </a:xfrm>
            <a:custGeom>
              <a:avLst/>
              <a:gdLst>
                <a:gd name="T0" fmla="*/ 0 w 35"/>
                <a:gd name="T1" fmla="*/ 42 h 42"/>
                <a:gd name="T2" fmla="*/ 0 w 35"/>
                <a:gd name="T3" fmla="*/ 0 h 42"/>
                <a:gd name="T4" fmla="*/ 11 w 35"/>
                <a:gd name="T5" fmla="*/ 0 h 42"/>
                <a:gd name="T6" fmla="*/ 20 w 35"/>
                <a:gd name="T7" fmla="*/ 15 h 42"/>
                <a:gd name="T8" fmla="*/ 27 w 35"/>
                <a:gd name="T9" fmla="*/ 30 h 42"/>
                <a:gd name="T10" fmla="*/ 27 w 35"/>
                <a:gd name="T11" fmla="*/ 30 h 42"/>
                <a:gd name="T12" fmla="*/ 26 w 35"/>
                <a:gd name="T13" fmla="*/ 12 h 42"/>
                <a:gd name="T14" fmla="*/ 26 w 35"/>
                <a:gd name="T15" fmla="*/ 0 h 42"/>
                <a:gd name="T16" fmla="*/ 35 w 35"/>
                <a:gd name="T17" fmla="*/ 0 h 42"/>
                <a:gd name="T18" fmla="*/ 35 w 35"/>
                <a:gd name="T19" fmla="*/ 42 h 42"/>
                <a:gd name="T20" fmla="*/ 25 w 35"/>
                <a:gd name="T21" fmla="*/ 42 h 42"/>
                <a:gd name="T22" fmla="*/ 16 w 35"/>
                <a:gd name="T23" fmla="*/ 26 h 42"/>
                <a:gd name="T24" fmla="*/ 9 w 35"/>
                <a:gd name="T25" fmla="*/ 11 h 42"/>
                <a:gd name="T26" fmla="*/ 8 w 35"/>
                <a:gd name="T27" fmla="*/ 11 h 42"/>
                <a:gd name="T28" fmla="*/ 9 w 35"/>
                <a:gd name="T29" fmla="*/ 29 h 42"/>
                <a:gd name="T30" fmla="*/ 9 w 35"/>
                <a:gd name="T31" fmla="*/ 42 h 42"/>
                <a:gd name="T32" fmla="*/ 0 w 35"/>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2">
                  <a:moveTo>
                    <a:pt x="0" y="42"/>
                  </a:moveTo>
                  <a:cubicBezTo>
                    <a:pt x="0" y="0"/>
                    <a:pt x="0" y="0"/>
                    <a:pt x="0" y="0"/>
                  </a:cubicBezTo>
                  <a:cubicBezTo>
                    <a:pt x="11" y="0"/>
                    <a:pt x="11" y="0"/>
                    <a:pt x="11" y="0"/>
                  </a:cubicBezTo>
                  <a:cubicBezTo>
                    <a:pt x="20" y="15"/>
                    <a:pt x="20" y="15"/>
                    <a:pt x="20" y="15"/>
                  </a:cubicBezTo>
                  <a:cubicBezTo>
                    <a:pt x="23" y="20"/>
                    <a:pt x="25" y="25"/>
                    <a:pt x="27" y="30"/>
                  </a:cubicBezTo>
                  <a:cubicBezTo>
                    <a:pt x="27" y="30"/>
                    <a:pt x="27" y="30"/>
                    <a:pt x="27" y="30"/>
                  </a:cubicBezTo>
                  <a:cubicBezTo>
                    <a:pt x="26" y="24"/>
                    <a:pt x="26" y="19"/>
                    <a:pt x="26" y="12"/>
                  </a:cubicBezTo>
                  <a:cubicBezTo>
                    <a:pt x="26" y="0"/>
                    <a:pt x="26" y="0"/>
                    <a:pt x="26" y="0"/>
                  </a:cubicBezTo>
                  <a:cubicBezTo>
                    <a:pt x="35" y="0"/>
                    <a:pt x="35" y="0"/>
                    <a:pt x="35" y="0"/>
                  </a:cubicBezTo>
                  <a:cubicBezTo>
                    <a:pt x="35" y="42"/>
                    <a:pt x="35" y="42"/>
                    <a:pt x="35" y="42"/>
                  </a:cubicBezTo>
                  <a:cubicBezTo>
                    <a:pt x="25" y="42"/>
                    <a:pt x="25" y="42"/>
                    <a:pt x="25" y="42"/>
                  </a:cubicBezTo>
                  <a:cubicBezTo>
                    <a:pt x="16" y="26"/>
                    <a:pt x="16" y="26"/>
                    <a:pt x="16" y="26"/>
                  </a:cubicBezTo>
                  <a:cubicBezTo>
                    <a:pt x="13" y="21"/>
                    <a:pt x="11" y="16"/>
                    <a:pt x="9" y="11"/>
                  </a:cubicBezTo>
                  <a:cubicBezTo>
                    <a:pt x="8" y="11"/>
                    <a:pt x="8" y="11"/>
                    <a:pt x="8" y="11"/>
                  </a:cubicBezTo>
                  <a:cubicBezTo>
                    <a:pt x="9" y="17"/>
                    <a:pt x="9" y="23"/>
                    <a:pt x="9" y="29"/>
                  </a:cubicBezTo>
                  <a:cubicBezTo>
                    <a:pt x="9" y="42"/>
                    <a:pt x="9" y="42"/>
                    <a:pt x="9" y="42"/>
                  </a:cubicBez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Freeform 26"/>
            <p:cNvSpPr>
              <a:spLocks/>
            </p:cNvSpPr>
            <p:nvPr/>
          </p:nvSpPr>
          <p:spPr bwMode="auto">
            <a:xfrm>
              <a:off x="5529263" y="3698875"/>
              <a:ext cx="169863" cy="90488"/>
            </a:xfrm>
            <a:custGeom>
              <a:avLst/>
              <a:gdLst>
                <a:gd name="T0" fmla="*/ 0 w 107"/>
                <a:gd name="T1" fmla="*/ 57 h 57"/>
                <a:gd name="T2" fmla="*/ 36 w 107"/>
                <a:gd name="T3" fmla="*/ 0 h 57"/>
                <a:gd name="T4" fmla="*/ 107 w 107"/>
                <a:gd name="T5" fmla="*/ 0 h 57"/>
                <a:gd name="T6" fmla="*/ 43 w 107"/>
                <a:gd name="T7" fmla="*/ 57 h 57"/>
                <a:gd name="T8" fmla="*/ 0 w 107"/>
                <a:gd name="T9" fmla="*/ 57 h 57"/>
              </a:gdLst>
              <a:ahLst/>
              <a:cxnLst>
                <a:cxn ang="0">
                  <a:pos x="T0" y="T1"/>
                </a:cxn>
                <a:cxn ang="0">
                  <a:pos x="T2" y="T3"/>
                </a:cxn>
                <a:cxn ang="0">
                  <a:pos x="T4" y="T5"/>
                </a:cxn>
                <a:cxn ang="0">
                  <a:pos x="T6" y="T7"/>
                </a:cxn>
                <a:cxn ang="0">
                  <a:pos x="T8" y="T9"/>
                </a:cxn>
              </a:cxnLst>
              <a:rect l="0" t="0" r="r" b="b"/>
              <a:pathLst>
                <a:path w="107" h="57">
                  <a:moveTo>
                    <a:pt x="0" y="57"/>
                  </a:moveTo>
                  <a:lnTo>
                    <a:pt x="36" y="0"/>
                  </a:lnTo>
                  <a:lnTo>
                    <a:pt x="107" y="0"/>
                  </a:lnTo>
                  <a:lnTo>
                    <a:pt x="43" y="57"/>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5" name="Freeform 27"/>
            <p:cNvSpPr>
              <a:spLocks noEditPoints="1"/>
            </p:cNvSpPr>
            <p:nvPr/>
          </p:nvSpPr>
          <p:spPr bwMode="auto">
            <a:xfrm>
              <a:off x="2995613" y="5380038"/>
              <a:ext cx="415925" cy="484188"/>
            </a:xfrm>
            <a:custGeom>
              <a:avLst/>
              <a:gdLst>
                <a:gd name="T0" fmla="*/ 0 w 37"/>
                <a:gd name="T1" fmla="*/ 1 h 43"/>
                <a:gd name="T2" fmla="*/ 13 w 37"/>
                <a:gd name="T3" fmla="*/ 0 h 43"/>
                <a:gd name="T4" fmla="*/ 30 w 37"/>
                <a:gd name="T5" fmla="*/ 4 h 43"/>
                <a:gd name="T6" fmla="*/ 37 w 37"/>
                <a:gd name="T7" fmla="*/ 20 h 43"/>
                <a:gd name="T8" fmla="*/ 30 w 37"/>
                <a:gd name="T9" fmla="*/ 37 h 43"/>
                <a:gd name="T10" fmla="*/ 11 w 37"/>
                <a:gd name="T11" fmla="*/ 43 h 43"/>
                <a:gd name="T12" fmla="*/ 0 w 37"/>
                <a:gd name="T13" fmla="*/ 42 h 43"/>
                <a:gd name="T14" fmla="*/ 0 w 37"/>
                <a:gd name="T15" fmla="*/ 1 h 43"/>
                <a:gd name="T16" fmla="*/ 9 w 37"/>
                <a:gd name="T17" fmla="*/ 35 h 43"/>
                <a:gd name="T18" fmla="*/ 13 w 37"/>
                <a:gd name="T19" fmla="*/ 35 h 43"/>
                <a:gd name="T20" fmla="*/ 27 w 37"/>
                <a:gd name="T21" fmla="*/ 20 h 43"/>
                <a:gd name="T22" fmla="*/ 14 w 37"/>
                <a:gd name="T23" fmla="*/ 7 h 43"/>
                <a:gd name="T24" fmla="*/ 9 w 37"/>
                <a:gd name="T25" fmla="*/ 7 h 43"/>
                <a:gd name="T26" fmla="*/ 9 w 37"/>
                <a:gd name="T2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1"/>
                  </a:moveTo>
                  <a:cubicBezTo>
                    <a:pt x="3" y="0"/>
                    <a:pt x="8" y="0"/>
                    <a:pt x="13" y="0"/>
                  </a:cubicBezTo>
                  <a:cubicBezTo>
                    <a:pt x="21" y="0"/>
                    <a:pt x="26" y="1"/>
                    <a:pt x="30" y="4"/>
                  </a:cubicBezTo>
                  <a:cubicBezTo>
                    <a:pt x="34" y="7"/>
                    <a:pt x="37" y="13"/>
                    <a:pt x="37" y="20"/>
                  </a:cubicBezTo>
                  <a:cubicBezTo>
                    <a:pt x="37" y="28"/>
                    <a:pt x="34" y="34"/>
                    <a:pt x="30" y="37"/>
                  </a:cubicBezTo>
                  <a:cubicBezTo>
                    <a:pt x="26" y="41"/>
                    <a:pt x="19" y="43"/>
                    <a:pt x="11" y="43"/>
                  </a:cubicBezTo>
                  <a:cubicBezTo>
                    <a:pt x="6" y="43"/>
                    <a:pt x="2" y="43"/>
                    <a:pt x="0" y="42"/>
                  </a:cubicBezTo>
                  <a:lnTo>
                    <a:pt x="0" y="1"/>
                  </a:lnTo>
                  <a:close/>
                  <a:moveTo>
                    <a:pt x="9" y="35"/>
                  </a:moveTo>
                  <a:cubicBezTo>
                    <a:pt x="10" y="35"/>
                    <a:pt x="11" y="35"/>
                    <a:pt x="13" y="35"/>
                  </a:cubicBezTo>
                  <a:cubicBezTo>
                    <a:pt x="21" y="35"/>
                    <a:pt x="27" y="31"/>
                    <a:pt x="27" y="20"/>
                  </a:cubicBezTo>
                  <a:cubicBezTo>
                    <a:pt x="27" y="11"/>
                    <a:pt x="22" y="7"/>
                    <a:pt x="14" y="7"/>
                  </a:cubicBezTo>
                  <a:cubicBezTo>
                    <a:pt x="11" y="7"/>
                    <a:pt x="10" y="7"/>
                    <a:pt x="9" y="7"/>
                  </a:cubicBezTo>
                  <a:lnTo>
                    <a:pt x="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Freeform 28"/>
            <p:cNvSpPr>
              <a:spLocks/>
            </p:cNvSpPr>
            <p:nvPr/>
          </p:nvSpPr>
          <p:spPr bwMode="auto">
            <a:xfrm>
              <a:off x="3502026" y="5380038"/>
              <a:ext cx="303213" cy="473075"/>
            </a:xfrm>
            <a:custGeom>
              <a:avLst/>
              <a:gdLst>
                <a:gd name="T0" fmla="*/ 177 w 191"/>
                <a:gd name="T1" fmla="*/ 170 h 298"/>
                <a:gd name="T2" fmla="*/ 64 w 191"/>
                <a:gd name="T3" fmla="*/ 170 h 298"/>
                <a:gd name="T4" fmla="*/ 64 w 191"/>
                <a:gd name="T5" fmla="*/ 248 h 298"/>
                <a:gd name="T6" fmla="*/ 191 w 191"/>
                <a:gd name="T7" fmla="*/ 248 h 298"/>
                <a:gd name="T8" fmla="*/ 191 w 191"/>
                <a:gd name="T9" fmla="*/ 298 h 298"/>
                <a:gd name="T10" fmla="*/ 0 w 191"/>
                <a:gd name="T11" fmla="*/ 298 h 298"/>
                <a:gd name="T12" fmla="*/ 0 w 191"/>
                <a:gd name="T13" fmla="*/ 0 h 298"/>
                <a:gd name="T14" fmla="*/ 184 w 191"/>
                <a:gd name="T15" fmla="*/ 0 h 298"/>
                <a:gd name="T16" fmla="*/ 184 w 191"/>
                <a:gd name="T17" fmla="*/ 56 h 298"/>
                <a:gd name="T18" fmla="*/ 64 w 191"/>
                <a:gd name="T19" fmla="*/ 56 h 298"/>
                <a:gd name="T20" fmla="*/ 64 w 191"/>
                <a:gd name="T21" fmla="*/ 120 h 298"/>
                <a:gd name="T22" fmla="*/ 177 w 191"/>
                <a:gd name="T23" fmla="*/ 120 h 298"/>
                <a:gd name="T24" fmla="*/ 177 w 191"/>
                <a:gd name="T25" fmla="*/ 17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298">
                  <a:moveTo>
                    <a:pt x="177" y="170"/>
                  </a:moveTo>
                  <a:lnTo>
                    <a:pt x="64" y="170"/>
                  </a:lnTo>
                  <a:lnTo>
                    <a:pt x="64" y="248"/>
                  </a:lnTo>
                  <a:lnTo>
                    <a:pt x="191" y="248"/>
                  </a:lnTo>
                  <a:lnTo>
                    <a:pt x="191" y="298"/>
                  </a:lnTo>
                  <a:lnTo>
                    <a:pt x="0" y="298"/>
                  </a:lnTo>
                  <a:lnTo>
                    <a:pt x="0" y="0"/>
                  </a:lnTo>
                  <a:lnTo>
                    <a:pt x="184" y="0"/>
                  </a:lnTo>
                  <a:lnTo>
                    <a:pt x="184" y="56"/>
                  </a:lnTo>
                  <a:lnTo>
                    <a:pt x="64" y="56"/>
                  </a:lnTo>
                  <a:lnTo>
                    <a:pt x="64" y="120"/>
                  </a:lnTo>
                  <a:lnTo>
                    <a:pt x="177" y="120"/>
                  </a:lnTo>
                  <a:lnTo>
                    <a:pt x="177"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Freeform 29"/>
            <p:cNvSpPr>
              <a:spLocks/>
            </p:cNvSpPr>
            <p:nvPr/>
          </p:nvSpPr>
          <p:spPr bwMode="auto">
            <a:xfrm>
              <a:off x="4041776" y="5380038"/>
              <a:ext cx="304800" cy="473075"/>
            </a:xfrm>
            <a:custGeom>
              <a:avLst/>
              <a:gdLst>
                <a:gd name="T0" fmla="*/ 185 w 192"/>
                <a:gd name="T1" fmla="*/ 170 h 298"/>
                <a:gd name="T2" fmla="*/ 71 w 192"/>
                <a:gd name="T3" fmla="*/ 170 h 298"/>
                <a:gd name="T4" fmla="*/ 71 w 192"/>
                <a:gd name="T5" fmla="*/ 248 h 298"/>
                <a:gd name="T6" fmla="*/ 192 w 192"/>
                <a:gd name="T7" fmla="*/ 248 h 298"/>
                <a:gd name="T8" fmla="*/ 192 w 192"/>
                <a:gd name="T9" fmla="*/ 298 h 298"/>
                <a:gd name="T10" fmla="*/ 0 w 192"/>
                <a:gd name="T11" fmla="*/ 298 h 298"/>
                <a:gd name="T12" fmla="*/ 0 w 192"/>
                <a:gd name="T13" fmla="*/ 0 h 298"/>
                <a:gd name="T14" fmla="*/ 192 w 192"/>
                <a:gd name="T15" fmla="*/ 0 h 298"/>
                <a:gd name="T16" fmla="*/ 192 w 192"/>
                <a:gd name="T17" fmla="*/ 56 h 298"/>
                <a:gd name="T18" fmla="*/ 71 w 192"/>
                <a:gd name="T19" fmla="*/ 56 h 298"/>
                <a:gd name="T20" fmla="*/ 71 w 192"/>
                <a:gd name="T21" fmla="*/ 120 h 298"/>
                <a:gd name="T22" fmla="*/ 185 w 192"/>
                <a:gd name="T23" fmla="*/ 120 h 298"/>
                <a:gd name="T24" fmla="*/ 185 w 192"/>
                <a:gd name="T25" fmla="*/ 17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298">
                  <a:moveTo>
                    <a:pt x="185" y="170"/>
                  </a:moveTo>
                  <a:lnTo>
                    <a:pt x="71" y="170"/>
                  </a:lnTo>
                  <a:lnTo>
                    <a:pt x="71" y="248"/>
                  </a:lnTo>
                  <a:lnTo>
                    <a:pt x="192" y="248"/>
                  </a:lnTo>
                  <a:lnTo>
                    <a:pt x="192" y="298"/>
                  </a:lnTo>
                  <a:lnTo>
                    <a:pt x="0" y="298"/>
                  </a:lnTo>
                  <a:lnTo>
                    <a:pt x="0" y="0"/>
                  </a:lnTo>
                  <a:lnTo>
                    <a:pt x="192" y="0"/>
                  </a:lnTo>
                  <a:lnTo>
                    <a:pt x="192" y="56"/>
                  </a:lnTo>
                  <a:lnTo>
                    <a:pt x="71" y="56"/>
                  </a:lnTo>
                  <a:lnTo>
                    <a:pt x="71" y="120"/>
                  </a:lnTo>
                  <a:lnTo>
                    <a:pt x="185" y="120"/>
                  </a:lnTo>
                  <a:lnTo>
                    <a:pt x="185"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Freeform 30"/>
            <p:cNvSpPr>
              <a:spLocks/>
            </p:cNvSpPr>
            <p:nvPr/>
          </p:nvSpPr>
          <p:spPr bwMode="auto">
            <a:xfrm>
              <a:off x="4437063" y="5380038"/>
              <a:ext cx="393700" cy="473075"/>
            </a:xfrm>
            <a:custGeom>
              <a:avLst/>
              <a:gdLst>
                <a:gd name="T0" fmla="*/ 0 w 35"/>
                <a:gd name="T1" fmla="*/ 42 h 42"/>
                <a:gd name="T2" fmla="*/ 0 w 35"/>
                <a:gd name="T3" fmla="*/ 0 h 42"/>
                <a:gd name="T4" fmla="*/ 11 w 35"/>
                <a:gd name="T5" fmla="*/ 0 h 42"/>
                <a:gd name="T6" fmla="*/ 20 w 35"/>
                <a:gd name="T7" fmla="*/ 16 h 42"/>
                <a:gd name="T8" fmla="*/ 27 w 35"/>
                <a:gd name="T9" fmla="*/ 30 h 42"/>
                <a:gd name="T10" fmla="*/ 27 w 35"/>
                <a:gd name="T11" fmla="*/ 30 h 42"/>
                <a:gd name="T12" fmla="*/ 27 w 35"/>
                <a:gd name="T13" fmla="*/ 12 h 42"/>
                <a:gd name="T14" fmla="*/ 27 w 35"/>
                <a:gd name="T15" fmla="*/ 0 h 42"/>
                <a:gd name="T16" fmla="*/ 35 w 35"/>
                <a:gd name="T17" fmla="*/ 0 h 42"/>
                <a:gd name="T18" fmla="*/ 35 w 35"/>
                <a:gd name="T19" fmla="*/ 42 h 42"/>
                <a:gd name="T20" fmla="*/ 25 w 35"/>
                <a:gd name="T21" fmla="*/ 42 h 42"/>
                <a:gd name="T22" fmla="*/ 16 w 35"/>
                <a:gd name="T23" fmla="*/ 26 h 42"/>
                <a:gd name="T24" fmla="*/ 9 w 35"/>
                <a:gd name="T25" fmla="*/ 11 h 42"/>
                <a:gd name="T26" fmla="*/ 9 w 35"/>
                <a:gd name="T27" fmla="*/ 11 h 42"/>
                <a:gd name="T28" fmla="*/ 9 w 35"/>
                <a:gd name="T29" fmla="*/ 30 h 42"/>
                <a:gd name="T30" fmla="*/ 9 w 35"/>
                <a:gd name="T31" fmla="*/ 42 h 42"/>
                <a:gd name="T32" fmla="*/ 0 w 35"/>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2">
                  <a:moveTo>
                    <a:pt x="0" y="42"/>
                  </a:moveTo>
                  <a:cubicBezTo>
                    <a:pt x="0" y="0"/>
                    <a:pt x="0" y="0"/>
                    <a:pt x="0" y="0"/>
                  </a:cubicBezTo>
                  <a:cubicBezTo>
                    <a:pt x="11" y="0"/>
                    <a:pt x="11" y="0"/>
                    <a:pt x="11" y="0"/>
                  </a:cubicBezTo>
                  <a:cubicBezTo>
                    <a:pt x="20" y="16"/>
                    <a:pt x="20" y="16"/>
                    <a:pt x="20" y="16"/>
                  </a:cubicBezTo>
                  <a:cubicBezTo>
                    <a:pt x="23" y="20"/>
                    <a:pt x="25" y="25"/>
                    <a:pt x="27" y="30"/>
                  </a:cubicBezTo>
                  <a:cubicBezTo>
                    <a:pt x="27" y="30"/>
                    <a:pt x="27" y="30"/>
                    <a:pt x="27" y="30"/>
                  </a:cubicBezTo>
                  <a:cubicBezTo>
                    <a:pt x="27" y="24"/>
                    <a:pt x="27" y="19"/>
                    <a:pt x="27" y="12"/>
                  </a:cubicBezTo>
                  <a:cubicBezTo>
                    <a:pt x="27" y="0"/>
                    <a:pt x="27" y="0"/>
                    <a:pt x="27" y="0"/>
                  </a:cubicBezTo>
                  <a:cubicBezTo>
                    <a:pt x="35" y="0"/>
                    <a:pt x="35" y="0"/>
                    <a:pt x="35" y="0"/>
                  </a:cubicBezTo>
                  <a:cubicBezTo>
                    <a:pt x="35" y="42"/>
                    <a:pt x="35" y="42"/>
                    <a:pt x="35" y="42"/>
                  </a:cubicBezTo>
                  <a:cubicBezTo>
                    <a:pt x="25" y="42"/>
                    <a:pt x="25" y="42"/>
                    <a:pt x="25" y="42"/>
                  </a:cubicBezTo>
                  <a:cubicBezTo>
                    <a:pt x="16" y="26"/>
                    <a:pt x="16" y="26"/>
                    <a:pt x="16" y="26"/>
                  </a:cubicBezTo>
                  <a:cubicBezTo>
                    <a:pt x="14" y="21"/>
                    <a:pt x="11" y="16"/>
                    <a:pt x="9" y="11"/>
                  </a:cubicBezTo>
                  <a:cubicBezTo>
                    <a:pt x="9" y="11"/>
                    <a:pt x="9" y="11"/>
                    <a:pt x="9" y="11"/>
                  </a:cubicBezTo>
                  <a:cubicBezTo>
                    <a:pt x="9" y="17"/>
                    <a:pt x="9" y="23"/>
                    <a:pt x="9" y="30"/>
                  </a:cubicBezTo>
                  <a:cubicBezTo>
                    <a:pt x="9" y="42"/>
                    <a:pt x="9" y="42"/>
                    <a:pt x="9" y="42"/>
                  </a:cubicBez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9" name="Freeform 31"/>
            <p:cNvSpPr>
              <a:spLocks/>
            </p:cNvSpPr>
            <p:nvPr/>
          </p:nvSpPr>
          <p:spPr bwMode="auto">
            <a:xfrm>
              <a:off x="4943476" y="5380038"/>
              <a:ext cx="304800" cy="473075"/>
            </a:xfrm>
            <a:custGeom>
              <a:avLst/>
              <a:gdLst>
                <a:gd name="T0" fmla="*/ 178 w 192"/>
                <a:gd name="T1" fmla="*/ 170 h 298"/>
                <a:gd name="T2" fmla="*/ 64 w 192"/>
                <a:gd name="T3" fmla="*/ 170 h 298"/>
                <a:gd name="T4" fmla="*/ 64 w 192"/>
                <a:gd name="T5" fmla="*/ 248 h 298"/>
                <a:gd name="T6" fmla="*/ 192 w 192"/>
                <a:gd name="T7" fmla="*/ 248 h 298"/>
                <a:gd name="T8" fmla="*/ 192 w 192"/>
                <a:gd name="T9" fmla="*/ 298 h 298"/>
                <a:gd name="T10" fmla="*/ 0 w 192"/>
                <a:gd name="T11" fmla="*/ 298 h 298"/>
                <a:gd name="T12" fmla="*/ 0 w 192"/>
                <a:gd name="T13" fmla="*/ 0 h 298"/>
                <a:gd name="T14" fmla="*/ 185 w 192"/>
                <a:gd name="T15" fmla="*/ 0 h 298"/>
                <a:gd name="T16" fmla="*/ 185 w 192"/>
                <a:gd name="T17" fmla="*/ 56 h 298"/>
                <a:gd name="T18" fmla="*/ 64 w 192"/>
                <a:gd name="T19" fmla="*/ 56 h 298"/>
                <a:gd name="T20" fmla="*/ 64 w 192"/>
                <a:gd name="T21" fmla="*/ 120 h 298"/>
                <a:gd name="T22" fmla="*/ 178 w 192"/>
                <a:gd name="T23" fmla="*/ 120 h 298"/>
                <a:gd name="T24" fmla="*/ 178 w 192"/>
                <a:gd name="T25" fmla="*/ 17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298">
                  <a:moveTo>
                    <a:pt x="178" y="170"/>
                  </a:moveTo>
                  <a:lnTo>
                    <a:pt x="64" y="170"/>
                  </a:lnTo>
                  <a:lnTo>
                    <a:pt x="64" y="248"/>
                  </a:lnTo>
                  <a:lnTo>
                    <a:pt x="192" y="248"/>
                  </a:lnTo>
                  <a:lnTo>
                    <a:pt x="192" y="298"/>
                  </a:lnTo>
                  <a:lnTo>
                    <a:pt x="0" y="298"/>
                  </a:lnTo>
                  <a:lnTo>
                    <a:pt x="0" y="0"/>
                  </a:lnTo>
                  <a:lnTo>
                    <a:pt x="185" y="0"/>
                  </a:lnTo>
                  <a:lnTo>
                    <a:pt x="185" y="56"/>
                  </a:lnTo>
                  <a:lnTo>
                    <a:pt x="64" y="56"/>
                  </a:lnTo>
                  <a:lnTo>
                    <a:pt x="64" y="120"/>
                  </a:lnTo>
                  <a:lnTo>
                    <a:pt x="178" y="120"/>
                  </a:lnTo>
                  <a:lnTo>
                    <a:pt x="17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0" name="Freeform 32"/>
            <p:cNvSpPr>
              <a:spLocks noEditPoints="1"/>
            </p:cNvSpPr>
            <p:nvPr/>
          </p:nvSpPr>
          <p:spPr bwMode="auto">
            <a:xfrm>
              <a:off x="5338763" y="5380038"/>
              <a:ext cx="360363" cy="473075"/>
            </a:xfrm>
            <a:custGeom>
              <a:avLst/>
              <a:gdLst>
                <a:gd name="T0" fmla="*/ 0 w 32"/>
                <a:gd name="T1" fmla="*/ 1 h 42"/>
                <a:gd name="T2" fmla="*/ 12 w 32"/>
                <a:gd name="T3" fmla="*/ 0 h 42"/>
                <a:gd name="T4" fmla="*/ 26 w 32"/>
                <a:gd name="T5" fmla="*/ 3 h 42"/>
                <a:gd name="T6" fmla="*/ 30 w 32"/>
                <a:gd name="T7" fmla="*/ 12 h 42"/>
                <a:gd name="T8" fmla="*/ 23 w 32"/>
                <a:gd name="T9" fmla="*/ 22 h 42"/>
                <a:gd name="T10" fmla="*/ 23 w 32"/>
                <a:gd name="T11" fmla="*/ 23 h 42"/>
                <a:gd name="T12" fmla="*/ 28 w 32"/>
                <a:gd name="T13" fmla="*/ 30 h 42"/>
                <a:gd name="T14" fmla="*/ 32 w 32"/>
                <a:gd name="T15" fmla="*/ 42 h 42"/>
                <a:gd name="T16" fmla="*/ 22 w 32"/>
                <a:gd name="T17" fmla="*/ 42 h 42"/>
                <a:gd name="T18" fmla="*/ 19 w 32"/>
                <a:gd name="T19" fmla="*/ 33 h 42"/>
                <a:gd name="T20" fmla="*/ 12 w 32"/>
                <a:gd name="T21" fmla="*/ 26 h 42"/>
                <a:gd name="T22" fmla="*/ 9 w 32"/>
                <a:gd name="T23" fmla="*/ 26 h 42"/>
                <a:gd name="T24" fmla="*/ 9 w 32"/>
                <a:gd name="T25" fmla="*/ 42 h 42"/>
                <a:gd name="T26" fmla="*/ 0 w 32"/>
                <a:gd name="T27" fmla="*/ 42 h 42"/>
                <a:gd name="T28" fmla="*/ 0 w 32"/>
                <a:gd name="T29" fmla="*/ 1 h 42"/>
                <a:gd name="T30" fmla="*/ 9 w 32"/>
                <a:gd name="T31" fmla="*/ 19 h 42"/>
                <a:gd name="T32" fmla="*/ 13 w 32"/>
                <a:gd name="T33" fmla="*/ 19 h 42"/>
                <a:gd name="T34" fmla="*/ 21 w 32"/>
                <a:gd name="T35" fmla="*/ 13 h 42"/>
                <a:gd name="T36" fmla="*/ 14 w 32"/>
                <a:gd name="T37" fmla="*/ 7 h 42"/>
                <a:gd name="T38" fmla="*/ 9 w 32"/>
                <a:gd name="T39" fmla="*/ 7 h 42"/>
                <a:gd name="T40" fmla="*/ 9 w 32"/>
                <a:gd name="T4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2">
                  <a:moveTo>
                    <a:pt x="0" y="1"/>
                  </a:moveTo>
                  <a:cubicBezTo>
                    <a:pt x="3" y="0"/>
                    <a:pt x="7" y="0"/>
                    <a:pt x="12" y="0"/>
                  </a:cubicBezTo>
                  <a:cubicBezTo>
                    <a:pt x="19" y="0"/>
                    <a:pt x="23" y="1"/>
                    <a:pt x="26" y="3"/>
                  </a:cubicBezTo>
                  <a:cubicBezTo>
                    <a:pt x="29" y="5"/>
                    <a:pt x="30" y="8"/>
                    <a:pt x="30" y="12"/>
                  </a:cubicBezTo>
                  <a:cubicBezTo>
                    <a:pt x="30" y="17"/>
                    <a:pt x="26" y="21"/>
                    <a:pt x="23" y="22"/>
                  </a:cubicBezTo>
                  <a:cubicBezTo>
                    <a:pt x="23" y="23"/>
                    <a:pt x="23" y="23"/>
                    <a:pt x="23" y="23"/>
                  </a:cubicBezTo>
                  <a:cubicBezTo>
                    <a:pt x="26" y="24"/>
                    <a:pt x="27" y="26"/>
                    <a:pt x="28" y="30"/>
                  </a:cubicBezTo>
                  <a:cubicBezTo>
                    <a:pt x="30" y="35"/>
                    <a:pt x="31" y="41"/>
                    <a:pt x="32" y="42"/>
                  </a:cubicBezTo>
                  <a:cubicBezTo>
                    <a:pt x="22" y="42"/>
                    <a:pt x="22" y="42"/>
                    <a:pt x="22" y="42"/>
                  </a:cubicBezTo>
                  <a:cubicBezTo>
                    <a:pt x="21" y="41"/>
                    <a:pt x="20" y="38"/>
                    <a:pt x="19" y="33"/>
                  </a:cubicBezTo>
                  <a:cubicBezTo>
                    <a:pt x="18" y="27"/>
                    <a:pt x="16" y="26"/>
                    <a:pt x="12" y="26"/>
                  </a:cubicBezTo>
                  <a:cubicBezTo>
                    <a:pt x="9" y="26"/>
                    <a:pt x="9" y="26"/>
                    <a:pt x="9" y="26"/>
                  </a:cubicBezTo>
                  <a:cubicBezTo>
                    <a:pt x="9" y="42"/>
                    <a:pt x="9" y="42"/>
                    <a:pt x="9" y="42"/>
                  </a:cubicBezTo>
                  <a:cubicBezTo>
                    <a:pt x="0" y="42"/>
                    <a:pt x="0" y="42"/>
                    <a:pt x="0" y="42"/>
                  </a:cubicBezTo>
                  <a:lnTo>
                    <a:pt x="0" y="1"/>
                  </a:lnTo>
                  <a:close/>
                  <a:moveTo>
                    <a:pt x="9" y="19"/>
                  </a:moveTo>
                  <a:cubicBezTo>
                    <a:pt x="13" y="19"/>
                    <a:pt x="13" y="19"/>
                    <a:pt x="13" y="19"/>
                  </a:cubicBezTo>
                  <a:cubicBezTo>
                    <a:pt x="18" y="19"/>
                    <a:pt x="21" y="16"/>
                    <a:pt x="21" y="13"/>
                  </a:cubicBezTo>
                  <a:cubicBezTo>
                    <a:pt x="21" y="9"/>
                    <a:pt x="18" y="7"/>
                    <a:pt x="14" y="7"/>
                  </a:cubicBezTo>
                  <a:cubicBezTo>
                    <a:pt x="11" y="7"/>
                    <a:pt x="10" y="7"/>
                    <a:pt x="9" y="7"/>
                  </a:cubicBezTo>
                  <a:lnTo>
                    <a:pt x="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1" name="Freeform 33"/>
            <p:cNvSpPr>
              <a:spLocks/>
            </p:cNvSpPr>
            <p:nvPr/>
          </p:nvSpPr>
          <p:spPr bwMode="auto">
            <a:xfrm>
              <a:off x="5743576" y="5380038"/>
              <a:ext cx="417513" cy="484188"/>
            </a:xfrm>
            <a:custGeom>
              <a:avLst/>
              <a:gdLst>
                <a:gd name="T0" fmla="*/ 37 w 37"/>
                <a:gd name="T1" fmla="*/ 40 h 43"/>
                <a:gd name="T2" fmla="*/ 23 w 37"/>
                <a:gd name="T3" fmla="*/ 43 h 43"/>
                <a:gd name="T4" fmla="*/ 6 w 37"/>
                <a:gd name="T5" fmla="*/ 37 h 43"/>
                <a:gd name="T6" fmla="*/ 0 w 37"/>
                <a:gd name="T7" fmla="*/ 22 h 43"/>
                <a:gd name="T8" fmla="*/ 24 w 37"/>
                <a:gd name="T9" fmla="*/ 0 h 43"/>
                <a:gd name="T10" fmla="*/ 36 w 37"/>
                <a:gd name="T11" fmla="*/ 2 h 43"/>
                <a:gd name="T12" fmla="*/ 34 w 37"/>
                <a:gd name="T13" fmla="*/ 9 h 43"/>
                <a:gd name="T14" fmla="*/ 24 w 37"/>
                <a:gd name="T15" fmla="*/ 8 h 43"/>
                <a:gd name="T16" fmla="*/ 10 w 37"/>
                <a:gd name="T17" fmla="*/ 21 h 43"/>
                <a:gd name="T18" fmla="*/ 24 w 37"/>
                <a:gd name="T19" fmla="*/ 35 h 43"/>
                <a:gd name="T20" fmla="*/ 28 w 37"/>
                <a:gd name="T21" fmla="*/ 35 h 43"/>
                <a:gd name="T22" fmla="*/ 28 w 37"/>
                <a:gd name="T23" fmla="*/ 26 h 43"/>
                <a:gd name="T24" fmla="*/ 22 w 37"/>
                <a:gd name="T25" fmla="*/ 26 h 43"/>
                <a:gd name="T26" fmla="*/ 22 w 37"/>
                <a:gd name="T27" fmla="*/ 18 h 43"/>
                <a:gd name="T28" fmla="*/ 37 w 37"/>
                <a:gd name="T29" fmla="*/ 18 h 43"/>
                <a:gd name="T30" fmla="*/ 37 w 37"/>
                <a:gd name="T3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37" y="40"/>
                  </a:moveTo>
                  <a:cubicBezTo>
                    <a:pt x="34" y="41"/>
                    <a:pt x="29" y="43"/>
                    <a:pt x="23" y="43"/>
                  </a:cubicBezTo>
                  <a:cubicBezTo>
                    <a:pt x="16" y="43"/>
                    <a:pt x="10" y="41"/>
                    <a:pt x="6" y="37"/>
                  </a:cubicBezTo>
                  <a:cubicBezTo>
                    <a:pt x="2" y="33"/>
                    <a:pt x="0" y="28"/>
                    <a:pt x="0" y="22"/>
                  </a:cubicBezTo>
                  <a:cubicBezTo>
                    <a:pt x="0" y="8"/>
                    <a:pt x="10" y="0"/>
                    <a:pt x="24" y="0"/>
                  </a:cubicBezTo>
                  <a:cubicBezTo>
                    <a:pt x="30" y="0"/>
                    <a:pt x="34" y="1"/>
                    <a:pt x="36" y="2"/>
                  </a:cubicBezTo>
                  <a:cubicBezTo>
                    <a:pt x="34" y="9"/>
                    <a:pt x="34" y="9"/>
                    <a:pt x="34" y="9"/>
                  </a:cubicBezTo>
                  <a:cubicBezTo>
                    <a:pt x="32" y="8"/>
                    <a:pt x="29" y="8"/>
                    <a:pt x="24" y="8"/>
                  </a:cubicBezTo>
                  <a:cubicBezTo>
                    <a:pt x="16" y="8"/>
                    <a:pt x="10" y="12"/>
                    <a:pt x="10" y="21"/>
                  </a:cubicBezTo>
                  <a:cubicBezTo>
                    <a:pt x="10" y="30"/>
                    <a:pt x="16" y="35"/>
                    <a:pt x="24" y="35"/>
                  </a:cubicBezTo>
                  <a:cubicBezTo>
                    <a:pt x="26" y="35"/>
                    <a:pt x="27" y="35"/>
                    <a:pt x="28" y="35"/>
                  </a:cubicBezTo>
                  <a:cubicBezTo>
                    <a:pt x="28" y="26"/>
                    <a:pt x="28" y="26"/>
                    <a:pt x="28" y="26"/>
                  </a:cubicBezTo>
                  <a:cubicBezTo>
                    <a:pt x="22" y="26"/>
                    <a:pt x="22" y="26"/>
                    <a:pt x="22" y="26"/>
                  </a:cubicBezTo>
                  <a:cubicBezTo>
                    <a:pt x="22" y="18"/>
                    <a:pt x="22" y="18"/>
                    <a:pt x="22" y="18"/>
                  </a:cubicBezTo>
                  <a:cubicBezTo>
                    <a:pt x="37" y="18"/>
                    <a:pt x="37" y="18"/>
                    <a:pt x="37" y="18"/>
                  </a:cubicBez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2" name="Rectangle 34"/>
            <p:cNvSpPr>
              <a:spLocks noChangeArrowheads="1"/>
            </p:cNvSpPr>
            <p:nvPr/>
          </p:nvSpPr>
          <p:spPr bwMode="auto">
            <a:xfrm>
              <a:off x="6261101" y="5380038"/>
              <a:ext cx="112713" cy="473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3" name="Freeform 35"/>
            <p:cNvSpPr>
              <a:spLocks noEditPoints="1"/>
            </p:cNvSpPr>
            <p:nvPr/>
          </p:nvSpPr>
          <p:spPr bwMode="auto">
            <a:xfrm>
              <a:off x="6442076" y="5380038"/>
              <a:ext cx="439738" cy="473075"/>
            </a:xfrm>
            <a:custGeom>
              <a:avLst/>
              <a:gdLst>
                <a:gd name="T0" fmla="*/ 13 w 39"/>
                <a:gd name="T1" fmla="*/ 32 h 42"/>
                <a:gd name="T2" fmla="*/ 10 w 39"/>
                <a:gd name="T3" fmla="*/ 42 h 42"/>
                <a:gd name="T4" fmla="*/ 0 w 39"/>
                <a:gd name="T5" fmla="*/ 42 h 42"/>
                <a:gd name="T6" fmla="*/ 13 w 39"/>
                <a:gd name="T7" fmla="*/ 0 h 42"/>
                <a:gd name="T8" fmla="*/ 26 w 39"/>
                <a:gd name="T9" fmla="*/ 0 h 42"/>
                <a:gd name="T10" fmla="*/ 39 w 39"/>
                <a:gd name="T11" fmla="*/ 42 h 42"/>
                <a:gd name="T12" fmla="*/ 29 w 39"/>
                <a:gd name="T13" fmla="*/ 42 h 42"/>
                <a:gd name="T14" fmla="*/ 25 w 39"/>
                <a:gd name="T15" fmla="*/ 32 h 42"/>
                <a:gd name="T16" fmla="*/ 13 w 39"/>
                <a:gd name="T17" fmla="*/ 32 h 42"/>
                <a:gd name="T18" fmla="*/ 24 w 39"/>
                <a:gd name="T19" fmla="*/ 24 h 42"/>
                <a:gd name="T20" fmla="*/ 21 w 39"/>
                <a:gd name="T21" fmla="*/ 15 h 42"/>
                <a:gd name="T22" fmla="*/ 19 w 39"/>
                <a:gd name="T23" fmla="*/ 7 h 42"/>
                <a:gd name="T24" fmla="*/ 19 w 39"/>
                <a:gd name="T25" fmla="*/ 7 h 42"/>
                <a:gd name="T26" fmla="*/ 17 w 39"/>
                <a:gd name="T27" fmla="*/ 15 h 42"/>
                <a:gd name="T28" fmla="*/ 14 w 39"/>
                <a:gd name="T29" fmla="*/ 24 h 42"/>
                <a:gd name="T30" fmla="*/ 24 w 39"/>
                <a:gd name="T3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2">
                  <a:moveTo>
                    <a:pt x="13" y="32"/>
                  </a:moveTo>
                  <a:cubicBezTo>
                    <a:pt x="10" y="42"/>
                    <a:pt x="10" y="42"/>
                    <a:pt x="10" y="42"/>
                  </a:cubicBezTo>
                  <a:cubicBezTo>
                    <a:pt x="0" y="42"/>
                    <a:pt x="0" y="42"/>
                    <a:pt x="0" y="42"/>
                  </a:cubicBezTo>
                  <a:cubicBezTo>
                    <a:pt x="13" y="0"/>
                    <a:pt x="13" y="0"/>
                    <a:pt x="13" y="0"/>
                  </a:cubicBezTo>
                  <a:cubicBezTo>
                    <a:pt x="26" y="0"/>
                    <a:pt x="26" y="0"/>
                    <a:pt x="26" y="0"/>
                  </a:cubicBezTo>
                  <a:cubicBezTo>
                    <a:pt x="39" y="42"/>
                    <a:pt x="39" y="42"/>
                    <a:pt x="39" y="42"/>
                  </a:cubicBezTo>
                  <a:cubicBezTo>
                    <a:pt x="29" y="42"/>
                    <a:pt x="29" y="42"/>
                    <a:pt x="29" y="42"/>
                  </a:cubicBezTo>
                  <a:cubicBezTo>
                    <a:pt x="25" y="32"/>
                    <a:pt x="25" y="32"/>
                    <a:pt x="25" y="32"/>
                  </a:cubicBezTo>
                  <a:lnTo>
                    <a:pt x="13" y="32"/>
                  </a:lnTo>
                  <a:close/>
                  <a:moveTo>
                    <a:pt x="24" y="24"/>
                  </a:moveTo>
                  <a:cubicBezTo>
                    <a:pt x="21" y="15"/>
                    <a:pt x="21" y="15"/>
                    <a:pt x="21" y="15"/>
                  </a:cubicBezTo>
                  <a:cubicBezTo>
                    <a:pt x="21" y="13"/>
                    <a:pt x="20" y="10"/>
                    <a:pt x="19" y="7"/>
                  </a:cubicBezTo>
                  <a:cubicBezTo>
                    <a:pt x="19" y="7"/>
                    <a:pt x="19" y="7"/>
                    <a:pt x="19" y="7"/>
                  </a:cubicBezTo>
                  <a:cubicBezTo>
                    <a:pt x="18" y="10"/>
                    <a:pt x="18" y="13"/>
                    <a:pt x="17" y="15"/>
                  </a:cubicBezTo>
                  <a:cubicBezTo>
                    <a:pt x="14" y="24"/>
                    <a:pt x="14" y="24"/>
                    <a:pt x="14" y="24"/>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Freeform 36"/>
            <p:cNvSpPr>
              <a:spLocks/>
            </p:cNvSpPr>
            <p:nvPr/>
          </p:nvSpPr>
          <p:spPr bwMode="auto">
            <a:xfrm>
              <a:off x="6273801" y="5243513"/>
              <a:ext cx="168275" cy="90488"/>
            </a:xfrm>
            <a:custGeom>
              <a:avLst/>
              <a:gdLst>
                <a:gd name="T0" fmla="*/ 0 w 106"/>
                <a:gd name="T1" fmla="*/ 57 h 57"/>
                <a:gd name="T2" fmla="*/ 35 w 106"/>
                <a:gd name="T3" fmla="*/ 0 h 57"/>
                <a:gd name="T4" fmla="*/ 106 w 106"/>
                <a:gd name="T5" fmla="*/ 0 h 57"/>
                <a:gd name="T6" fmla="*/ 42 w 106"/>
                <a:gd name="T7" fmla="*/ 57 h 57"/>
                <a:gd name="T8" fmla="*/ 0 w 106"/>
                <a:gd name="T9" fmla="*/ 57 h 57"/>
              </a:gdLst>
              <a:ahLst/>
              <a:cxnLst>
                <a:cxn ang="0">
                  <a:pos x="T0" y="T1"/>
                </a:cxn>
                <a:cxn ang="0">
                  <a:pos x="T2" y="T3"/>
                </a:cxn>
                <a:cxn ang="0">
                  <a:pos x="T4" y="T5"/>
                </a:cxn>
                <a:cxn ang="0">
                  <a:pos x="T6" y="T7"/>
                </a:cxn>
                <a:cxn ang="0">
                  <a:pos x="T8" y="T9"/>
                </a:cxn>
              </a:cxnLst>
              <a:rect l="0" t="0" r="r" b="b"/>
              <a:pathLst>
                <a:path w="106" h="57">
                  <a:moveTo>
                    <a:pt x="0" y="57"/>
                  </a:moveTo>
                  <a:lnTo>
                    <a:pt x="35" y="0"/>
                  </a:lnTo>
                  <a:lnTo>
                    <a:pt x="106" y="0"/>
                  </a:lnTo>
                  <a:lnTo>
                    <a:pt x="42" y="57"/>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5" name="Freeform 37"/>
            <p:cNvSpPr>
              <a:spLocks/>
            </p:cNvSpPr>
            <p:nvPr/>
          </p:nvSpPr>
          <p:spPr bwMode="auto">
            <a:xfrm>
              <a:off x="2971801" y="993775"/>
              <a:ext cx="2174875" cy="2355850"/>
            </a:xfrm>
            <a:custGeom>
              <a:avLst/>
              <a:gdLst>
                <a:gd name="T0" fmla="*/ 116 w 193"/>
                <a:gd name="T1" fmla="*/ 209 h 209"/>
                <a:gd name="T2" fmla="*/ 0 w 193"/>
                <a:gd name="T3" fmla="*/ 105 h 209"/>
                <a:gd name="T4" fmla="*/ 116 w 193"/>
                <a:gd name="T5" fmla="*/ 0 h 209"/>
                <a:gd name="T6" fmla="*/ 193 w 193"/>
                <a:gd name="T7" fmla="*/ 23 h 209"/>
                <a:gd name="T8" fmla="*/ 179 w 193"/>
                <a:gd name="T9" fmla="*/ 54 h 209"/>
                <a:gd name="T10" fmla="*/ 116 w 193"/>
                <a:gd name="T11" fmla="*/ 21 h 209"/>
                <a:gd name="T12" fmla="*/ 51 w 193"/>
                <a:gd name="T13" fmla="*/ 105 h 209"/>
                <a:gd name="T14" fmla="*/ 116 w 193"/>
                <a:gd name="T15" fmla="*/ 188 h 209"/>
                <a:gd name="T16" fmla="*/ 179 w 193"/>
                <a:gd name="T17" fmla="*/ 155 h 209"/>
                <a:gd name="T18" fmla="*/ 193 w 193"/>
                <a:gd name="T19" fmla="*/ 186 h 209"/>
                <a:gd name="T20" fmla="*/ 116 w 193"/>
                <a:gd name="T21"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209">
                  <a:moveTo>
                    <a:pt x="116" y="209"/>
                  </a:moveTo>
                  <a:cubicBezTo>
                    <a:pt x="52" y="209"/>
                    <a:pt x="0" y="162"/>
                    <a:pt x="0" y="105"/>
                  </a:cubicBezTo>
                  <a:cubicBezTo>
                    <a:pt x="0" y="47"/>
                    <a:pt x="52" y="0"/>
                    <a:pt x="116" y="0"/>
                  </a:cubicBezTo>
                  <a:cubicBezTo>
                    <a:pt x="149" y="0"/>
                    <a:pt x="172" y="9"/>
                    <a:pt x="193" y="23"/>
                  </a:cubicBezTo>
                  <a:cubicBezTo>
                    <a:pt x="179" y="54"/>
                    <a:pt x="179" y="54"/>
                    <a:pt x="179" y="54"/>
                  </a:cubicBezTo>
                  <a:cubicBezTo>
                    <a:pt x="170" y="38"/>
                    <a:pt x="148" y="21"/>
                    <a:pt x="116" y="21"/>
                  </a:cubicBezTo>
                  <a:cubicBezTo>
                    <a:pt x="73" y="21"/>
                    <a:pt x="51" y="62"/>
                    <a:pt x="51" y="105"/>
                  </a:cubicBezTo>
                  <a:cubicBezTo>
                    <a:pt x="51" y="148"/>
                    <a:pt x="73" y="188"/>
                    <a:pt x="116" y="188"/>
                  </a:cubicBezTo>
                  <a:cubicBezTo>
                    <a:pt x="149" y="188"/>
                    <a:pt x="170" y="172"/>
                    <a:pt x="179" y="155"/>
                  </a:cubicBezTo>
                  <a:cubicBezTo>
                    <a:pt x="193" y="186"/>
                    <a:pt x="193" y="186"/>
                    <a:pt x="193" y="186"/>
                  </a:cubicBezTo>
                  <a:cubicBezTo>
                    <a:pt x="172" y="200"/>
                    <a:pt x="149" y="209"/>
                    <a:pt x="116"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Freeform 38"/>
            <p:cNvSpPr>
              <a:spLocks/>
            </p:cNvSpPr>
            <p:nvPr/>
          </p:nvSpPr>
          <p:spPr bwMode="auto">
            <a:xfrm>
              <a:off x="5416551" y="1038225"/>
              <a:ext cx="1949450" cy="2278063"/>
            </a:xfrm>
            <a:custGeom>
              <a:avLst/>
              <a:gdLst>
                <a:gd name="T0" fmla="*/ 121 w 173"/>
                <a:gd name="T1" fmla="*/ 202 h 202"/>
                <a:gd name="T2" fmla="*/ 56 w 173"/>
                <a:gd name="T3" fmla="*/ 101 h 202"/>
                <a:gd name="T4" fmla="*/ 68 w 173"/>
                <a:gd name="T5" fmla="*/ 101 h 202"/>
                <a:gd name="T6" fmla="*/ 113 w 173"/>
                <a:gd name="T7" fmla="*/ 60 h 202"/>
                <a:gd name="T8" fmla="*/ 68 w 173"/>
                <a:gd name="T9" fmla="*/ 20 h 202"/>
                <a:gd name="T10" fmla="*/ 45 w 173"/>
                <a:gd name="T11" fmla="*/ 20 h 202"/>
                <a:gd name="T12" fmla="*/ 45 w 173"/>
                <a:gd name="T13" fmla="*/ 202 h 202"/>
                <a:gd name="T14" fmla="*/ 0 w 173"/>
                <a:gd name="T15" fmla="*/ 202 h 202"/>
                <a:gd name="T16" fmla="*/ 0 w 173"/>
                <a:gd name="T17" fmla="*/ 0 h 202"/>
                <a:gd name="T18" fmla="*/ 90 w 173"/>
                <a:gd name="T19" fmla="*/ 0 h 202"/>
                <a:gd name="T20" fmla="*/ 158 w 173"/>
                <a:gd name="T21" fmla="*/ 60 h 202"/>
                <a:gd name="T22" fmla="*/ 118 w 173"/>
                <a:gd name="T23" fmla="*/ 116 h 202"/>
                <a:gd name="T24" fmla="*/ 173 w 173"/>
                <a:gd name="T25" fmla="*/ 202 h 202"/>
                <a:gd name="T26" fmla="*/ 121 w 173"/>
                <a:gd name="T2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2">
                  <a:moveTo>
                    <a:pt x="121" y="202"/>
                  </a:moveTo>
                  <a:cubicBezTo>
                    <a:pt x="56" y="101"/>
                    <a:pt x="56" y="101"/>
                    <a:pt x="56" y="101"/>
                  </a:cubicBezTo>
                  <a:cubicBezTo>
                    <a:pt x="68" y="101"/>
                    <a:pt x="68" y="101"/>
                    <a:pt x="68" y="101"/>
                  </a:cubicBezTo>
                  <a:cubicBezTo>
                    <a:pt x="92" y="101"/>
                    <a:pt x="113" y="83"/>
                    <a:pt x="113" y="60"/>
                  </a:cubicBezTo>
                  <a:cubicBezTo>
                    <a:pt x="113" y="38"/>
                    <a:pt x="92" y="20"/>
                    <a:pt x="68" y="20"/>
                  </a:cubicBezTo>
                  <a:cubicBezTo>
                    <a:pt x="45" y="20"/>
                    <a:pt x="45" y="20"/>
                    <a:pt x="45" y="20"/>
                  </a:cubicBezTo>
                  <a:cubicBezTo>
                    <a:pt x="45" y="202"/>
                    <a:pt x="45" y="202"/>
                    <a:pt x="45" y="202"/>
                  </a:cubicBezTo>
                  <a:cubicBezTo>
                    <a:pt x="0" y="202"/>
                    <a:pt x="0" y="202"/>
                    <a:pt x="0" y="202"/>
                  </a:cubicBezTo>
                  <a:cubicBezTo>
                    <a:pt x="0" y="0"/>
                    <a:pt x="0" y="0"/>
                    <a:pt x="0" y="0"/>
                  </a:cubicBezTo>
                  <a:cubicBezTo>
                    <a:pt x="90" y="0"/>
                    <a:pt x="90" y="0"/>
                    <a:pt x="90" y="0"/>
                  </a:cubicBezTo>
                  <a:cubicBezTo>
                    <a:pt x="128" y="0"/>
                    <a:pt x="158" y="27"/>
                    <a:pt x="158" y="60"/>
                  </a:cubicBezTo>
                  <a:cubicBezTo>
                    <a:pt x="158" y="85"/>
                    <a:pt x="141" y="106"/>
                    <a:pt x="118" y="116"/>
                  </a:cubicBezTo>
                  <a:cubicBezTo>
                    <a:pt x="173" y="202"/>
                    <a:pt x="173" y="202"/>
                    <a:pt x="173" y="202"/>
                  </a:cubicBezTo>
                  <a:lnTo>
                    <a:pt x="12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7" name="Freeform 39"/>
            <p:cNvSpPr>
              <a:spLocks/>
            </p:cNvSpPr>
            <p:nvPr/>
          </p:nvSpPr>
          <p:spPr bwMode="auto">
            <a:xfrm>
              <a:off x="7624763" y="1038225"/>
              <a:ext cx="1397000" cy="2278063"/>
            </a:xfrm>
            <a:custGeom>
              <a:avLst/>
              <a:gdLst>
                <a:gd name="T0" fmla="*/ 0 w 880"/>
                <a:gd name="T1" fmla="*/ 1435 h 1435"/>
                <a:gd name="T2" fmla="*/ 0 w 880"/>
                <a:gd name="T3" fmla="*/ 0 h 1435"/>
                <a:gd name="T4" fmla="*/ 880 w 880"/>
                <a:gd name="T5" fmla="*/ 0 h 1435"/>
                <a:gd name="T6" fmla="*/ 880 w 880"/>
                <a:gd name="T7" fmla="*/ 142 h 1435"/>
                <a:gd name="T8" fmla="*/ 319 w 880"/>
                <a:gd name="T9" fmla="*/ 142 h 1435"/>
                <a:gd name="T10" fmla="*/ 319 w 880"/>
                <a:gd name="T11" fmla="*/ 647 h 1435"/>
                <a:gd name="T12" fmla="*/ 880 w 880"/>
                <a:gd name="T13" fmla="*/ 647 h 1435"/>
                <a:gd name="T14" fmla="*/ 880 w 880"/>
                <a:gd name="T15" fmla="*/ 789 h 1435"/>
                <a:gd name="T16" fmla="*/ 319 w 880"/>
                <a:gd name="T17" fmla="*/ 789 h 1435"/>
                <a:gd name="T18" fmla="*/ 319 w 880"/>
                <a:gd name="T19" fmla="*/ 1293 h 1435"/>
                <a:gd name="T20" fmla="*/ 880 w 880"/>
                <a:gd name="T21" fmla="*/ 1293 h 1435"/>
                <a:gd name="T22" fmla="*/ 880 w 880"/>
                <a:gd name="T23" fmla="*/ 1435 h 1435"/>
                <a:gd name="T24" fmla="*/ 0 w 880"/>
                <a:gd name="T25"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0" h="1435">
                  <a:moveTo>
                    <a:pt x="0" y="1435"/>
                  </a:moveTo>
                  <a:lnTo>
                    <a:pt x="0" y="0"/>
                  </a:lnTo>
                  <a:lnTo>
                    <a:pt x="880" y="0"/>
                  </a:lnTo>
                  <a:lnTo>
                    <a:pt x="880" y="142"/>
                  </a:lnTo>
                  <a:lnTo>
                    <a:pt x="319" y="142"/>
                  </a:lnTo>
                  <a:lnTo>
                    <a:pt x="319" y="647"/>
                  </a:lnTo>
                  <a:lnTo>
                    <a:pt x="880" y="647"/>
                  </a:lnTo>
                  <a:lnTo>
                    <a:pt x="880" y="789"/>
                  </a:lnTo>
                  <a:lnTo>
                    <a:pt x="319" y="789"/>
                  </a:lnTo>
                  <a:lnTo>
                    <a:pt x="319" y="1293"/>
                  </a:lnTo>
                  <a:lnTo>
                    <a:pt x="880" y="1293"/>
                  </a:lnTo>
                  <a:lnTo>
                    <a:pt x="880" y="1435"/>
                  </a:lnTo>
                  <a:lnTo>
                    <a:pt x="0" y="1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Rectangle 40"/>
            <p:cNvSpPr>
              <a:spLocks noChangeArrowheads="1"/>
            </p:cNvSpPr>
            <p:nvPr/>
          </p:nvSpPr>
          <p:spPr bwMode="auto">
            <a:xfrm>
              <a:off x="2589213" y="1038225"/>
              <a:ext cx="134938" cy="4814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Freeform 41"/>
            <p:cNvSpPr>
              <a:spLocks noEditPoints="1"/>
            </p:cNvSpPr>
            <p:nvPr/>
          </p:nvSpPr>
          <p:spPr bwMode="auto">
            <a:xfrm>
              <a:off x="122238" y="1038225"/>
              <a:ext cx="2230438" cy="2222500"/>
            </a:xfrm>
            <a:custGeom>
              <a:avLst/>
              <a:gdLst>
                <a:gd name="T0" fmla="*/ 1405 w 1405"/>
                <a:gd name="T1" fmla="*/ 1151 h 1400"/>
                <a:gd name="T2" fmla="*/ 1405 w 1405"/>
                <a:gd name="T3" fmla="*/ 1400 h 1400"/>
                <a:gd name="T4" fmla="*/ 0 w 1405"/>
                <a:gd name="T5" fmla="*/ 0 h 1400"/>
                <a:gd name="T6" fmla="*/ 248 w 1405"/>
                <a:gd name="T7" fmla="*/ 0 h 1400"/>
                <a:gd name="T8" fmla="*/ 1405 w 1405"/>
                <a:gd name="T9" fmla="*/ 1151 h 1400"/>
                <a:gd name="T10" fmla="*/ 532 w 1405"/>
                <a:gd name="T11" fmla="*/ 0 h 1400"/>
                <a:gd name="T12" fmla="*/ 319 w 1405"/>
                <a:gd name="T13" fmla="*/ 0 h 1400"/>
                <a:gd name="T14" fmla="*/ 1405 w 1405"/>
                <a:gd name="T15" fmla="*/ 1087 h 1400"/>
                <a:gd name="T16" fmla="*/ 1405 w 1405"/>
                <a:gd name="T17" fmla="*/ 874 h 1400"/>
                <a:gd name="T18" fmla="*/ 532 w 1405"/>
                <a:gd name="T19" fmla="*/ 0 h 1400"/>
                <a:gd name="T20" fmla="*/ 809 w 1405"/>
                <a:gd name="T21" fmla="*/ 0 h 1400"/>
                <a:gd name="T22" fmla="*/ 596 w 1405"/>
                <a:gd name="T23" fmla="*/ 0 h 1400"/>
                <a:gd name="T24" fmla="*/ 1405 w 1405"/>
                <a:gd name="T25" fmla="*/ 803 h 1400"/>
                <a:gd name="T26" fmla="*/ 1405 w 1405"/>
                <a:gd name="T27" fmla="*/ 590 h 1400"/>
                <a:gd name="T28" fmla="*/ 809 w 1405"/>
                <a:gd name="T29" fmla="*/ 0 h 1400"/>
                <a:gd name="T30" fmla="*/ 1093 w 1405"/>
                <a:gd name="T31" fmla="*/ 0 h 1400"/>
                <a:gd name="T32" fmla="*/ 880 w 1405"/>
                <a:gd name="T33" fmla="*/ 0 h 1400"/>
                <a:gd name="T34" fmla="*/ 1405 w 1405"/>
                <a:gd name="T35" fmla="*/ 526 h 1400"/>
                <a:gd name="T36" fmla="*/ 1405 w 1405"/>
                <a:gd name="T37" fmla="*/ 313 h 1400"/>
                <a:gd name="T38" fmla="*/ 1093 w 1405"/>
                <a:gd name="T39" fmla="*/ 0 h 1400"/>
                <a:gd name="T40" fmla="*/ 1405 w 1405"/>
                <a:gd name="T41" fmla="*/ 0 h 1400"/>
                <a:gd name="T42" fmla="*/ 1157 w 1405"/>
                <a:gd name="T43" fmla="*/ 0 h 1400"/>
                <a:gd name="T44" fmla="*/ 1405 w 1405"/>
                <a:gd name="T45" fmla="*/ 242 h 1400"/>
                <a:gd name="T46" fmla="*/ 1405 w 1405"/>
                <a:gd name="T47" fmla="*/ 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5" h="1400">
                  <a:moveTo>
                    <a:pt x="1405" y="1151"/>
                  </a:moveTo>
                  <a:lnTo>
                    <a:pt x="1405" y="1400"/>
                  </a:lnTo>
                  <a:lnTo>
                    <a:pt x="0" y="0"/>
                  </a:lnTo>
                  <a:lnTo>
                    <a:pt x="248" y="0"/>
                  </a:lnTo>
                  <a:lnTo>
                    <a:pt x="1405" y="1151"/>
                  </a:lnTo>
                  <a:close/>
                  <a:moveTo>
                    <a:pt x="532" y="0"/>
                  </a:moveTo>
                  <a:lnTo>
                    <a:pt x="319" y="0"/>
                  </a:lnTo>
                  <a:lnTo>
                    <a:pt x="1405" y="1087"/>
                  </a:lnTo>
                  <a:lnTo>
                    <a:pt x="1405" y="874"/>
                  </a:lnTo>
                  <a:lnTo>
                    <a:pt x="532" y="0"/>
                  </a:lnTo>
                  <a:close/>
                  <a:moveTo>
                    <a:pt x="809" y="0"/>
                  </a:moveTo>
                  <a:lnTo>
                    <a:pt x="596" y="0"/>
                  </a:lnTo>
                  <a:lnTo>
                    <a:pt x="1405" y="803"/>
                  </a:lnTo>
                  <a:lnTo>
                    <a:pt x="1405" y="590"/>
                  </a:lnTo>
                  <a:lnTo>
                    <a:pt x="809" y="0"/>
                  </a:lnTo>
                  <a:close/>
                  <a:moveTo>
                    <a:pt x="1093" y="0"/>
                  </a:moveTo>
                  <a:lnTo>
                    <a:pt x="880" y="0"/>
                  </a:lnTo>
                  <a:lnTo>
                    <a:pt x="1405" y="526"/>
                  </a:lnTo>
                  <a:lnTo>
                    <a:pt x="1405" y="313"/>
                  </a:lnTo>
                  <a:lnTo>
                    <a:pt x="1093" y="0"/>
                  </a:lnTo>
                  <a:close/>
                  <a:moveTo>
                    <a:pt x="1405" y="0"/>
                  </a:moveTo>
                  <a:lnTo>
                    <a:pt x="1157" y="0"/>
                  </a:lnTo>
                  <a:lnTo>
                    <a:pt x="1405" y="242"/>
                  </a:lnTo>
                  <a:lnTo>
                    <a:pt x="14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1" name="CuadroTexto 130"/>
          <p:cNvSpPr txBox="1"/>
          <p:nvPr/>
        </p:nvSpPr>
        <p:spPr>
          <a:xfrm>
            <a:off x="1007001" y="4401337"/>
            <a:ext cx="7372977" cy="1446548"/>
          </a:xfrm>
          <a:prstGeom prst="rect">
            <a:avLst/>
          </a:prstGeom>
          <a:noFill/>
        </p:spPr>
        <p:txBody>
          <a:bodyPr wrap="square" lIns="91438" tIns="45719" rIns="91438" bIns="4571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MX" baseline="0" dirty="0" smtClean="0">
              <a:solidFill>
                <a:prstClr val="black"/>
              </a:solidFill>
              <a:latin typeface="Arial Narrow" panose="020B06060202020302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es-MX" dirty="0">
              <a:solidFill>
                <a:prstClr val="black"/>
              </a:solidFill>
              <a:latin typeface="Arial Narrow" panose="020B06060202020302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es-MX" baseline="0" dirty="0" smtClean="0">
              <a:solidFill>
                <a:prstClr val="black"/>
              </a:solidFill>
              <a:latin typeface="Arial Narrow" panose="020B06060202020302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es-MX" baseline="0" dirty="0" smtClean="0">
              <a:solidFill>
                <a:prstClr val="black"/>
              </a:solidFill>
              <a:latin typeface="Arial Narrow" panose="020B0606020202030204" pitchFamily="34" charset="0"/>
              <a:cs typeface="Arial" panose="020B0604020202020204" pitchFamily="34" charset="0"/>
            </a:endParaRP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noProof="0" dirty="0" smtClean="0">
                <a:ln>
                  <a:noFill/>
                </a:ln>
                <a:solidFill>
                  <a:prstClr val="black"/>
                </a:solidFill>
                <a:effectLst/>
                <a:uLnTx/>
                <a:uFillTx/>
                <a:latin typeface="Arial Narrow" panose="020B0606020202030204" pitchFamily="34" charset="0"/>
                <a:cs typeface="Arial" panose="020B0604020202020204" pitchFamily="34" charset="0"/>
              </a:rPr>
              <a:t>Septiembre 2018</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32" name="CuadroTexto 131"/>
          <p:cNvSpPr txBox="1"/>
          <p:nvPr/>
        </p:nvSpPr>
        <p:spPr>
          <a:xfrm>
            <a:off x="34664" y="3618629"/>
            <a:ext cx="9285459" cy="830995"/>
          </a:xfrm>
          <a:prstGeom prst="rect">
            <a:avLst/>
          </a:prstGeom>
          <a:noFill/>
        </p:spPr>
        <p:txBody>
          <a:bodyPr wrap="square" lIns="91438" tIns="45719" rIns="91438" bIns="45719" rtlCol="0">
            <a:spAutoFit/>
          </a:bodyPr>
          <a:lstStyle/>
          <a:p>
            <a:pPr lvl="0" algn="ctr" defTabSz="914377">
              <a:defRPr/>
            </a:pPr>
            <a:r>
              <a:rPr lang="es-MX" sz="2400" b="1" dirty="0">
                <a:solidFill>
                  <a:prstClr val="black"/>
                </a:solidFill>
                <a:latin typeface="Arial Narrow" panose="020B0606020202030204" pitchFamily="34" charset="0"/>
                <a:cs typeface="Arial" panose="020B0604020202020204" pitchFamily="34" charset="0"/>
              </a:rPr>
              <a:t> </a:t>
            </a:r>
            <a:r>
              <a:rPr lang="es-MX" sz="2400" b="1" dirty="0" smtClean="0">
                <a:solidFill>
                  <a:prstClr val="black"/>
                </a:solidFill>
                <a:latin typeface="Arial Narrow" panose="020B0606020202030204" pitchFamily="34" charset="0"/>
                <a:cs typeface="Arial" panose="020B0604020202020204" pitchFamily="34" charset="0"/>
              </a:rPr>
              <a:t>Regulación de la Comisión Reguladora de Energía en materia de Hidrocarburos</a:t>
            </a:r>
            <a:endParaRPr kumimoji="0" lang="en-US" sz="18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4" name="AutoShape 2" descr="Resultado de imagen para Linkedi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523207" y="6204857"/>
            <a:ext cx="404248" cy="404248"/>
          </a:xfrm>
          <a:prstGeom prst="rect">
            <a:avLst/>
          </a:prstGeom>
        </p:spPr>
      </p:pic>
      <p:sp>
        <p:nvSpPr>
          <p:cNvPr id="7" name="CuadroTexto 6"/>
          <p:cNvSpPr txBox="1"/>
          <p:nvPr/>
        </p:nvSpPr>
        <p:spPr>
          <a:xfrm>
            <a:off x="6842468" y="6277728"/>
            <a:ext cx="2081978" cy="241605"/>
          </a:xfrm>
          <a:prstGeom prst="rect">
            <a:avLst/>
          </a:prstGeom>
          <a:noFill/>
        </p:spPr>
        <p:txBody>
          <a:bodyPr wrap="square" rtlCol="0">
            <a:spAutoFit/>
          </a:bodyPr>
          <a:lstStyle/>
          <a:p>
            <a:r>
              <a:rPr lang="es-MX" sz="970" dirty="0">
                <a:latin typeface="Arial Narrow" panose="020B0606020202030204" pitchFamily="34" charset="0"/>
                <a:cs typeface="Arial" panose="020B0604020202020204" pitchFamily="34" charset="0"/>
              </a:rPr>
              <a:t>Comisión Reguladora de Energía</a:t>
            </a:r>
          </a:p>
        </p:txBody>
      </p:sp>
      <p:grpSp>
        <p:nvGrpSpPr>
          <p:cNvPr id="83" name="Agrupar 85"/>
          <p:cNvGrpSpPr/>
          <p:nvPr/>
        </p:nvGrpSpPr>
        <p:grpSpPr>
          <a:xfrm>
            <a:off x="438524" y="6247008"/>
            <a:ext cx="6084683" cy="334844"/>
            <a:chOff x="961378" y="6348418"/>
            <a:chExt cx="5918580" cy="334844"/>
          </a:xfrm>
        </p:grpSpPr>
        <p:sp>
          <p:nvSpPr>
            <p:cNvPr id="84" name="Freeform 5"/>
            <p:cNvSpPr>
              <a:spLocks noEditPoints="1"/>
            </p:cNvSpPr>
            <p:nvPr/>
          </p:nvSpPr>
          <p:spPr bwMode="auto">
            <a:xfrm>
              <a:off x="3732836" y="6349197"/>
              <a:ext cx="335623" cy="334065"/>
            </a:xfrm>
            <a:custGeom>
              <a:avLst/>
              <a:gdLst>
                <a:gd name="T0" fmla="*/ 159 w 318"/>
                <a:gd name="T1" fmla="*/ 0 h 317"/>
                <a:gd name="T2" fmla="*/ 0 w 318"/>
                <a:gd name="T3" fmla="*/ 158 h 317"/>
                <a:gd name="T4" fmla="*/ 159 w 318"/>
                <a:gd name="T5" fmla="*/ 317 h 317"/>
                <a:gd name="T6" fmla="*/ 318 w 318"/>
                <a:gd name="T7" fmla="*/ 158 h 317"/>
                <a:gd name="T8" fmla="*/ 159 w 318"/>
                <a:gd name="T9" fmla="*/ 0 h 317"/>
                <a:gd name="T10" fmla="*/ 201 w 318"/>
                <a:gd name="T11" fmla="*/ 158 h 317"/>
                <a:gd name="T12" fmla="*/ 173 w 318"/>
                <a:gd name="T13" fmla="*/ 158 h 317"/>
                <a:gd name="T14" fmla="*/ 173 w 318"/>
                <a:gd name="T15" fmla="*/ 256 h 317"/>
                <a:gd name="T16" fmla="*/ 132 w 318"/>
                <a:gd name="T17" fmla="*/ 256 h 317"/>
                <a:gd name="T18" fmla="*/ 132 w 318"/>
                <a:gd name="T19" fmla="*/ 158 h 317"/>
                <a:gd name="T20" fmla="*/ 113 w 318"/>
                <a:gd name="T21" fmla="*/ 158 h 317"/>
                <a:gd name="T22" fmla="*/ 113 w 318"/>
                <a:gd name="T23" fmla="*/ 123 h 317"/>
                <a:gd name="T24" fmla="*/ 132 w 318"/>
                <a:gd name="T25" fmla="*/ 123 h 317"/>
                <a:gd name="T26" fmla="*/ 132 w 318"/>
                <a:gd name="T27" fmla="*/ 101 h 317"/>
                <a:gd name="T28" fmla="*/ 174 w 318"/>
                <a:gd name="T29" fmla="*/ 60 h 317"/>
                <a:gd name="T30" fmla="*/ 204 w 318"/>
                <a:gd name="T31" fmla="*/ 60 h 317"/>
                <a:gd name="T32" fmla="*/ 204 w 318"/>
                <a:gd name="T33" fmla="*/ 93 h 317"/>
                <a:gd name="T34" fmla="*/ 182 w 318"/>
                <a:gd name="T35" fmla="*/ 93 h 317"/>
                <a:gd name="T36" fmla="*/ 173 w 318"/>
                <a:gd name="T37" fmla="*/ 103 h 317"/>
                <a:gd name="T38" fmla="*/ 173 w 318"/>
                <a:gd name="T39" fmla="*/ 123 h 317"/>
                <a:gd name="T40" fmla="*/ 204 w 318"/>
                <a:gd name="T41" fmla="*/ 123 h 317"/>
                <a:gd name="T42" fmla="*/ 201 w 318"/>
                <a:gd name="T43" fmla="*/ 15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8" h="317">
                  <a:moveTo>
                    <a:pt x="159" y="0"/>
                  </a:moveTo>
                  <a:cubicBezTo>
                    <a:pt x="71" y="0"/>
                    <a:pt x="0" y="71"/>
                    <a:pt x="0" y="158"/>
                  </a:cubicBezTo>
                  <a:cubicBezTo>
                    <a:pt x="0" y="246"/>
                    <a:pt x="71" y="317"/>
                    <a:pt x="159" y="317"/>
                  </a:cubicBezTo>
                  <a:cubicBezTo>
                    <a:pt x="246" y="317"/>
                    <a:pt x="318" y="246"/>
                    <a:pt x="318" y="158"/>
                  </a:cubicBezTo>
                  <a:cubicBezTo>
                    <a:pt x="318" y="71"/>
                    <a:pt x="246" y="0"/>
                    <a:pt x="159" y="0"/>
                  </a:cubicBezTo>
                  <a:close/>
                  <a:moveTo>
                    <a:pt x="201" y="158"/>
                  </a:moveTo>
                  <a:cubicBezTo>
                    <a:pt x="173" y="158"/>
                    <a:pt x="173" y="158"/>
                    <a:pt x="173" y="158"/>
                  </a:cubicBezTo>
                  <a:cubicBezTo>
                    <a:pt x="173" y="202"/>
                    <a:pt x="173" y="256"/>
                    <a:pt x="173" y="256"/>
                  </a:cubicBezTo>
                  <a:cubicBezTo>
                    <a:pt x="132" y="256"/>
                    <a:pt x="132" y="256"/>
                    <a:pt x="132" y="256"/>
                  </a:cubicBezTo>
                  <a:cubicBezTo>
                    <a:pt x="132" y="256"/>
                    <a:pt x="132" y="202"/>
                    <a:pt x="132" y="158"/>
                  </a:cubicBezTo>
                  <a:cubicBezTo>
                    <a:pt x="113" y="158"/>
                    <a:pt x="113" y="158"/>
                    <a:pt x="113" y="158"/>
                  </a:cubicBezTo>
                  <a:cubicBezTo>
                    <a:pt x="113" y="123"/>
                    <a:pt x="113" y="123"/>
                    <a:pt x="113" y="123"/>
                  </a:cubicBezTo>
                  <a:cubicBezTo>
                    <a:pt x="132" y="123"/>
                    <a:pt x="132" y="123"/>
                    <a:pt x="132" y="123"/>
                  </a:cubicBezTo>
                  <a:cubicBezTo>
                    <a:pt x="132" y="101"/>
                    <a:pt x="132" y="101"/>
                    <a:pt x="132" y="101"/>
                  </a:cubicBezTo>
                  <a:cubicBezTo>
                    <a:pt x="132" y="85"/>
                    <a:pt x="140" y="60"/>
                    <a:pt x="174" y="60"/>
                  </a:cubicBezTo>
                  <a:cubicBezTo>
                    <a:pt x="204" y="60"/>
                    <a:pt x="204" y="60"/>
                    <a:pt x="204" y="60"/>
                  </a:cubicBezTo>
                  <a:cubicBezTo>
                    <a:pt x="204" y="93"/>
                    <a:pt x="204" y="93"/>
                    <a:pt x="204" y="93"/>
                  </a:cubicBezTo>
                  <a:cubicBezTo>
                    <a:pt x="204" y="93"/>
                    <a:pt x="185" y="93"/>
                    <a:pt x="182" y="93"/>
                  </a:cubicBezTo>
                  <a:cubicBezTo>
                    <a:pt x="178" y="93"/>
                    <a:pt x="173" y="95"/>
                    <a:pt x="173" y="103"/>
                  </a:cubicBezTo>
                  <a:cubicBezTo>
                    <a:pt x="173" y="123"/>
                    <a:pt x="173" y="123"/>
                    <a:pt x="173" y="123"/>
                  </a:cubicBezTo>
                  <a:cubicBezTo>
                    <a:pt x="204" y="123"/>
                    <a:pt x="204" y="123"/>
                    <a:pt x="204" y="123"/>
                  </a:cubicBezTo>
                  <a:lnTo>
                    <a:pt x="201" y="158"/>
                  </a:ln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nvGrpSpPr>
            <p:cNvPr id="85" name="Agrupar 87"/>
            <p:cNvGrpSpPr/>
            <p:nvPr/>
          </p:nvGrpSpPr>
          <p:grpSpPr>
            <a:xfrm>
              <a:off x="5825796" y="6348418"/>
              <a:ext cx="335623" cy="334844"/>
              <a:chOff x="6338888" y="3635375"/>
              <a:chExt cx="2052638" cy="2047875"/>
            </a:xfrm>
            <a:solidFill>
              <a:srgbClr val="AAAAAA"/>
            </a:solidFill>
          </p:grpSpPr>
          <p:sp>
            <p:nvSpPr>
              <p:cNvPr id="137" name="Freeform 6"/>
              <p:cNvSpPr>
                <a:spLocks/>
              </p:cNvSpPr>
              <p:nvPr/>
            </p:nvSpPr>
            <p:spPr bwMode="auto">
              <a:xfrm>
                <a:off x="6926263" y="4684713"/>
                <a:ext cx="219075" cy="425450"/>
              </a:xfrm>
              <a:custGeom>
                <a:avLst/>
                <a:gdLst>
                  <a:gd name="T0" fmla="*/ 0 w 138"/>
                  <a:gd name="T1" fmla="*/ 37 h 268"/>
                  <a:gd name="T2" fmla="*/ 44 w 138"/>
                  <a:gd name="T3" fmla="*/ 37 h 268"/>
                  <a:gd name="T4" fmla="*/ 44 w 138"/>
                  <a:gd name="T5" fmla="*/ 268 h 268"/>
                  <a:gd name="T6" fmla="*/ 89 w 138"/>
                  <a:gd name="T7" fmla="*/ 268 h 268"/>
                  <a:gd name="T8" fmla="*/ 89 w 138"/>
                  <a:gd name="T9" fmla="*/ 37 h 268"/>
                  <a:gd name="T10" fmla="*/ 138 w 138"/>
                  <a:gd name="T11" fmla="*/ 37 h 268"/>
                  <a:gd name="T12" fmla="*/ 138 w 138"/>
                  <a:gd name="T13" fmla="*/ 0 h 268"/>
                  <a:gd name="T14" fmla="*/ 0 w 138"/>
                  <a:gd name="T15" fmla="*/ 0 h 268"/>
                  <a:gd name="T16" fmla="*/ 0 w 138"/>
                  <a:gd name="T17" fmla="*/ 3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68">
                    <a:moveTo>
                      <a:pt x="0" y="37"/>
                    </a:moveTo>
                    <a:lnTo>
                      <a:pt x="44" y="37"/>
                    </a:lnTo>
                    <a:lnTo>
                      <a:pt x="44" y="268"/>
                    </a:lnTo>
                    <a:lnTo>
                      <a:pt x="89" y="268"/>
                    </a:lnTo>
                    <a:lnTo>
                      <a:pt x="89" y="37"/>
                    </a:lnTo>
                    <a:lnTo>
                      <a:pt x="138" y="37"/>
                    </a:lnTo>
                    <a:lnTo>
                      <a:pt x="138" y="0"/>
                    </a:lnTo>
                    <a:lnTo>
                      <a:pt x="0" y="0"/>
                    </a:lnTo>
                    <a:lnTo>
                      <a:pt x="0"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8" name="Freeform 7"/>
              <p:cNvSpPr>
                <a:spLocks/>
              </p:cNvSpPr>
              <p:nvPr/>
            </p:nvSpPr>
            <p:spPr bwMode="auto">
              <a:xfrm>
                <a:off x="7339013" y="4195763"/>
                <a:ext cx="58738" cy="244475"/>
              </a:xfrm>
              <a:custGeom>
                <a:avLst/>
                <a:gdLst>
                  <a:gd name="T0" fmla="*/ 4 w 9"/>
                  <a:gd name="T1" fmla="*/ 38 h 38"/>
                  <a:gd name="T2" fmla="*/ 8 w 9"/>
                  <a:gd name="T3" fmla="*/ 37 h 38"/>
                  <a:gd name="T4" fmla="*/ 9 w 9"/>
                  <a:gd name="T5" fmla="*/ 33 h 38"/>
                  <a:gd name="T6" fmla="*/ 9 w 9"/>
                  <a:gd name="T7" fmla="*/ 4 h 38"/>
                  <a:gd name="T8" fmla="*/ 8 w 9"/>
                  <a:gd name="T9" fmla="*/ 1 h 38"/>
                  <a:gd name="T10" fmla="*/ 4 w 9"/>
                  <a:gd name="T11" fmla="*/ 0 h 38"/>
                  <a:gd name="T12" fmla="*/ 1 w 9"/>
                  <a:gd name="T13" fmla="*/ 1 h 38"/>
                  <a:gd name="T14" fmla="*/ 0 w 9"/>
                  <a:gd name="T15" fmla="*/ 4 h 38"/>
                  <a:gd name="T16" fmla="*/ 0 w 9"/>
                  <a:gd name="T17" fmla="*/ 33 h 38"/>
                  <a:gd name="T18" fmla="*/ 1 w 9"/>
                  <a:gd name="T19" fmla="*/ 37 h 38"/>
                  <a:gd name="T20" fmla="*/ 4 w 9"/>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38">
                    <a:moveTo>
                      <a:pt x="4" y="38"/>
                    </a:moveTo>
                    <a:cubicBezTo>
                      <a:pt x="6" y="38"/>
                      <a:pt x="7" y="37"/>
                      <a:pt x="8" y="37"/>
                    </a:cubicBezTo>
                    <a:cubicBezTo>
                      <a:pt x="9" y="36"/>
                      <a:pt x="9" y="35"/>
                      <a:pt x="9" y="33"/>
                    </a:cubicBezTo>
                    <a:cubicBezTo>
                      <a:pt x="9" y="4"/>
                      <a:pt x="9" y="4"/>
                      <a:pt x="9" y="4"/>
                    </a:cubicBezTo>
                    <a:cubicBezTo>
                      <a:pt x="9" y="2"/>
                      <a:pt x="9" y="1"/>
                      <a:pt x="8" y="1"/>
                    </a:cubicBezTo>
                    <a:cubicBezTo>
                      <a:pt x="7" y="0"/>
                      <a:pt x="6" y="0"/>
                      <a:pt x="4" y="0"/>
                    </a:cubicBezTo>
                    <a:cubicBezTo>
                      <a:pt x="3" y="0"/>
                      <a:pt x="2" y="0"/>
                      <a:pt x="1" y="1"/>
                    </a:cubicBezTo>
                    <a:cubicBezTo>
                      <a:pt x="0" y="1"/>
                      <a:pt x="0" y="2"/>
                      <a:pt x="0" y="4"/>
                    </a:cubicBezTo>
                    <a:cubicBezTo>
                      <a:pt x="0" y="33"/>
                      <a:pt x="0" y="33"/>
                      <a:pt x="0" y="33"/>
                    </a:cubicBezTo>
                    <a:cubicBezTo>
                      <a:pt x="0" y="35"/>
                      <a:pt x="0" y="36"/>
                      <a:pt x="1" y="37"/>
                    </a:cubicBezTo>
                    <a:cubicBezTo>
                      <a:pt x="2" y="37"/>
                      <a:pt x="3" y="38"/>
                      <a:pt x="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9" name="Freeform 8"/>
              <p:cNvSpPr>
                <a:spLocks noEditPoints="1"/>
              </p:cNvSpPr>
              <p:nvPr/>
            </p:nvSpPr>
            <p:spPr bwMode="auto">
              <a:xfrm>
                <a:off x="7404100" y="4684713"/>
                <a:ext cx="180975" cy="431800"/>
              </a:xfrm>
              <a:custGeom>
                <a:avLst/>
                <a:gdLst>
                  <a:gd name="T0" fmla="*/ 19 w 28"/>
                  <a:gd name="T1" fmla="*/ 17 h 67"/>
                  <a:gd name="T2" fmla="*/ 14 w 28"/>
                  <a:gd name="T3" fmla="*/ 18 h 67"/>
                  <a:gd name="T4" fmla="*/ 10 w 28"/>
                  <a:gd name="T5" fmla="*/ 21 h 67"/>
                  <a:gd name="T6" fmla="*/ 10 w 28"/>
                  <a:gd name="T7" fmla="*/ 0 h 67"/>
                  <a:gd name="T8" fmla="*/ 0 w 28"/>
                  <a:gd name="T9" fmla="*/ 0 h 67"/>
                  <a:gd name="T10" fmla="*/ 0 w 28"/>
                  <a:gd name="T11" fmla="*/ 66 h 67"/>
                  <a:gd name="T12" fmla="*/ 10 w 28"/>
                  <a:gd name="T13" fmla="*/ 66 h 67"/>
                  <a:gd name="T14" fmla="*/ 10 w 28"/>
                  <a:gd name="T15" fmla="*/ 63 h 67"/>
                  <a:gd name="T16" fmla="*/ 14 w 28"/>
                  <a:gd name="T17" fmla="*/ 66 h 67"/>
                  <a:gd name="T18" fmla="*/ 19 w 28"/>
                  <a:gd name="T19" fmla="*/ 67 h 67"/>
                  <a:gd name="T20" fmla="*/ 26 w 28"/>
                  <a:gd name="T21" fmla="*/ 64 h 67"/>
                  <a:gd name="T22" fmla="*/ 28 w 28"/>
                  <a:gd name="T23" fmla="*/ 56 h 67"/>
                  <a:gd name="T24" fmla="*/ 28 w 28"/>
                  <a:gd name="T25" fmla="*/ 29 h 67"/>
                  <a:gd name="T26" fmla="*/ 26 w 28"/>
                  <a:gd name="T27" fmla="*/ 20 h 67"/>
                  <a:gd name="T28" fmla="*/ 19 w 28"/>
                  <a:gd name="T29" fmla="*/ 17 h 67"/>
                  <a:gd name="T30" fmla="*/ 18 w 28"/>
                  <a:gd name="T31" fmla="*/ 55 h 67"/>
                  <a:gd name="T32" fmla="*/ 17 w 28"/>
                  <a:gd name="T33" fmla="*/ 58 h 67"/>
                  <a:gd name="T34" fmla="*/ 15 w 28"/>
                  <a:gd name="T35" fmla="*/ 59 h 67"/>
                  <a:gd name="T36" fmla="*/ 12 w 28"/>
                  <a:gd name="T37" fmla="*/ 59 h 67"/>
                  <a:gd name="T38" fmla="*/ 10 w 28"/>
                  <a:gd name="T39" fmla="*/ 57 h 67"/>
                  <a:gd name="T40" fmla="*/ 10 w 28"/>
                  <a:gd name="T41" fmla="*/ 26 h 67"/>
                  <a:gd name="T42" fmla="*/ 12 w 28"/>
                  <a:gd name="T43" fmla="*/ 25 h 67"/>
                  <a:gd name="T44" fmla="*/ 14 w 28"/>
                  <a:gd name="T45" fmla="*/ 24 h 67"/>
                  <a:gd name="T46" fmla="*/ 17 w 28"/>
                  <a:gd name="T47" fmla="*/ 26 h 67"/>
                  <a:gd name="T48" fmla="*/ 18 w 28"/>
                  <a:gd name="T49" fmla="*/ 29 h 67"/>
                  <a:gd name="T50" fmla="*/ 18 w 28"/>
                  <a:gd name="T51"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67">
                    <a:moveTo>
                      <a:pt x="19" y="17"/>
                    </a:moveTo>
                    <a:cubicBezTo>
                      <a:pt x="17" y="17"/>
                      <a:pt x="16" y="17"/>
                      <a:pt x="14" y="18"/>
                    </a:cubicBezTo>
                    <a:cubicBezTo>
                      <a:pt x="13" y="18"/>
                      <a:pt x="11" y="20"/>
                      <a:pt x="10" y="21"/>
                    </a:cubicBezTo>
                    <a:cubicBezTo>
                      <a:pt x="10" y="0"/>
                      <a:pt x="10" y="0"/>
                      <a:pt x="10" y="0"/>
                    </a:cubicBezTo>
                    <a:cubicBezTo>
                      <a:pt x="0" y="0"/>
                      <a:pt x="0" y="0"/>
                      <a:pt x="0" y="0"/>
                    </a:cubicBezTo>
                    <a:cubicBezTo>
                      <a:pt x="0" y="66"/>
                      <a:pt x="0" y="66"/>
                      <a:pt x="0" y="66"/>
                    </a:cubicBezTo>
                    <a:cubicBezTo>
                      <a:pt x="10" y="66"/>
                      <a:pt x="10" y="66"/>
                      <a:pt x="10" y="66"/>
                    </a:cubicBezTo>
                    <a:cubicBezTo>
                      <a:pt x="10" y="63"/>
                      <a:pt x="10" y="63"/>
                      <a:pt x="10" y="63"/>
                    </a:cubicBezTo>
                    <a:cubicBezTo>
                      <a:pt x="11" y="64"/>
                      <a:pt x="13" y="65"/>
                      <a:pt x="14" y="66"/>
                    </a:cubicBezTo>
                    <a:cubicBezTo>
                      <a:pt x="16" y="67"/>
                      <a:pt x="17" y="67"/>
                      <a:pt x="19" y="67"/>
                    </a:cubicBezTo>
                    <a:cubicBezTo>
                      <a:pt x="22" y="67"/>
                      <a:pt x="24" y="66"/>
                      <a:pt x="26" y="64"/>
                    </a:cubicBezTo>
                    <a:cubicBezTo>
                      <a:pt x="27" y="62"/>
                      <a:pt x="28" y="60"/>
                      <a:pt x="28" y="56"/>
                    </a:cubicBezTo>
                    <a:cubicBezTo>
                      <a:pt x="28" y="29"/>
                      <a:pt x="28" y="29"/>
                      <a:pt x="28" y="29"/>
                    </a:cubicBezTo>
                    <a:cubicBezTo>
                      <a:pt x="28" y="25"/>
                      <a:pt x="27" y="22"/>
                      <a:pt x="26" y="20"/>
                    </a:cubicBezTo>
                    <a:cubicBezTo>
                      <a:pt x="24" y="18"/>
                      <a:pt x="22" y="17"/>
                      <a:pt x="19" y="17"/>
                    </a:cubicBezTo>
                    <a:close/>
                    <a:moveTo>
                      <a:pt x="18" y="55"/>
                    </a:moveTo>
                    <a:cubicBezTo>
                      <a:pt x="18" y="56"/>
                      <a:pt x="18" y="58"/>
                      <a:pt x="17" y="58"/>
                    </a:cubicBezTo>
                    <a:cubicBezTo>
                      <a:pt x="17" y="59"/>
                      <a:pt x="16" y="59"/>
                      <a:pt x="15" y="59"/>
                    </a:cubicBezTo>
                    <a:cubicBezTo>
                      <a:pt x="14" y="59"/>
                      <a:pt x="13" y="59"/>
                      <a:pt x="12" y="59"/>
                    </a:cubicBezTo>
                    <a:cubicBezTo>
                      <a:pt x="11" y="58"/>
                      <a:pt x="11" y="58"/>
                      <a:pt x="10" y="57"/>
                    </a:cubicBezTo>
                    <a:cubicBezTo>
                      <a:pt x="10" y="26"/>
                      <a:pt x="10" y="26"/>
                      <a:pt x="10" y="26"/>
                    </a:cubicBezTo>
                    <a:cubicBezTo>
                      <a:pt x="11" y="26"/>
                      <a:pt x="11" y="25"/>
                      <a:pt x="12" y="25"/>
                    </a:cubicBezTo>
                    <a:cubicBezTo>
                      <a:pt x="13" y="24"/>
                      <a:pt x="13" y="24"/>
                      <a:pt x="14" y="24"/>
                    </a:cubicBezTo>
                    <a:cubicBezTo>
                      <a:pt x="15" y="24"/>
                      <a:pt x="16" y="25"/>
                      <a:pt x="17" y="26"/>
                    </a:cubicBezTo>
                    <a:cubicBezTo>
                      <a:pt x="18" y="26"/>
                      <a:pt x="18" y="28"/>
                      <a:pt x="18" y="29"/>
                    </a:cubicBezTo>
                    <a:lnTo>
                      <a:pt x="18" y="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40" name="Freeform 9"/>
              <p:cNvSpPr>
                <a:spLocks/>
              </p:cNvSpPr>
              <p:nvPr/>
            </p:nvSpPr>
            <p:spPr bwMode="auto">
              <a:xfrm>
                <a:off x="7170738" y="4794250"/>
                <a:ext cx="180975" cy="322263"/>
              </a:xfrm>
              <a:custGeom>
                <a:avLst/>
                <a:gdLst>
                  <a:gd name="T0" fmla="*/ 19 w 28"/>
                  <a:gd name="T1" fmla="*/ 38 h 50"/>
                  <a:gd name="T2" fmla="*/ 16 w 28"/>
                  <a:gd name="T3" fmla="*/ 40 h 50"/>
                  <a:gd name="T4" fmla="*/ 13 w 28"/>
                  <a:gd name="T5" fmla="*/ 41 h 50"/>
                  <a:gd name="T6" fmla="*/ 11 w 28"/>
                  <a:gd name="T7" fmla="*/ 40 h 50"/>
                  <a:gd name="T8" fmla="*/ 10 w 28"/>
                  <a:gd name="T9" fmla="*/ 38 h 50"/>
                  <a:gd name="T10" fmla="*/ 10 w 28"/>
                  <a:gd name="T11" fmla="*/ 0 h 50"/>
                  <a:gd name="T12" fmla="*/ 0 w 28"/>
                  <a:gd name="T13" fmla="*/ 0 h 50"/>
                  <a:gd name="T14" fmla="*/ 0 w 28"/>
                  <a:gd name="T15" fmla="*/ 41 h 50"/>
                  <a:gd name="T16" fmla="*/ 2 w 28"/>
                  <a:gd name="T17" fmla="*/ 48 h 50"/>
                  <a:gd name="T18" fmla="*/ 7 w 28"/>
                  <a:gd name="T19" fmla="*/ 50 h 50"/>
                  <a:gd name="T20" fmla="*/ 13 w 28"/>
                  <a:gd name="T21" fmla="*/ 49 h 50"/>
                  <a:gd name="T22" fmla="*/ 19 w 28"/>
                  <a:gd name="T23" fmla="*/ 44 h 50"/>
                  <a:gd name="T24" fmla="*/ 19 w 28"/>
                  <a:gd name="T25" fmla="*/ 49 h 50"/>
                  <a:gd name="T26" fmla="*/ 28 w 28"/>
                  <a:gd name="T27" fmla="*/ 49 h 50"/>
                  <a:gd name="T28" fmla="*/ 28 w 28"/>
                  <a:gd name="T29" fmla="*/ 0 h 50"/>
                  <a:gd name="T30" fmla="*/ 19 w 28"/>
                  <a:gd name="T31" fmla="*/ 0 h 50"/>
                  <a:gd name="T32" fmla="*/ 19 w 28"/>
                  <a:gd name="T3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0">
                    <a:moveTo>
                      <a:pt x="19" y="38"/>
                    </a:moveTo>
                    <a:cubicBezTo>
                      <a:pt x="18" y="39"/>
                      <a:pt x="17" y="40"/>
                      <a:pt x="16" y="40"/>
                    </a:cubicBezTo>
                    <a:cubicBezTo>
                      <a:pt x="14" y="41"/>
                      <a:pt x="14" y="41"/>
                      <a:pt x="13" y="41"/>
                    </a:cubicBezTo>
                    <a:cubicBezTo>
                      <a:pt x="12" y="41"/>
                      <a:pt x="11" y="41"/>
                      <a:pt x="11" y="40"/>
                    </a:cubicBezTo>
                    <a:cubicBezTo>
                      <a:pt x="10" y="40"/>
                      <a:pt x="10" y="39"/>
                      <a:pt x="10" y="38"/>
                    </a:cubicBezTo>
                    <a:cubicBezTo>
                      <a:pt x="10" y="0"/>
                      <a:pt x="10" y="0"/>
                      <a:pt x="10" y="0"/>
                    </a:cubicBezTo>
                    <a:cubicBezTo>
                      <a:pt x="0" y="0"/>
                      <a:pt x="0" y="0"/>
                      <a:pt x="0" y="0"/>
                    </a:cubicBezTo>
                    <a:cubicBezTo>
                      <a:pt x="0" y="41"/>
                      <a:pt x="0" y="41"/>
                      <a:pt x="0" y="41"/>
                    </a:cubicBezTo>
                    <a:cubicBezTo>
                      <a:pt x="0" y="44"/>
                      <a:pt x="1" y="46"/>
                      <a:pt x="2" y="48"/>
                    </a:cubicBezTo>
                    <a:cubicBezTo>
                      <a:pt x="3" y="49"/>
                      <a:pt x="5" y="50"/>
                      <a:pt x="7" y="50"/>
                    </a:cubicBezTo>
                    <a:cubicBezTo>
                      <a:pt x="9" y="50"/>
                      <a:pt x="11" y="50"/>
                      <a:pt x="13" y="49"/>
                    </a:cubicBezTo>
                    <a:cubicBezTo>
                      <a:pt x="15" y="48"/>
                      <a:pt x="17" y="46"/>
                      <a:pt x="19" y="44"/>
                    </a:cubicBezTo>
                    <a:cubicBezTo>
                      <a:pt x="19" y="49"/>
                      <a:pt x="19" y="49"/>
                      <a:pt x="19" y="49"/>
                    </a:cubicBezTo>
                    <a:cubicBezTo>
                      <a:pt x="28" y="49"/>
                      <a:pt x="28" y="49"/>
                      <a:pt x="28" y="49"/>
                    </a:cubicBezTo>
                    <a:cubicBezTo>
                      <a:pt x="28" y="0"/>
                      <a:pt x="28" y="0"/>
                      <a:pt x="28" y="0"/>
                    </a:cubicBezTo>
                    <a:cubicBezTo>
                      <a:pt x="19" y="0"/>
                      <a:pt x="19" y="0"/>
                      <a:pt x="19" y="0"/>
                    </a:cubicBezTo>
                    <a:lnTo>
                      <a:pt x="19"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41" name="Freeform 10"/>
              <p:cNvSpPr>
                <a:spLocks noEditPoints="1"/>
              </p:cNvSpPr>
              <p:nvPr/>
            </p:nvSpPr>
            <p:spPr bwMode="auto">
              <a:xfrm>
                <a:off x="6338888" y="3635375"/>
                <a:ext cx="2052638" cy="2047875"/>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84 w 318"/>
                  <a:gd name="T11" fmla="*/ 79 h 318"/>
                  <a:gd name="T12" fmla="*/ 195 w 318"/>
                  <a:gd name="T13" fmla="*/ 79 h 318"/>
                  <a:gd name="T14" fmla="*/ 195 w 318"/>
                  <a:gd name="T15" fmla="*/ 120 h 318"/>
                  <a:gd name="T16" fmla="*/ 196 w 318"/>
                  <a:gd name="T17" fmla="*/ 123 h 318"/>
                  <a:gd name="T18" fmla="*/ 198 w 318"/>
                  <a:gd name="T19" fmla="*/ 124 h 318"/>
                  <a:gd name="T20" fmla="*/ 201 w 318"/>
                  <a:gd name="T21" fmla="*/ 123 h 318"/>
                  <a:gd name="T22" fmla="*/ 205 w 318"/>
                  <a:gd name="T23" fmla="*/ 120 h 318"/>
                  <a:gd name="T24" fmla="*/ 205 w 318"/>
                  <a:gd name="T25" fmla="*/ 79 h 318"/>
                  <a:gd name="T26" fmla="*/ 216 w 318"/>
                  <a:gd name="T27" fmla="*/ 79 h 318"/>
                  <a:gd name="T28" fmla="*/ 216 w 318"/>
                  <a:gd name="T29" fmla="*/ 133 h 318"/>
                  <a:gd name="T30" fmla="*/ 205 w 318"/>
                  <a:gd name="T31" fmla="*/ 133 h 318"/>
                  <a:gd name="T32" fmla="*/ 205 w 318"/>
                  <a:gd name="T33" fmla="*/ 127 h 318"/>
                  <a:gd name="T34" fmla="*/ 199 w 318"/>
                  <a:gd name="T35" fmla="*/ 132 h 318"/>
                  <a:gd name="T36" fmla="*/ 192 w 318"/>
                  <a:gd name="T37" fmla="*/ 134 h 318"/>
                  <a:gd name="T38" fmla="*/ 186 w 318"/>
                  <a:gd name="T39" fmla="*/ 131 h 318"/>
                  <a:gd name="T40" fmla="*/ 184 w 318"/>
                  <a:gd name="T41" fmla="*/ 124 h 318"/>
                  <a:gd name="T42" fmla="*/ 184 w 318"/>
                  <a:gd name="T43" fmla="*/ 79 h 318"/>
                  <a:gd name="T44" fmla="*/ 143 w 318"/>
                  <a:gd name="T45" fmla="*/ 91 h 318"/>
                  <a:gd name="T46" fmla="*/ 148 w 318"/>
                  <a:gd name="T47" fmla="*/ 81 h 318"/>
                  <a:gd name="T48" fmla="*/ 160 w 318"/>
                  <a:gd name="T49" fmla="*/ 77 h 318"/>
                  <a:gd name="T50" fmla="*/ 171 w 318"/>
                  <a:gd name="T51" fmla="*/ 81 h 318"/>
                  <a:gd name="T52" fmla="*/ 175 w 318"/>
                  <a:gd name="T53" fmla="*/ 91 h 318"/>
                  <a:gd name="T54" fmla="*/ 175 w 318"/>
                  <a:gd name="T55" fmla="*/ 119 h 318"/>
                  <a:gd name="T56" fmla="*/ 171 w 318"/>
                  <a:gd name="T57" fmla="*/ 130 h 318"/>
                  <a:gd name="T58" fmla="*/ 159 w 318"/>
                  <a:gd name="T59" fmla="*/ 134 h 318"/>
                  <a:gd name="T60" fmla="*/ 147 w 318"/>
                  <a:gd name="T61" fmla="*/ 130 h 318"/>
                  <a:gd name="T62" fmla="*/ 143 w 318"/>
                  <a:gd name="T63" fmla="*/ 119 h 318"/>
                  <a:gd name="T64" fmla="*/ 143 w 318"/>
                  <a:gd name="T65" fmla="*/ 91 h 318"/>
                  <a:gd name="T66" fmla="*/ 113 w 318"/>
                  <a:gd name="T67" fmla="*/ 59 h 318"/>
                  <a:gd name="T68" fmla="*/ 121 w 318"/>
                  <a:gd name="T69" fmla="*/ 89 h 318"/>
                  <a:gd name="T70" fmla="*/ 122 w 318"/>
                  <a:gd name="T71" fmla="*/ 89 h 318"/>
                  <a:gd name="T72" fmla="*/ 130 w 318"/>
                  <a:gd name="T73" fmla="*/ 59 h 318"/>
                  <a:gd name="T74" fmla="*/ 142 w 318"/>
                  <a:gd name="T75" fmla="*/ 59 h 318"/>
                  <a:gd name="T76" fmla="*/ 128 w 318"/>
                  <a:gd name="T77" fmla="*/ 102 h 318"/>
                  <a:gd name="T78" fmla="*/ 128 w 318"/>
                  <a:gd name="T79" fmla="*/ 133 h 318"/>
                  <a:gd name="T80" fmla="*/ 115 w 318"/>
                  <a:gd name="T81" fmla="*/ 133 h 318"/>
                  <a:gd name="T82" fmla="*/ 115 w 318"/>
                  <a:gd name="T83" fmla="*/ 104 h 318"/>
                  <a:gd name="T84" fmla="*/ 100 w 318"/>
                  <a:gd name="T85" fmla="*/ 59 h 318"/>
                  <a:gd name="T86" fmla="*/ 113 w 318"/>
                  <a:gd name="T87" fmla="*/ 59 h 318"/>
                  <a:gd name="T88" fmla="*/ 258 w 318"/>
                  <a:gd name="T89" fmla="*/ 214 h 318"/>
                  <a:gd name="T90" fmla="*/ 223 w 318"/>
                  <a:gd name="T91" fmla="*/ 250 h 318"/>
                  <a:gd name="T92" fmla="*/ 99 w 318"/>
                  <a:gd name="T93" fmla="*/ 250 h 318"/>
                  <a:gd name="T94" fmla="*/ 63 w 318"/>
                  <a:gd name="T95" fmla="*/ 214 h 318"/>
                  <a:gd name="T96" fmla="*/ 63 w 318"/>
                  <a:gd name="T97" fmla="*/ 186 h 318"/>
                  <a:gd name="T98" fmla="*/ 99 w 318"/>
                  <a:gd name="T99" fmla="*/ 150 h 318"/>
                  <a:gd name="T100" fmla="*/ 223 w 318"/>
                  <a:gd name="T101" fmla="*/ 150 h 318"/>
                  <a:gd name="T102" fmla="*/ 258 w 318"/>
                  <a:gd name="T103" fmla="*/ 186 h 318"/>
                  <a:gd name="T104" fmla="*/ 258 w 318"/>
                  <a:gd name="T105" fmla="*/ 2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318">
                    <a:moveTo>
                      <a:pt x="159" y="0"/>
                    </a:moveTo>
                    <a:cubicBezTo>
                      <a:pt x="71" y="0"/>
                      <a:pt x="0" y="71"/>
                      <a:pt x="0" y="159"/>
                    </a:cubicBezTo>
                    <a:cubicBezTo>
                      <a:pt x="0" y="247"/>
                      <a:pt x="71" y="318"/>
                      <a:pt x="159" y="318"/>
                    </a:cubicBezTo>
                    <a:cubicBezTo>
                      <a:pt x="246" y="318"/>
                      <a:pt x="318" y="247"/>
                      <a:pt x="318" y="159"/>
                    </a:cubicBezTo>
                    <a:cubicBezTo>
                      <a:pt x="318" y="71"/>
                      <a:pt x="246" y="0"/>
                      <a:pt x="159" y="0"/>
                    </a:cubicBezTo>
                    <a:close/>
                    <a:moveTo>
                      <a:pt x="184" y="79"/>
                    </a:moveTo>
                    <a:cubicBezTo>
                      <a:pt x="195" y="79"/>
                      <a:pt x="195" y="79"/>
                      <a:pt x="195" y="79"/>
                    </a:cubicBezTo>
                    <a:cubicBezTo>
                      <a:pt x="195" y="120"/>
                      <a:pt x="195" y="120"/>
                      <a:pt x="195" y="120"/>
                    </a:cubicBezTo>
                    <a:cubicBezTo>
                      <a:pt x="195" y="122"/>
                      <a:pt x="196" y="122"/>
                      <a:pt x="196" y="123"/>
                    </a:cubicBezTo>
                    <a:cubicBezTo>
                      <a:pt x="197" y="124"/>
                      <a:pt x="197" y="124"/>
                      <a:pt x="198" y="124"/>
                    </a:cubicBezTo>
                    <a:cubicBezTo>
                      <a:pt x="199" y="124"/>
                      <a:pt x="200" y="123"/>
                      <a:pt x="201" y="123"/>
                    </a:cubicBezTo>
                    <a:cubicBezTo>
                      <a:pt x="203" y="122"/>
                      <a:pt x="204" y="121"/>
                      <a:pt x="205" y="120"/>
                    </a:cubicBezTo>
                    <a:cubicBezTo>
                      <a:pt x="205" y="79"/>
                      <a:pt x="205" y="79"/>
                      <a:pt x="205" y="79"/>
                    </a:cubicBezTo>
                    <a:cubicBezTo>
                      <a:pt x="216" y="79"/>
                      <a:pt x="216" y="79"/>
                      <a:pt x="216" y="79"/>
                    </a:cubicBezTo>
                    <a:cubicBezTo>
                      <a:pt x="216" y="133"/>
                      <a:pt x="216" y="133"/>
                      <a:pt x="216" y="133"/>
                    </a:cubicBezTo>
                    <a:cubicBezTo>
                      <a:pt x="205" y="133"/>
                      <a:pt x="205" y="133"/>
                      <a:pt x="205" y="133"/>
                    </a:cubicBezTo>
                    <a:cubicBezTo>
                      <a:pt x="205" y="127"/>
                      <a:pt x="205" y="127"/>
                      <a:pt x="205" y="127"/>
                    </a:cubicBezTo>
                    <a:cubicBezTo>
                      <a:pt x="203" y="129"/>
                      <a:pt x="201" y="131"/>
                      <a:pt x="199" y="132"/>
                    </a:cubicBezTo>
                    <a:cubicBezTo>
                      <a:pt x="196" y="133"/>
                      <a:pt x="194" y="134"/>
                      <a:pt x="192" y="134"/>
                    </a:cubicBezTo>
                    <a:cubicBezTo>
                      <a:pt x="190" y="134"/>
                      <a:pt x="188" y="133"/>
                      <a:pt x="186" y="131"/>
                    </a:cubicBezTo>
                    <a:cubicBezTo>
                      <a:pt x="185" y="130"/>
                      <a:pt x="184" y="127"/>
                      <a:pt x="184" y="124"/>
                    </a:cubicBezTo>
                    <a:lnTo>
                      <a:pt x="184" y="79"/>
                    </a:lnTo>
                    <a:close/>
                    <a:moveTo>
                      <a:pt x="143" y="91"/>
                    </a:moveTo>
                    <a:cubicBezTo>
                      <a:pt x="143" y="87"/>
                      <a:pt x="145" y="83"/>
                      <a:pt x="148" y="81"/>
                    </a:cubicBezTo>
                    <a:cubicBezTo>
                      <a:pt x="151" y="78"/>
                      <a:pt x="155" y="77"/>
                      <a:pt x="160" y="77"/>
                    </a:cubicBezTo>
                    <a:cubicBezTo>
                      <a:pt x="164" y="77"/>
                      <a:pt x="168" y="78"/>
                      <a:pt x="171" y="81"/>
                    </a:cubicBezTo>
                    <a:cubicBezTo>
                      <a:pt x="174" y="84"/>
                      <a:pt x="175" y="87"/>
                      <a:pt x="175" y="91"/>
                    </a:cubicBezTo>
                    <a:cubicBezTo>
                      <a:pt x="175" y="119"/>
                      <a:pt x="175" y="119"/>
                      <a:pt x="175" y="119"/>
                    </a:cubicBezTo>
                    <a:cubicBezTo>
                      <a:pt x="175" y="124"/>
                      <a:pt x="174" y="128"/>
                      <a:pt x="171" y="130"/>
                    </a:cubicBezTo>
                    <a:cubicBezTo>
                      <a:pt x="168" y="133"/>
                      <a:pt x="164" y="134"/>
                      <a:pt x="159" y="134"/>
                    </a:cubicBezTo>
                    <a:cubicBezTo>
                      <a:pt x="154" y="134"/>
                      <a:pt x="150" y="133"/>
                      <a:pt x="147" y="130"/>
                    </a:cubicBezTo>
                    <a:cubicBezTo>
                      <a:pt x="145" y="127"/>
                      <a:pt x="143" y="124"/>
                      <a:pt x="143" y="119"/>
                    </a:cubicBezTo>
                    <a:lnTo>
                      <a:pt x="143" y="91"/>
                    </a:lnTo>
                    <a:close/>
                    <a:moveTo>
                      <a:pt x="113" y="59"/>
                    </a:moveTo>
                    <a:cubicBezTo>
                      <a:pt x="121" y="89"/>
                      <a:pt x="121" y="89"/>
                      <a:pt x="121" y="89"/>
                    </a:cubicBezTo>
                    <a:cubicBezTo>
                      <a:pt x="122" y="89"/>
                      <a:pt x="122" y="89"/>
                      <a:pt x="122" y="89"/>
                    </a:cubicBezTo>
                    <a:cubicBezTo>
                      <a:pt x="130" y="59"/>
                      <a:pt x="130" y="59"/>
                      <a:pt x="130" y="59"/>
                    </a:cubicBezTo>
                    <a:cubicBezTo>
                      <a:pt x="142" y="59"/>
                      <a:pt x="142" y="59"/>
                      <a:pt x="142" y="59"/>
                    </a:cubicBezTo>
                    <a:cubicBezTo>
                      <a:pt x="128" y="102"/>
                      <a:pt x="128" y="102"/>
                      <a:pt x="128" y="102"/>
                    </a:cubicBezTo>
                    <a:cubicBezTo>
                      <a:pt x="128" y="133"/>
                      <a:pt x="128" y="133"/>
                      <a:pt x="128" y="133"/>
                    </a:cubicBezTo>
                    <a:cubicBezTo>
                      <a:pt x="115" y="133"/>
                      <a:pt x="115" y="133"/>
                      <a:pt x="115" y="133"/>
                    </a:cubicBezTo>
                    <a:cubicBezTo>
                      <a:pt x="115" y="104"/>
                      <a:pt x="115" y="104"/>
                      <a:pt x="115" y="104"/>
                    </a:cubicBezTo>
                    <a:cubicBezTo>
                      <a:pt x="100" y="59"/>
                      <a:pt x="100" y="59"/>
                      <a:pt x="100" y="59"/>
                    </a:cubicBezTo>
                    <a:lnTo>
                      <a:pt x="113" y="59"/>
                    </a:lnTo>
                    <a:close/>
                    <a:moveTo>
                      <a:pt x="258" y="214"/>
                    </a:moveTo>
                    <a:cubicBezTo>
                      <a:pt x="258" y="234"/>
                      <a:pt x="242" y="250"/>
                      <a:pt x="223" y="250"/>
                    </a:cubicBezTo>
                    <a:cubicBezTo>
                      <a:pt x="99" y="250"/>
                      <a:pt x="99" y="250"/>
                      <a:pt x="99" y="250"/>
                    </a:cubicBezTo>
                    <a:cubicBezTo>
                      <a:pt x="79" y="250"/>
                      <a:pt x="63" y="234"/>
                      <a:pt x="63" y="214"/>
                    </a:cubicBezTo>
                    <a:cubicBezTo>
                      <a:pt x="63" y="186"/>
                      <a:pt x="63" y="186"/>
                      <a:pt x="63" y="186"/>
                    </a:cubicBezTo>
                    <a:cubicBezTo>
                      <a:pt x="63" y="166"/>
                      <a:pt x="79" y="150"/>
                      <a:pt x="99" y="150"/>
                    </a:cubicBezTo>
                    <a:cubicBezTo>
                      <a:pt x="223" y="150"/>
                      <a:pt x="223" y="150"/>
                      <a:pt x="223" y="150"/>
                    </a:cubicBezTo>
                    <a:cubicBezTo>
                      <a:pt x="242" y="150"/>
                      <a:pt x="258" y="166"/>
                      <a:pt x="258" y="186"/>
                    </a:cubicBezTo>
                    <a:lnTo>
                      <a:pt x="258" y="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42" name="Freeform 11"/>
              <p:cNvSpPr>
                <a:spLocks noEditPoints="1"/>
              </p:cNvSpPr>
              <p:nvPr/>
            </p:nvSpPr>
            <p:spPr bwMode="auto">
              <a:xfrm>
                <a:off x="7616825" y="4787900"/>
                <a:ext cx="187325" cy="334963"/>
              </a:xfrm>
              <a:custGeom>
                <a:avLst/>
                <a:gdLst>
                  <a:gd name="T0" fmla="*/ 15 w 29"/>
                  <a:gd name="T1" fmla="*/ 0 h 52"/>
                  <a:gd name="T2" fmla="*/ 5 w 29"/>
                  <a:gd name="T3" fmla="*/ 4 h 52"/>
                  <a:gd name="T4" fmla="*/ 0 w 29"/>
                  <a:gd name="T5" fmla="*/ 14 h 52"/>
                  <a:gd name="T6" fmla="*/ 0 w 29"/>
                  <a:gd name="T7" fmla="*/ 37 h 52"/>
                  <a:gd name="T8" fmla="*/ 4 w 29"/>
                  <a:gd name="T9" fmla="*/ 48 h 52"/>
                  <a:gd name="T10" fmla="*/ 15 w 29"/>
                  <a:gd name="T11" fmla="*/ 52 h 52"/>
                  <a:gd name="T12" fmla="*/ 26 w 29"/>
                  <a:gd name="T13" fmla="*/ 48 h 52"/>
                  <a:gd name="T14" fmla="*/ 29 w 29"/>
                  <a:gd name="T15" fmla="*/ 37 h 52"/>
                  <a:gd name="T16" fmla="*/ 29 w 29"/>
                  <a:gd name="T17" fmla="*/ 34 h 52"/>
                  <a:gd name="T18" fmla="*/ 19 w 29"/>
                  <a:gd name="T19" fmla="*/ 34 h 52"/>
                  <a:gd name="T20" fmla="*/ 19 w 29"/>
                  <a:gd name="T21" fmla="*/ 36 h 52"/>
                  <a:gd name="T22" fmla="*/ 18 w 29"/>
                  <a:gd name="T23" fmla="*/ 42 h 52"/>
                  <a:gd name="T24" fmla="*/ 15 w 29"/>
                  <a:gd name="T25" fmla="*/ 43 h 52"/>
                  <a:gd name="T26" fmla="*/ 12 w 29"/>
                  <a:gd name="T27" fmla="*/ 42 h 52"/>
                  <a:gd name="T28" fmla="*/ 11 w 29"/>
                  <a:gd name="T29" fmla="*/ 36 h 52"/>
                  <a:gd name="T30" fmla="*/ 11 w 29"/>
                  <a:gd name="T31" fmla="*/ 27 h 52"/>
                  <a:gd name="T32" fmla="*/ 29 w 29"/>
                  <a:gd name="T33" fmla="*/ 27 h 52"/>
                  <a:gd name="T34" fmla="*/ 29 w 29"/>
                  <a:gd name="T35" fmla="*/ 14 h 52"/>
                  <a:gd name="T36" fmla="*/ 26 w 29"/>
                  <a:gd name="T37" fmla="*/ 4 h 52"/>
                  <a:gd name="T38" fmla="*/ 15 w 29"/>
                  <a:gd name="T39" fmla="*/ 0 h 52"/>
                  <a:gd name="T40" fmla="*/ 19 w 29"/>
                  <a:gd name="T41" fmla="*/ 19 h 52"/>
                  <a:gd name="T42" fmla="*/ 11 w 29"/>
                  <a:gd name="T43" fmla="*/ 19 h 52"/>
                  <a:gd name="T44" fmla="*/ 11 w 29"/>
                  <a:gd name="T45" fmla="*/ 14 h 52"/>
                  <a:gd name="T46" fmla="*/ 12 w 29"/>
                  <a:gd name="T47" fmla="*/ 10 h 52"/>
                  <a:gd name="T48" fmla="*/ 15 w 29"/>
                  <a:gd name="T49" fmla="*/ 9 h 52"/>
                  <a:gd name="T50" fmla="*/ 18 w 29"/>
                  <a:gd name="T51" fmla="*/ 10 h 52"/>
                  <a:gd name="T52" fmla="*/ 19 w 29"/>
                  <a:gd name="T53" fmla="*/ 14 h 52"/>
                  <a:gd name="T54" fmla="*/ 19 w 29"/>
                  <a:gd name="T55"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52">
                    <a:moveTo>
                      <a:pt x="15" y="0"/>
                    </a:moveTo>
                    <a:cubicBezTo>
                      <a:pt x="11" y="0"/>
                      <a:pt x="7" y="1"/>
                      <a:pt x="5" y="4"/>
                    </a:cubicBezTo>
                    <a:cubicBezTo>
                      <a:pt x="2" y="7"/>
                      <a:pt x="0" y="10"/>
                      <a:pt x="0" y="14"/>
                    </a:cubicBezTo>
                    <a:cubicBezTo>
                      <a:pt x="0" y="37"/>
                      <a:pt x="0" y="37"/>
                      <a:pt x="0" y="37"/>
                    </a:cubicBezTo>
                    <a:cubicBezTo>
                      <a:pt x="0" y="41"/>
                      <a:pt x="2" y="45"/>
                      <a:pt x="4" y="48"/>
                    </a:cubicBezTo>
                    <a:cubicBezTo>
                      <a:pt x="7" y="50"/>
                      <a:pt x="10" y="52"/>
                      <a:pt x="15" y="52"/>
                    </a:cubicBezTo>
                    <a:cubicBezTo>
                      <a:pt x="20" y="52"/>
                      <a:pt x="23" y="51"/>
                      <a:pt x="26" y="48"/>
                    </a:cubicBezTo>
                    <a:cubicBezTo>
                      <a:pt x="28" y="45"/>
                      <a:pt x="29" y="42"/>
                      <a:pt x="29" y="37"/>
                    </a:cubicBezTo>
                    <a:cubicBezTo>
                      <a:pt x="29" y="34"/>
                      <a:pt x="29" y="34"/>
                      <a:pt x="29" y="34"/>
                    </a:cubicBezTo>
                    <a:cubicBezTo>
                      <a:pt x="19" y="34"/>
                      <a:pt x="19" y="34"/>
                      <a:pt x="19" y="34"/>
                    </a:cubicBezTo>
                    <a:cubicBezTo>
                      <a:pt x="19" y="36"/>
                      <a:pt x="19" y="36"/>
                      <a:pt x="19" y="36"/>
                    </a:cubicBezTo>
                    <a:cubicBezTo>
                      <a:pt x="19" y="39"/>
                      <a:pt x="19" y="41"/>
                      <a:pt x="18" y="42"/>
                    </a:cubicBezTo>
                    <a:cubicBezTo>
                      <a:pt x="18" y="43"/>
                      <a:pt x="17" y="43"/>
                      <a:pt x="15" y="43"/>
                    </a:cubicBezTo>
                    <a:cubicBezTo>
                      <a:pt x="13" y="43"/>
                      <a:pt x="12" y="43"/>
                      <a:pt x="12" y="42"/>
                    </a:cubicBezTo>
                    <a:cubicBezTo>
                      <a:pt x="11" y="41"/>
                      <a:pt x="11" y="39"/>
                      <a:pt x="11" y="36"/>
                    </a:cubicBezTo>
                    <a:cubicBezTo>
                      <a:pt x="11" y="27"/>
                      <a:pt x="11" y="27"/>
                      <a:pt x="11" y="27"/>
                    </a:cubicBezTo>
                    <a:cubicBezTo>
                      <a:pt x="29" y="27"/>
                      <a:pt x="29" y="27"/>
                      <a:pt x="29" y="27"/>
                    </a:cubicBezTo>
                    <a:cubicBezTo>
                      <a:pt x="29" y="14"/>
                      <a:pt x="29" y="14"/>
                      <a:pt x="29" y="14"/>
                    </a:cubicBezTo>
                    <a:cubicBezTo>
                      <a:pt x="29" y="10"/>
                      <a:pt x="28" y="6"/>
                      <a:pt x="26" y="4"/>
                    </a:cubicBezTo>
                    <a:cubicBezTo>
                      <a:pt x="23" y="1"/>
                      <a:pt x="20" y="0"/>
                      <a:pt x="15" y="0"/>
                    </a:cubicBezTo>
                    <a:close/>
                    <a:moveTo>
                      <a:pt x="19" y="19"/>
                    </a:moveTo>
                    <a:cubicBezTo>
                      <a:pt x="11" y="19"/>
                      <a:pt x="11" y="19"/>
                      <a:pt x="11" y="19"/>
                    </a:cubicBezTo>
                    <a:cubicBezTo>
                      <a:pt x="11" y="14"/>
                      <a:pt x="11" y="14"/>
                      <a:pt x="11" y="14"/>
                    </a:cubicBezTo>
                    <a:cubicBezTo>
                      <a:pt x="11" y="12"/>
                      <a:pt x="11" y="11"/>
                      <a:pt x="12" y="10"/>
                    </a:cubicBezTo>
                    <a:cubicBezTo>
                      <a:pt x="12" y="9"/>
                      <a:pt x="13" y="9"/>
                      <a:pt x="15" y="9"/>
                    </a:cubicBezTo>
                    <a:cubicBezTo>
                      <a:pt x="16" y="9"/>
                      <a:pt x="18" y="9"/>
                      <a:pt x="18" y="10"/>
                    </a:cubicBezTo>
                    <a:cubicBezTo>
                      <a:pt x="19" y="11"/>
                      <a:pt x="19" y="12"/>
                      <a:pt x="19" y="14"/>
                    </a:cubicBezTo>
                    <a:lnTo>
                      <a:pt x="1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sp>
          <p:nvSpPr>
            <p:cNvPr id="86" name="Freeform 12"/>
            <p:cNvSpPr>
              <a:spLocks noEditPoints="1"/>
            </p:cNvSpPr>
            <p:nvPr/>
          </p:nvSpPr>
          <p:spPr bwMode="auto">
            <a:xfrm>
              <a:off x="2360167" y="6349457"/>
              <a:ext cx="334585" cy="333805"/>
            </a:xfrm>
            <a:custGeom>
              <a:avLst/>
              <a:gdLst>
                <a:gd name="T0" fmla="*/ 158 w 317"/>
                <a:gd name="T1" fmla="*/ 0 h 317"/>
                <a:gd name="T2" fmla="*/ 0 w 317"/>
                <a:gd name="T3" fmla="*/ 159 h 317"/>
                <a:gd name="T4" fmla="*/ 158 w 317"/>
                <a:gd name="T5" fmla="*/ 317 h 317"/>
                <a:gd name="T6" fmla="*/ 317 w 317"/>
                <a:gd name="T7" fmla="*/ 159 h 317"/>
                <a:gd name="T8" fmla="*/ 158 w 317"/>
                <a:gd name="T9" fmla="*/ 0 h 317"/>
                <a:gd name="T10" fmla="*/ 238 w 317"/>
                <a:gd name="T11" fmla="*/ 127 h 317"/>
                <a:gd name="T12" fmla="*/ 239 w 317"/>
                <a:gd name="T13" fmla="*/ 132 h 317"/>
                <a:gd name="T14" fmla="*/ 125 w 317"/>
                <a:gd name="T15" fmla="*/ 246 h 317"/>
                <a:gd name="T16" fmla="*/ 63 w 317"/>
                <a:gd name="T17" fmla="*/ 228 h 317"/>
                <a:gd name="T18" fmla="*/ 73 w 317"/>
                <a:gd name="T19" fmla="*/ 228 h 317"/>
                <a:gd name="T20" fmla="*/ 123 w 317"/>
                <a:gd name="T21" fmla="*/ 211 h 317"/>
                <a:gd name="T22" fmla="*/ 85 w 317"/>
                <a:gd name="T23" fmla="*/ 183 h 317"/>
                <a:gd name="T24" fmla="*/ 93 w 317"/>
                <a:gd name="T25" fmla="*/ 184 h 317"/>
                <a:gd name="T26" fmla="*/ 103 w 317"/>
                <a:gd name="T27" fmla="*/ 183 h 317"/>
                <a:gd name="T28" fmla="*/ 71 w 317"/>
                <a:gd name="T29" fmla="*/ 143 h 317"/>
                <a:gd name="T30" fmla="*/ 71 w 317"/>
                <a:gd name="T31" fmla="*/ 143 h 317"/>
                <a:gd name="T32" fmla="*/ 89 w 317"/>
                <a:gd name="T33" fmla="*/ 148 h 317"/>
                <a:gd name="T34" fmla="*/ 71 w 317"/>
                <a:gd name="T35" fmla="*/ 115 h 317"/>
                <a:gd name="T36" fmla="*/ 77 w 317"/>
                <a:gd name="T37" fmla="*/ 94 h 317"/>
                <a:gd name="T38" fmla="*/ 159 w 317"/>
                <a:gd name="T39" fmla="*/ 136 h 317"/>
                <a:gd name="T40" fmla="*/ 158 w 317"/>
                <a:gd name="T41" fmla="*/ 127 h 317"/>
                <a:gd name="T42" fmla="*/ 198 w 317"/>
                <a:gd name="T43" fmla="*/ 87 h 317"/>
                <a:gd name="T44" fmla="*/ 228 w 317"/>
                <a:gd name="T45" fmla="*/ 100 h 317"/>
                <a:gd name="T46" fmla="*/ 253 w 317"/>
                <a:gd name="T47" fmla="*/ 90 h 317"/>
                <a:gd name="T48" fmla="*/ 235 w 317"/>
                <a:gd name="T49" fmla="*/ 112 h 317"/>
                <a:gd name="T50" fmla="*/ 258 w 317"/>
                <a:gd name="T51" fmla="*/ 106 h 317"/>
                <a:gd name="T52" fmla="*/ 238 w 317"/>
                <a:gd name="T53" fmla="*/ 12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317">
                  <a:moveTo>
                    <a:pt x="158" y="0"/>
                  </a:moveTo>
                  <a:cubicBezTo>
                    <a:pt x="71" y="0"/>
                    <a:pt x="0" y="71"/>
                    <a:pt x="0" y="159"/>
                  </a:cubicBezTo>
                  <a:cubicBezTo>
                    <a:pt x="0" y="246"/>
                    <a:pt x="71" y="317"/>
                    <a:pt x="158" y="317"/>
                  </a:cubicBezTo>
                  <a:cubicBezTo>
                    <a:pt x="246" y="317"/>
                    <a:pt x="317" y="246"/>
                    <a:pt x="317" y="159"/>
                  </a:cubicBezTo>
                  <a:cubicBezTo>
                    <a:pt x="317" y="71"/>
                    <a:pt x="246" y="0"/>
                    <a:pt x="158" y="0"/>
                  </a:cubicBezTo>
                  <a:close/>
                  <a:moveTo>
                    <a:pt x="238" y="127"/>
                  </a:moveTo>
                  <a:cubicBezTo>
                    <a:pt x="239" y="128"/>
                    <a:pt x="239" y="130"/>
                    <a:pt x="239" y="132"/>
                  </a:cubicBezTo>
                  <a:cubicBezTo>
                    <a:pt x="239" y="185"/>
                    <a:pt x="198" y="246"/>
                    <a:pt x="125" y="246"/>
                  </a:cubicBezTo>
                  <a:cubicBezTo>
                    <a:pt x="102" y="246"/>
                    <a:pt x="81" y="239"/>
                    <a:pt x="63" y="228"/>
                  </a:cubicBezTo>
                  <a:cubicBezTo>
                    <a:pt x="66" y="228"/>
                    <a:pt x="70" y="228"/>
                    <a:pt x="73" y="228"/>
                  </a:cubicBezTo>
                  <a:cubicBezTo>
                    <a:pt x="92" y="228"/>
                    <a:pt x="109" y="222"/>
                    <a:pt x="123" y="211"/>
                  </a:cubicBezTo>
                  <a:cubicBezTo>
                    <a:pt x="105" y="211"/>
                    <a:pt x="90" y="199"/>
                    <a:pt x="85" y="183"/>
                  </a:cubicBezTo>
                  <a:cubicBezTo>
                    <a:pt x="88" y="184"/>
                    <a:pt x="90" y="184"/>
                    <a:pt x="93" y="184"/>
                  </a:cubicBezTo>
                  <a:cubicBezTo>
                    <a:pt x="96" y="184"/>
                    <a:pt x="100" y="184"/>
                    <a:pt x="103" y="183"/>
                  </a:cubicBezTo>
                  <a:cubicBezTo>
                    <a:pt x="85" y="179"/>
                    <a:pt x="71" y="163"/>
                    <a:pt x="71" y="143"/>
                  </a:cubicBezTo>
                  <a:cubicBezTo>
                    <a:pt x="71" y="143"/>
                    <a:pt x="71" y="143"/>
                    <a:pt x="71" y="143"/>
                  </a:cubicBezTo>
                  <a:cubicBezTo>
                    <a:pt x="77" y="146"/>
                    <a:pt x="83" y="148"/>
                    <a:pt x="89" y="148"/>
                  </a:cubicBezTo>
                  <a:cubicBezTo>
                    <a:pt x="79" y="141"/>
                    <a:pt x="71" y="128"/>
                    <a:pt x="71" y="115"/>
                  </a:cubicBezTo>
                  <a:cubicBezTo>
                    <a:pt x="71" y="107"/>
                    <a:pt x="73" y="100"/>
                    <a:pt x="77" y="94"/>
                  </a:cubicBezTo>
                  <a:cubicBezTo>
                    <a:pt x="97" y="119"/>
                    <a:pt x="126" y="135"/>
                    <a:pt x="159" y="136"/>
                  </a:cubicBezTo>
                  <a:cubicBezTo>
                    <a:pt x="159" y="133"/>
                    <a:pt x="158" y="130"/>
                    <a:pt x="158" y="127"/>
                  </a:cubicBezTo>
                  <a:cubicBezTo>
                    <a:pt x="158" y="105"/>
                    <a:pt x="176" y="87"/>
                    <a:pt x="198" y="87"/>
                  </a:cubicBezTo>
                  <a:cubicBezTo>
                    <a:pt x="210" y="87"/>
                    <a:pt x="220" y="92"/>
                    <a:pt x="228" y="100"/>
                  </a:cubicBezTo>
                  <a:cubicBezTo>
                    <a:pt x="237" y="98"/>
                    <a:pt x="245" y="95"/>
                    <a:pt x="253" y="90"/>
                  </a:cubicBezTo>
                  <a:cubicBezTo>
                    <a:pt x="250" y="99"/>
                    <a:pt x="244" y="107"/>
                    <a:pt x="235" y="112"/>
                  </a:cubicBezTo>
                  <a:cubicBezTo>
                    <a:pt x="244" y="111"/>
                    <a:pt x="251" y="109"/>
                    <a:pt x="258" y="106"/>
                  </a:cubicBezTo>
                  <a:cubicBezTo>
                    <a:pt x="253" y="114"/>
                    <a:pt x="246" y="121"/>
                    <a:pt x="238" y="127"/>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nvGrpSpPr>
            <p:cNvPr id="87" name="Agrupar 89"/>
            <p:cNvGrpSpPr/>
            <p:nvPr/>
          </p:nvGrpSpPr>
          <p:grpSpPr>
            <a:xfrm>
              <a:off x="961378" y="6348418"/>
              <a:ext cx="334585" cy="334844"/>
              <a:chOff x="3800475" y="3635375"/>
              <a:chExt cx="2046288" cy="2047875"/>
            </a:xfrm>
            <a:solidFill>
              <a:srgbClr val="AAAAAA"/>
            </a:solidFill>
          </p:grpSpPr>
          <p:sp>
            <p:nvSpPr>
              <p:cNvPr id="92" name="Freeform 13"/>
              <p:cNvSpPr>
                <a:spLocks/>
              </p:cNvSpPr>
              <p:nvPr/>
            </p:nvSpPr>
            <p:spPr bwMode="auto">
              <a:xfrm>
                <a:off x="5214938" y="4389438"/>
                <a:ext cx="206375" cy="217488"/>
              </a:xfrm>
              <a:custGeom>
                <a:avLst/>
                <a:gdLst>
                  <a:gd name="T0" fmla="*/ 4 w 32"/>
                  <a:gd name="T1" fmla="*/ 34 h 34"/>
                  <a:gd name="T2" fmla="*/ 32 w 32"/>
                  <a:gd name="T3" fmla="*/ 34 h 34"/>
                  <a:gd name="T4" fmla="*/ 26 w 32"/>
                  <a:gd name="T5" fmla="*/ 10 h 34"/>
                  <a:gd name="T6" fmla="*/ 0 w 32"/>
                  <a:gd name="T7" fmla="*/ 0 h 34"/>
                  <a:gd name="T8" fmla="*/ 4 w 32"/>
                  <a:gd name="T9" fmla="*/ 34 h 34"/>
                </a:gdLst>
                <a:ahLst/>
                <a:cxnLst>
                  <a:cxn ang="0">
                    <a:pos x="T0" y="T1"/>
                  </a:cxn>
                  <a:cxn ang="0">
                    <a:pos x="T2" y="T3"/>
                  </a:cxn>
                  <a:cxn ang="0">
                    <a:pos x="T4" y="T5"/>
                  </a:cxn>
                  <a:cxn ang="0">
                    <a:pos x="T6" y="T7"/>
                  </a:cxn>
                  <a:cxn ang="0">
                    <a:pos x="T8" y="T9"/>
                  </a:cxn>
                </a:cxnLst>
                <a:rect l="0" t="0" r="r" b="b"/>
                <a:pathLst>
                  <a:path w="32" h="34">
                    <a:moveTo>
                      <a:pt x="4" y="34"/>
                    </a:moveTo>
                    <a:cubicBezTo>
                      <a:pt x="32" y="34"/>
                      <a:pt x="32" y="34"/>
                      <a:pt x="32" y="34"/>
                    </a:cubicBezTo>
                    <a:cubicBezTo>
                      <a:pt x="32" y="26"/>
                      <a:pt x="29" y="18"/>
                      <a:pt x="26" y="10"/>
                    </a:cubicBezTo>
                    <a:cubicBezTo>
                      <a:pt x="18" y="6"/>
                      <a:pt x="9" y="3"/>
                      <a:pt x="0" y="0"/>
                    </a:cubicBezTo>
                    <a:cubicBezTo>
                      <a:pt x="2" y="12"/>
                      <a:pt x="4" y="23"/>
                      <a:pt x="4"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3" name="Freeform 14"/>
              <p:cNvSpPr>
                <a:spLocks/>
              </p:cNvSpPr>
              <p:nvPr/>
            </p:nvSpPr>
            <p:spPr bwMode="auto">
              <a:xfrm>
                <a:off x="4878388" y="4337050"/>
                <a:ext cx="258763" cy="269875"/>
              </a:xfrm>
              <a:custGeom>
                <a:avLst/>
                <a:gdLst>
                  <a:gd name="T0" fmla="*/ 35 w 40"/>
                  <a:gd name="T1" fmla="*/ 4 h 42"/>
                  <a:gd name="T2" fmla="*/ 0 w 40"/>
                  <a:gd name="T3" fmla="*/ 0 h 42"/>
                  <a:gd name="T4" fmla="*/ 0 w 40"/>
                  <a:gd name="T5" fmla="*/ 42 h 42"/>
                  <a:gd name="T6" fmla="*/ 40 w 40"/>
                  <a:gd name="T7" fmla="*/ 42 h 42"/>
                  <a:gd name="T8" fmla="*/ 35 w 40"/>
                  <a:gd name="T9" fmla="*/ 4 h 42"/>
                </a:gdLst>
                <a:ahLst/>
                <a:cxnLst>
                  <a:cxn ang="0">
                    <a:pos x="T0" y="T1"/>
                  </a:cxn>
                  <a:cxn ang="0">
                    <a:pos x="T2" y="T3"/>
                  </a:cxn>
                  <a:cxn ang="0">
                    <a:pos x="T4" y="T5"/>
                  </a:cxn>
                  <a:cxn ang="0">
                    <a:pos x="T6" y="T7"/>
                  </a:cxn>
                  <a:cxn ang="0">
                    <a:pos x="T8" y="T9"/>
                  </a:cxn>
                </a:cxnLst>
                <a:rect l="0" t="0" r="r" b="b"/>
                <a:pathLst>
                  <a:path w="40" h="42">
                    <a:moveTo>
                      <a:pt x="35" y="4"/>
                    </a:moveTo>
                    <a:cubicBezTo>
                      <a:pt x="23" y="2"/>
                      <a:pt x="11" y="1"/>
                      <a:pt x="0" y="0"/>
                    </a:cubicBezTo>
                    <a:cubicBezTo>
                      <a:pt x="0" y="42"/>
                      <a:pt x="0" y="42"/>
                      <a:pt x="0" y="42"/>
                    </a:cubicBezTo>
                    <a:cubicBezTo>
                      <a:pt x="40" y="42"/>
                      <a:pt x="40" y="42"/>
                      <a:pt x="40" y="42"/>
                    </a:cubicBezTo>
                    <a:cubicBezTo>
                      <a:pt x="39" y="30"/>
                      <a:pt x="38" y="17"/>
                      <a:pt x="35"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4" name="Freeform 15"/>
              <p:cNvSpPr>
                <a:spLocks/>
              </p:cNvSpPr>
              <p:nvPr/>
            </p:nvSpPr>
            <p:spPr bwMode="auto">
              <a:xfrm>
                <a:off x="4878388" y="5078413"/>
                <a:ext cx="206375" cy="192088"/>
              </a:xfrm>
              <a:custGeom>
                <a:avLst/>
                <a:gdLst>
                  <a:gd name="T0" fmla="*/ 0 w 32"/>
                  <a:gd name="T1" fmla="*/ 30 h 30"/>
                  <a:gd name="T2" fmla="*/ 12 w 32"/>
                  <a:gd name="T3" fmla="*/ 28 h 30"/>
                  <a:gd name="T4" fmla="*/ 13 w 32"/>
                  <a:gd name="T5" fmla="*/ 28 h 30"/>
                  <a:gd name="T6" fmla="*/ 13 w 32"/>
                  <a:gd name="T7" fmla="*/ 28 h 30"/>
                  <a:gd name="T8" fmla="*/ 23 w 32"/>
                  <a:gd name="T9" fmla="*/ 25 h 30"/>
                  <a:gd name="T10" fmla="*/ 32 w 32"/>
                  <a:gd name="T11" fmla="*/ 0 h 30"/>
                  <a:gd name="T12" fmla="*/ 0 w 32"/>
                  <a:gd name="T13" fmla="*/ 3 h 30"/>
                  <a:gd name="T14" fmla="*/ 0 w 3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0">
                    <a:moveTo>
                      <a:pt x="0" y="30"/>
                    </a:moveTo>
                    <a:cubicBezTo>
                      <a:pt x="4" y="29"/>
                      <a:pt x="8" y="29"/>
                      <a:pt x="12" y="28"/>
                    </a:cubicBezTo>
                    <a:cubicBezTo>
                      <a:pt x="13" y="28"/>
                      <a:pt x="13" y="28"/>
                      <a:pt x="13" y="28"/>
                    </a:cubicBezTo>
                    <a:cubicBezTo>
                      <a:pt x="13" y="28"/>
                      <a:pt x="13" y="28"/>
                      <a:pt x="13" y="28"/>
                    </a:cubicBezTo>
                    <a:cubicBezTo>
                      <a:pt x="16" y="27"/>
                      <a:pt x="20" y="26"/>
                      <a:pt x="23" y="25"/>
                    </a:cubicBezTo>
                    <a:cubicBezTo>
                      <a:pt x="27" y="17"/>
                      <a:pt x="30" y="9"/>
                      <a:pt x="32" y="0"/>
                    </a:cubicBezTo>
                    <a:cubicBezTo>
                      <a:pt x="21" y="2"/>
                      <a:pt x="11" y="3"/>
                      <a:pt x="0" y="3"/>
                    </a:cubicBezTo>
                    <a:lnTo>
                      <a:pt x="0"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5" name="Freeform 16"/>
              <p:cNvSpPr>
                <a:spLocks/>
              </p:cNvSpPr>
              <p:nvPr/>
            </p:nvSpPr>
            <p:spPr bwMode="auto">
              <a:xfrm>
                <a:off x="4233863" y="4710113"/>
                <a:ext cx="166688" cy="219075"/>
              </a:xfrm>
              <a:custGeom>
                <a:avLst/>
                <a:gdLst>
                  <a:gd name="T0" fmla="*/ 23 w 26"/>
                  <a:gd name="T1" fmla="*/ 0 h 34"/>
                  <a:gd name="T2" fmla="*/ 0 w 26"/>
                  <a:gd name="T3" fmla="*/ 0 h 34"/>
                  <a:gd name="T4" fmla="*/ 2 w 26"/>
                  <a:gd name="T5" fmla="*/ 14 h 34"/>
                  <a:gd name="T6" fmla="*/ 2 w 26"/>
                  <a:gd name="T7" fmla="*/ 15 h 34"/>
                  <a:gd name="T8" fmla="*/ 2 w 26"/>
                  <a:gd name="T9" fmla="*/ 15 h 34"/>
                  <a:gd name="T10" fmla="*/ 6 w 26"/>
                  <a:gd name="T11" fmla="*/ 27 h 34"/>
                  <a:gd name="T12" fmla="*/ 26 w 26"/>
                  <a:gd name="T13" fmla="*/ 34 h 34"/>
                  <a:gd name="T14" fmla="*/ 23 w 2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4">
                    <a:moveTo>
                      <a:pt x="23" y="0"/>
                    </a:moveTo>
                    <a:cubicBezTo>
                      <a:pt x="0" y="0"/>
                      <a:pt x="0" y="0"/>
                      <a:pt x="0" y="0"/>
                    </a:cubicBezTo>
                    <a:cubicBezTo>
                      <a:pt x="0" y="5"/>
                      <a:pt x="1" y="10"/>
                      <a:pt x="2" y="14"/>
                    </a:cubicBezTo>
                    <a:cubicBezTo>
                      <a:pt x="2" y="15"/>
                      <a:pt x="2" y="15"/>
                      <a:pt x="2" y="15"/>
                    </a:cubicBezTo>
                    <a:cubicBezTo>
                      <a:pt x="2" y="15"/>
                      <a:pt x="2" y="15"/>
                      <a:pt x="2" y="15"/>
                    </a:cubicBezTo>
                    <a:cubicBezTo>
                      <a:pt x="3" y="19"/>
                      <a:pt x="4" y="23"/>
                      <a:pt x="6" y="27"/>
                    </a:cubicBezTo>
                    <a:cubicBezTo>
                      <a:pt x="13" y="30"/>
                      <a:pt x="19" y="32"/>
                      <a:pt x="26" y="34"/>
                    </a:cubicBezTo>
                    <a:cubicBezTo>
                      <a:pt x="24" y="23"/>
                      <a:pt x="23" y="12"/>
                      <a:pt x="2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6" name="Freeform 17"/>
              <p:cNvSpPr>
                <a:spLocks/>
              </p:cNvSpPr>
              <p:nvPr/>
            </p:nvSpPr>
            <p:spPr bwMode="auto">
              <a:xfrm>
                <a:off x="4343400" y="5019675"/>
                <a:ext cx="103188" cy="115888"/>
              </a:xfrm>
              <a:custGeom>
                <a:avLst/>
                <a:gdLst>
                  <a:gd name="T0" fmla="*/ 0 w 16"/>
                  <a:gd name="T1" fmla="*/ 0 h 18"/>
                  <a:gd name="T2" fmla="*/ 2 w 16"/>
                  <a:gd name="T3" fmla="*/ 3 h 18"/>
                  <a:gd name="T4" fmla="*/ 10 w 16"/>
                  <a:gd name="T5" fmla="*/ 12 h 18"/>
                  <a:gd name="T6" fmla="*/ 16 w 16"/>
                  <a:gd name="T7" fmla="*/ 18 h 18"/>
                  <a:gd name="T8" fmla="*/ 12 w 16"/>
                  <a:gd name="T9" fmla="*/ 3 h 18"/>
                  <a:gd name="T10" fmla="*/ 0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0" y="0"/>
                    </a:moveTo>
                    <a:cubicBezTo>
                      <a:pt x="0" y="1"/>
                      <a:pt x="1" y="2"/>
                      <a:pt x="2" y="3"/>
                    </a:cubicBezTo>
                    <a:cubicBezTo>
                      <a:pt x="5" y="6"/>
                      <a:pt x="7" y="9"/>
                      <a:pt x="10" y="12"/>
                    </a:cubicBezTo>
                    <a:cubicBezTo>
                      <a:pt x="12" y="14"/>
                      <a:pt x="14" y="16"/>
                      <a:pt x="16" y="18"/>
                    </a:cubicBezTo>
                    <a:cubicBezTo>
                      <a:pt x="15" y="13"/>
                      <a:pt x="13" y="8"/>
                      <a:pt x="12" y="3"/>
                    </a:cubicBezTo>
                    <a:cubicBezTo>
                      <a:pt x="8" y="2"/>
                      <a:pt x="4"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1" name="Freeform 18"/>
              <p:cNvSpPr>
                <a:spLocks/>
              </p:cNvSpPr>
              <p:nvPr/>
            </p:nvSpPr>
            <p:spPr bwMode="auto">
              <a:xfrm>
                <a:off x="4537075" y="5065713"/>
                <a:ext cx="238125" cy="204788"/>
              </a:xfrm>
              <a:custGeom>
                <a:avLst/>
                <a:gdLst>
                  <a:gd name="T0" fmla="*/ 9 w 37"/>
                  <a:gd name="T1" fmla="*/ 24 h 32"/>
                  <a:gd name="T2" fmla="*/ 21 w 37"/>
                  <a:gd name="T3" fmla="*/ 29 h 32"/>
                  <a:gd name="T4" fmla="*/ 34 w 37"/>
                  <a:gd name="T5" fmla="*/ 31 h 32"/>
                  <a:gd name="T6" fmla="*/ 34 w 37"/>
                  <a:gd name="T7" fmla="*/ 31 h 32"/>
                  <a:gd name="T8" fmla="*/ 37 w 37"/>
                  <a:gd name="T9" fmla="*/ 32 h 32"/>
                  <a:gd name="T10" fmla="*/ 37 w 37"/>
                  <a:gd name="T11" fmla="*/ 5 h 32"/>
                  <a:gd name="T12" fmla="*/ 0 w 37"/>
                  <a:gd name="T13" fmla="*/ 0 h 32"/>
                  <a:gd name="T14" fmla="*/ 9 w 3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2">
                    <a:moveTo>
                      <a:pt x="9" y="24"/>
                    </a:moveTo>
                    <a:cubicBezTo>
                      <a:pt x="13" y="26"/>
                      <a:pt x="17" y="28"/>
                      <a:pt x="21" y="29"/>
                    </a:cubicBezTo>
                    <a:cubicBezTo>
                      <a:pt x="26" y="30"/>
                      <a:pt x="30" y="31"/>
                      <a:pt x="34" y="31"/>
                    </a:cubicBezTo>
                    <a:cubicBezTo>
                      <a:pt x="34" y="31"/>
                      <a:pt x="34" y="31"/>
                      <a:pt x="34" y="31"/>
                    </a:cubicBezTo>
                    <a:cubicBezTo>
                      <a:pt x="35" y="31"/>
                      <a:pt x="36" y="32"/>
                      <a:pt x="37" y="32"/>
                    </a:cubicBezTo>
                    <a:cubicBezTo>
                      <a:pt x="37" y="5"/>
                      <a:pt x="37" y="5"/>
                      <a:pt x="37" y="5"/>
                    </a:cubicBezTo>
                    <a:cubicBezTo>
                      <a:pt x="24" y="4"/>
                      <a:pt x="12" y="3"/>
                      <a:pt x="0" y="0"/>
                    </a:cubicBezTo>
                    <a:cubicBezTo>
                      <a:pt x="2" y="8"/>
                      <a:pt x="5" y="16"/>
                      <a:pt x="9"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2" name="Freeform 19"/>
              <p:cNvSpPr>
                <a:spLocks/>
              </p:cNvSpPr>
              <p:nvPr/>
            </p:nvSpPr>
            <p:spPr bwMode="auto">
              <a:xfrm>
                <a:off x="4484688" y="4710113"/>
                <a:ext cx="290513" cy="284163"/>
              </a:xfrm>
              <a:custGeom>
                <a:avLst/>
                <a:gdLst>
                  <a:gd name="T0" fmla="*/ 4 w 45"/>
                  <a:gd name="T1" fmla="*/ 38 h 44"/>
                  <a:gd name="T2" fmla="*/ 45 w 45"/>
                  <a:gd name="T3" fmla="*/ 44 h 44"/>
                  <a:gd name="T4" fmla="*/ 45 w 45"/>
                  <a:gd name="T5" fmla="*/ 0 h 44"/>
                  <a:gd name="T6" fmla="*/ 0 w 45"/>
                  <a:gd name="T7" fmla="*/ 0 h 44"/>
                  <a:gd name="T8" fmla="*/ 4 w 45"/>
                  <a:gd name="T9" fmla="*/ 38 h 44"/>
                </a:gdLst>
                <a:ahLst/>
                <a:cxnLst>
                  <a:cxn ang="0">
                    <a:pos x="T0" y="T1"/>
                  </a:cxn>
                  <a:cxn ang="0">
                    <a:pos x="T2" y="T3"/>
                  </a:cxn>
                  <a:cxn ang="0">
                    <a:pos x="T4" y="T5"/>
                  </a:cxn>
                  <a:cxn ang="0">
                    <a:pos x="T6" y="T7"/>
                  </a:cxn>
                  <a:cxn ang="0">
                    <a:pos x="T8" y="T9"/>
                  </a:cxn>
                </a:cxnLst>
                <a:rect l="0" t="0" r="r" b="b"/>
                <a:pathLst>
                  <a:path w="45" h="44">
                    <a:moveTo>
                      <a:pt x="4" y="38"/>
                    </a:moveTo>
                    <a:cubicBezTo>
                      <a:pt x="17" y="41"/>
                      <a:pt x="31" y="43"/>
                      <a:pt x="45" y="44"/>
                    </a:cubicBezTo>
                    <a:cubicBezTo>
                      <a:pt x="45" y="0"/>
                      <a:pt x="45" y="0"/>
                      <a:pt x="45" y="0"/>
                    </a:cubicBezTo>
                    <a:cubicBezTo>
                      <a:pt x="0" y="0"/>
                      <a:pt x="0" y="0"/>
                      <a:pt x="0" y="0"/>
                    </a:cubicBezTo>
                    <a:cubicBezTo>
                      <a:pt x="0" y="13"/>
                      <a:pt x="1" y="26"/>
                      <a:pt x="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0" name="Freeform 20"/>
              <p:cNvSpPr>
                <a:spLocks noEditPoints="1"/>
              </p:cNvSpPr>
              <p:nvPr/>
            </p:nvSpPr>
            <p:spPr bwMode="auto">
              <a:xfrm>
                <a:off x="3800475" y="3635375"/>
                <a:ext cx="2046288" cy="2047875"/>
              </a:xfrm>
              <a:custGeom>
                <a:avLst/>
                <a:gdLst>
                  <a:gd name="T0" fmla="*/ 158 w 317"/>
                  <a:gd name="T1" fmla="*/ 0 h 318"/>
                  <a:gd name="T2" fmla="*/ 0 w 317"/>
                  <a:gd name="T3" fmla="*/ 159 h 318"/>
                  <a:gd name="T4" fmla="*/ 158 w 317"/>
                  <a:gd name="T5" fmla="*/ 318 h 318"/>
                  <a:gd name="T6" fmla="*/ 317 w 317"/>
                  <a:gd name="T7" fmla="*/ 159 h 318"/>
                  <a:gd name="T8" fmla="*/ 158 w 317"/>
                  <a:gd name="T9" fmla="*/ 0 h 318"/>
                  <a:gd name="T10" fmla="*/ 116 w 317"/>
                  <a:gd name="T11" fmla="*/ 56 h 318"/>
                  <a:gd name="T12" fmla="*/ 120 w 317"/>
                  <a:gd name="T13" fmla="*/ 41 h 318"/>
                  <a:gd name="T14" fmla="*/ 168 w 317"/>
                  <a:gd name="T15" fmla="*/ 92 h 318"/>
                  <a:gd name="T16" fmla="*/ 102 w 317"/>
                  <a:gd name="T17" fmla="*/ 111 h 318"/>
                  <a:gd name="T18" fmla="*/ 106 w 317"/>
                  <a:gd name="T19" fmla="*/ 94 h 318"/>
                  <a:gd name="T20" fmla="*/ 30 w 317"/>
                  <a:gd name="T21" fmla="*/ 161 h 318"/>
                  <a:gd name="T22" fmla="*/ 116 w 317"/>
                  <a:gd name="T23" fmla="*/ 56 h 318"/>
                  <a:gd name="T24" fmla="*/ 274 w 317"/>
                  <a:gd name="T25" fmla="*/ 177 h 318"/>
                  <a:gd name="T26" fmla="*/ 274 w 317"/>
                  <a:gd name="T27" fmla="*/ 177 h 318"/>
                  <a:gd name="T28" fmla="*/ 263 w 317"/>
                  <a:gd name="T29" fmla="*/ 213 h 318"/>
                  <a:gd name="T30" fmla="*/ 262 w 317"/>
                  <a:gd name="T31" fmla="*/ 214 h 318"/>
                  <a:gd name="T32" fmla="*/ 262 w 317"/>
                  <a:gd name="T33" fmla="*/ 214 h 318"/>
                  <a:gd name="T34" fmla="*/ 230 w 317"/>
                  <a:gd name="T35" fmla="*/ 253 h 318"/>
                  <a:gd name="T36" fmla="*/ 184 w 317"/>
                  <a:gd name="T37" fmla="*/ 274 h 318"/>
                  <a:gd name="T38" fmla="*/ 183 w 317"/>
                  <a:gd name="T39" fmla="*/ 275 h 318"/>
                  <a:gd name="T40" fmla="*/ 183 w 317"/>
                  <a:gd name="T41" fmla="*/ 275 h 318"/>
                  <a:gd name="T42" fmla="*/ 183 w 317"/>
                  <a:gd name="T43" fmla="*/ 275 h 318"/>
                  <a:gd name="T44" fmla="*/ 183 w 317"/>
                  <a:gd name="T45" fmla="*/ 275 h 318"/>
                  <a:gd name="T46" fmla="*/ 145 w 317"/>
                  <a:gd name="T47" fmla="*/ 276 h 318"/>
                  <a:gd name="T48" fmla="*/ 144 w 317"/>
                  <a:gd name="T49" fmla="*/ 276 h 318"/>
                  <a:gd name="T50" fmla="*/ 144 w 317"/>
                  <a:gd name="T51" fmla="*/ 276 h 318"/>
                  <a:gd name="T52" fmla="*/ 108 w 317"/>
                  <a:gd name="T53" fmla="*/ 265 h 318"/>
                  <a:gd name="T54" fmla="*/ 107 w 317"/>
                  <a:gd name="T55" fmla="*/ 265 h 318"/>
                  <a:gd name="T56" fmla="*/ 107 w 317"/>
                  <a:gd name="T57" fmla="*/ 264 h 318"/>
                  <a:gd name="T58" fmla="*/ 68 w 317"/>
                  <a:gd name="T59" fmla="*/ 232 h 318"/>
                  <a:gd name="T60" fmla="*/ 47 w 317"/>
                  <a:gd name="T61" fmla="*/ 186 h 318"/>
                  <a:gd name="T62" fmla="*/ 47 w 317"/>
                  <a:gd name="T63" fmla="*/ 185 h 318"/>
                  <a:gd name="T64" fmla="*/ 46 w 317"/>
                  <a:gd name="T65" fmla="*/ 185 h 318"/>
                  <a:gd name="T66" fmla="*/ 45 w 317"/>
                  <a:gd name="T67" fmla="*/ 173 h 318"/>
                  <a:gd name="T68" fmla="*/ 46 w 317"/>
                  <a:gd name="T69" fmla="*/ 163 h 318"/>
                  <a:gd name="T70" fmla="*/ 53 w 317"/>
                  <a:gd name="T71" fmla="*/ 136 h 318"/>
                  <a:gd name="T72" fmla="*/ 89 w 317"/>
                  <a:gd name="T73" fmla="*/ 110 h 318"/>
                  <a:gd name="T74" fmla="*/ 86 w 317"/>
                  <a:gd name="T75" fmla="*/ 122 h 318"/>
                  <a:gd name="T76" fmla="*/ 74 w 317"/>
                  <a:gd name="T77" fmla="*/ 126 h 318"/>
                  <a:gd name="T78" fmla="*/ 70 w 317"/>
                  <a:gd name="T79" fmla="*/ 138 h 318"/>
                  <a:gd name="T80" fmla="*/ 68 w 317"/>
                  <a:gd name="T81" fmla="*/ 151 h 318"/>
                  <a:gd name="T82" fmla="*/ 68 w 317"/>
                  <a:gd name="T83" fmla="*/ 151 h 318"/>
                  <a:gd name="T84" fmla="*/ 68 w 317"/>
                  <a:gd name="T85" fmla="*/ 151 h 318"/>
                  <a:gd name="T86" fmla="*/ 90 w 317"/>
                  <a:gd name="T87" fmla="*/ 151 h 318"/>
                  <a:gd name="T88" fmla="*/ 93 w 317"/>
                  <a:gd name="T89" fmla="*/ 130 h 318"/>
                  <a:gd name="T90" fmla="*/ 110 w 317"/>
                  <a:gd name="T91" fmla="*/ 125 h 318"/>
                  <a:gd name="T92" fmla="*/ 106 w 317"/>
                  <a:gd name="T93" fmla="*/ 151 h 318"/>
                  <a:gd name="T94" fmla="*/ 151 w 317"/>
                  <a:gd name="T95" fmla="*/ 151 h 318"/>
                  <a:gd name="T96" fmla="*/ 151 w 317"/>
                  <a:gd name="T97" fmla="*/ 113 h 318"/>
                  <a:gd name="T98" fmla="*/ 198 w 317"/>
                  <a:gd name="T99" fmla="*/ 100 h 318"/>
                  <a:gd name="T100" fmla="*/ 194 w 317"/>
                  <a:gd name="T101" fmla="*/ 94 h 318"/>
                  <a:gd name="T102" fmla="*/ 150 w 317"/>
                  <a:gd name="T103" fmla="*/ 47 h 318"/>
                  <a:gd name="T104" fmla="*/ 174 w 317"/>
                  <a:gd name="T105" fmla="*/ 47 h 318"/>
                  <a:gd name="T106" fmla="*/ 175 w 317"/>
                  <a:gd name="T107" fmla="*/ 47 h 318"/>
                  <a:gd name="T108" fmla="*/ 175 w 317"/>
                  <a:gd name="T109" fmla="*/ 47 h 318"/>
                  <a:gd name="T110" fmla="*/ 241 w 317"/>
                  <a:gd name="T111" fmla="*/ 80 h 318"/>
                  <a:gd name="T112" fmla="*/ 272 w 317"/>
                  <a:gd name="T113" fmla="*/ 138 h 318"/>
                  <a:gd name="T114" fmla="*/ 273 w 317"/>
                  <a:gd name="T115" fmla="*/ 140 h 318"/>
                  <a:gd name="T116" fmla="*/ 274 w 317"/>
                  <a:gd name="T117" fmla="*/ 176 h 318"/>
                  <a:gd name="T118" fmla="*/ 274 w 317"/>
                  <a:gd name="T119" fmla="*/ 1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7" h="318">
                    <a:moveTo>
                      <a:pt x="158" y="0"/>
                    </a:moveTo>
                    <a:cubicBezTo>
                      <a:pt x="71" y="0"/>
                      <a:pt x="0" y="71"/>
                      <a:pt x="0" y="159"/>
                    </a:cubicBezTo>
                    <a:cubicBezTo>
                      <a:pt x="0" y="247"/>
                      <a:pt x="71" y="318"/>
                      <a:pt x="158" y="318"/>
                    </a:cubicBezTo>
                    <a:cubicBezTo>
                      <a:pt x="246" y="318"/>
                      <a:pt x="317" y="247"/>
                      <a:pt x="317" y="159"/>
                    </a:cubicBezTo>
                    <a:cubicBezTo>
                      <a:pt x="317" y="71"/>
                      <a:pt x="246" y="0"/>
                      <a:pt x="158" y="0"/>
                    </a:cubicBezTo>
                    <a:close/>
                    <a:moveTo>
                      <a:pt x="116" y="56"/>
                    </a:moveTo>
                    <a:cubicBezTo>
                      <a:pt x="120" y="41"/>
                      <a:pt x="120" y="41"/>
                      <a:pt x="120" y="41"/>
                    </a:cubicBezTo>
                    <a:cubicBezTo>
                      <a:pt x="168" y="92"/>
                      <a:pt x="168" y="92"/>
                      <a:pt x="168" y="92"/>
                    </a:cubicBezTo>
                    <a:cubicBezTo>
                      <a:pt x="102" y="111"/>
                      <a:pt x="102" y="111"/>
                      <a:pt x="102" y="111"/>
                    </a:cubicBezTo>
                    <a:cubicBezTo>
                      <a:pt x="106" y="94"/>
                      <a:pt x="106" y="94"/>
                      <a:pt x="106" y="94"/>
                    </a:cubicBezTo>
                    <a:cubicBezTo>
                      <a:pt x="68" y="93"/>
                      <a:pt x="35" y="114"/>
                      <a:pt x="30" y="161"/>
                    </a:cubicBezTo>
                    <a:cubicBezTo>
                      <a:pt x="32" y="102"/>
                      <a:pt x="62" y="57"/>
                      <a:pt x="116" y="56"/>
                    </a:cubicBezTo>
                    <a:close/>
                    <a:moveTo>
                      <a:pt x="274" y="177"/>
                    </a:moveTo>
                    <a:cubicBezTo>
                      <a:pt x="274" y="177"/>
                      <a:pt x="274" y="177"/>
                      <a:pt x="274" y="177"/>
                    </a:cubicBezTo>
                    <a:cubicBezTo>
                      <a:pt x="272" y="190"/>
                      <a:pt x="268" y="202"/>
                      <a:pt x="263" y="213"/>
                    </a:cubicBezTo>
                    <a:cubicBezTo>
                      <a:pt x="262" y="214"/>
                      <a:pt x="262" y="214"/>
                      <a:pt x="262" y="214"/>
                    </a:cubicBezTo>
                    <a:cubicBezTo>
                      <a:pt x="262" y="214"/>
                      <a:pt x="262" y="214"/>
                      <a:pt x="262" y="214"/>
                    </a:cubicBezTo>
                    <a:cubicBezTo>
                      <a:pt x="254" y="230"/>
                      <a:pt x="243" y="243"/>
                      <a:pt x="230" y="253"/>
                    </a:cubicBezTo>
                    <a:cubicBezTo>
                      <a:pt x="216" y="263"/>
                      <a:pt x="201" y="271"/>
                      <a:pt x="184" y="274"/>
                    </a:cubicBezTo>
                    <a:cubicBezTo>
                      <a:pt x="183" y="275"/>
                      <a:pt x="183" y="275"/>
                      <a:pt x="183" y="275"/>
                    </a:cubicBezTo>
                    <a:cubicBezTo>
                      <a:pt x="183" y="275"/>
                      <a:pt x="183" y="275"/>
                      <a:pt x="183" y="275"/>
                    </a:cubicBezTo>
                    <a:cubicBezTo>
                      <a:pt x="183" y="275"/>
                      <a:pt x="183" y="275"/>
                      <a:pt x="183" y="275"/>
                    </a:cubicBezTo>
                    <a:cubicBezTo>
                      <a:pt x="183" y="275"/>
                      <a:pt x="183" y="275"/>
                      <a:pt x="183" y="275"/>
                    </a:cubicBezTo>
                    <a:cubicBezTo>
                      <a:pt x="171" y="277"/>
                      <a:pt x="158" y="278"/>
                      <a:pt x="145" y="276"/>
                    </a:cubicBezTo>
                    <a:cubicBezTo>
                      <a:pt x="144" y="276"/>
                      <a:pt x="144" y="276"/>
                      <a:pt x="144" y="276"/>
                    </a:cubicBezTo>
                    <a:cubicBezTo>
                      <a:pt x="144" y="276"/>
                      <a:pt x="144" y="276"/>
                      <a:pt x="144" y="276"/>
                    </a:cubicBezTo>
                    <a:cubicBezTo>
                      <a:pt x="131" y="274"/>
                      <a:pt x="119" y="271"/>
                      <a:pt x="108" y="265"/>
                    </a:cubicBezTo>
                    <a:cubicBezTo>
                      <a:pt x="107" y="265"/>
                      <a:pt x="107" y="265"/>
                      <a:pt x="107" y="265"/>
                    </a:cubicBezTo>
                    <a:cubicBezTo>
                      <a:pt x="107" y="264"/>
                      <a:pt x="107" y="264"/>
                      <a:pt x="107" y="264"/>
                    </a:cubicBezTo>
                    <a:cubicBezTo>
                      <a:pt x="91" y="257"/>
                      <a:pt x="78" y="245"/>
                      <a:pt x="68" y="232"/>
                    </a:cubicBezTo>
                    <a:cubicBezTo>
                      <a:pt x="58" y="219"/>
                      <a:pt x="50" y="203"/>
                      <a:pt x="47" y="186"/>
                    </a:cubicBezTo>
                    <a:cubicBezTo>
                      <a:pt x="47" y="185"/>
                      <a:pt x="47" y="185"/>
                      <a:pt x="47" y="185"/>
                    </a:cubicBezTo>
                    <a:cubicBezTo>
                      <a:pt x="46" y="185"/>
                      <a:pt x="46" y="185"/>
                      <a:pt x="46" y="185"/>
                    </a:cubicBezTo>
                    <a:cubicBezTo>
                      <a:pt x="46" y="181"/>
                      <a:pt x="45" y="177"/>
                      <a:pt x="45" y="173"/>
                    </a:cubicBezTo>
                    <a:cubicBezTo>
                      <a:pt x="46" y="163"/>
                      <a:pt x="46" y="163"/>
                      <a:pt x="46" y="163"/>
                    </a:cubicBezTo>
                    <a:cubicBezTo>
                      <a:pt x="46" y="152"/>
                      <a:pt x="49" y="143"/>
                      <a:pt x="53" y="136"/>
                    </a:cubicBezTo>
                    <a:cubicBezTo>
                      <a:pt x="61" y="123"/>
                      <a:pt x="73" y="114"/>
                      <a:pt x="89" y="110"/>
                    </a:cubicBezTo>
                    <a:cubicBezTo>
                      <a:pt x="86" y="122"/>
                      <a:pt x="86" y="122"/>
                      <a:pt x="86" y="122"/>
                    </a:cubicBezTo>
                    <a:cubicBezTo>
                      <a:pt x="82" y="123"/>
                      <a:pt x="78" y="125"/>
                      <a:pt x="74" y="126"/>
                    </a:cubicBezTo>
                    <a:cubicBezTo>
                      <a:pt x="73" y="130"/>
                      <a:pt x="71" y="134"/>
                      <a:pt x="70" y="138"/>
                    </a:cubicBezTo>
                    <a:cubicBezTo>
                      <a:pt x="69" y="142"/>
                      <a:pt x="68" y="146"/>
                      <a:pt x="68" y="151"/>
                    </a:cubicBezTo>
                    <a:cubicBezTo>
                      <a:pt x="68" y="151"/>
                      <a:pt x="68" y="151"/>
                      <a:pt x="68" y="151"/>
                    </a:cubicBezTo>
                    <a:cubicBezTo>
                      <a:pt x="68" y="151"/>
                      <a:pt x="68" y="151"/>
                      <a:pt x="68" y="151"/>
                    </a:cubicBezTo>
                    <a:cubicBezTo>
                      <a:pt x="90" y="151"/>
                      <a:pt x="90" y="151"/>
                      <a:pt x="90" y="151"/>
                    </a:cubicBezTo>
                    <a:cubicBezTo>
                      <a:pt x="91" y="144"/>
                      <a:pt x="92" y="137"/>
                      <a:pt x="93" y="130"/>
                    </a:cubicBezTo>
                    <a:cubicBezTo>
                      <a:pt x="110" y="125"/>
                      <a:pt x="110" y="125"/>
                      <a:pt x="110" y="125"/>
                    </a:cubicBezTo>
                    <a:cubicBezTo>
                      <a:pt x="108" y="134"/>
                      <a:pt x="107" y="143"/>
                      <a:pt x="106" y="151"/>
                    </a:cubicBezTo>
                    <a:cubicBezTo>
                      <a:pt x="151" y="151"/>
                      <a:pt x="151" y="151"/>
                      <a:pt x="151" y="151"/>
                    </a:cubicBezTo>
                    <a:cubicBezTo>
                      <a:pt x="151" y="113"/>
                      <a:pt x="151" y="113"/>
                      <a:pt x="151" y="113"/>
                    </a:cubicBezTo>
                    <a:cubicBezTo>
                      <a:pt x="198" y="100"/>
                      <a:pt x="198" y="100"/>
                      <a:pt x="198" y="100"/>
                    </a:cubicBezTo>
                    <a:cubicBezTo>
                      <a:pt x="194" y="94"/>
                      <a:pt x="194" y="94"/>
                      <a:pt x="194" y="94"/>
                    </a:cubicBezTo>
                    <a:cubicBezTo>
                      <a:pt x="150" y="47"/>
                      <a:pt x="150" y="47"/>
                      <a:pt x="150" y="47"/>
                    </a:cubicBezTo>
                    <a:cubicBezTo>
                      <a:pt x="158" y="46"/>
                      <a:pt x="166" y="46"/>
                      <a:pt x="174" y="47"/>
                    </a:cubicBezTo>
                    <a:cubicBezTo>
                      <a:pt x="175" y="47"/>
                      <a:pt x="175" y="47"/>
                      <a:pt x="175" y="47"/>
                    </a:cubicBezTo>
                    <a:cubicBezTo>
                      <a:pt x="175" y="47"/>
                      <a:pt x="175" y="47"/>
                      <a:pt x="175" y="47"/>
                    </a:cubicBezTo>
                    <a:cubicBezTo>
                      <a:pt x="201" y="51"/>
                      <a:pt x="224" y="63"/>
                      <a:pt x="241" y="80"/>
                    </a:cubicBezTo>
                    <a:cubicBezTo>
                      <a:pt x="257" y="96"/>
                      <a:pt x="268" y="116"/>
                      <a:pt x="272" y="138"/>
                    </a:cubicBezTo>
                    <a:cubicBezTo>
                      <a:pt x="273" y="140"/>
                      <a:pt x="273" y="140"/>
                      <a:pt x="273" y="140"/>
                    </a:cubicBezTo>
                    <a:cubicBezTo>
                      <a:pt x="275" y="151"/>
                      <a:pt x="275" y="164"/>
                      <a:pt x="274" y="176"/>
                    </a:cubicBezTo>
                    <a:lnTo>
                      <a:pt x="274" y="1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3" name="Freeform 21"/>
              <p:cNvSpPr>
                <a:spLocks/>
              </p:cNvSpPr>
              <p:nvPr/>
            </p:nvSpPr>
            <p:spPr bwMode="auto">
              <a:xfrm>
                <a:off x="5227638" y="4710113"/>
                <a:ext cx="200025" cy="231775"/>
              </a:xfrm>
              <a:custGeom>
                <a:avLst/>
                <a:gdLst>
                  <a:gd name="T0" fmla="*/ 0 w 31"/>
                  <a:gd name="T1" fmla="*/ 36 h 36"/>
                  <a:gd name="T2" fmla="*/ 25 w 31"/>
                  <a:gd name="T3" fmla="*/ 26 h 36"/>
                  <a:gd name="T4" fmla="*/ 28 w 31"/>
                  <a:gd name="T5" fmla="*/ 18 h 36"/>
                  <a:gd name="T6" fmla="*/ 30 w 31"/>
                  <a:gd name="T7" fmla="*/ 7 h 36"/>
                  <a:gd name="T8" fmla="*/ 30 w 31"/>
                  <a:gd name="T9" fmla="*/ 6 h 36"/>
                  <a:gd name="T10" fmla="*/ 30 w 31"/>
                  <a:gd name="T11" fmla="*/ 3 h 36"/>
                  <a:gd name="T12" fmla="*/ 31 w 31"/>
                  <a:gd name="T13" fmla="*/ 2 h 36"/>
                  <a:gd name="T14" fmla="*/ 31 w 31"/>
                  <a:gd name="T15" fmla="*/ 0 h 36"/>
                  <a:gd name="T16" fmla="*/ 3 w 31"/>
                  <a:gd name="T17" fmla="*/ 0 h 36"/>
                  <a:gd name="T18" fmla="*/ 0 w 31"/>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6">
                    <a:moveTo>
                      <a:pt x="0" y="36"/>
                    </a:moveTo>
                    <a:cubicBezTo>
                      <a:pt x="8" y="33"/>
                      <a:pt x="17" y="30"/>
                      <a:pt x="25" y="26"/>
                    </a:cubicBezTo>
                    <a:cubicBezTo>
                      <a:pt x="26" y="24"/>
                      <a:pt x="27" y="21"/>
                      <a:pt x="28" y="18"/>
                    </a:cubicBezTo>
                    <a:cubicBezTo>
                      <a:pt x="29" y="15"/>
                      <a:pt x="29" y="11"/>
                      <a:pt x="30" y="7"/>
                    </a:cubicBezTo>
                    <a:cubicBezTo>
                      <a:pt x="30" y="6"/>
                      <a:pt x="30" y="6"/>
                      <a:pt x="30" y="6"/>
                    </a:cubicBezTo>
                    <a:cubicBezTo>
                      <a:pt x="30" y="5"/>
                      <a:pt x="30" y="4"/>
                      <a:pt x="30" y="3"/>
                    </a:cubicBezTo>
                    <a:cubicBezTo>
                      <a:pt x="31" y="2"/>
                      <a:pt x="31" y="2"/>
                      <a:pt x="31" y="2"/>
                    </a:cubicBezTo>
                    <a:cubicBezTo>
                      <a:pt x="31" y="2"/>
                      <a:pt x="31" y="1"/>
                      <a:pt x="31" y="0"/>
                    </a:cubicBezTo>
                    <a:cubicBezTo>
                      <a:pt x="3" y="0"/>
                      <a:pt x="3" y="0"/>
                      <a:pt x="3" y="0"/>
                    </a:cubicBezTo>
                    <a:cubicBezTo>
                      <a:pt x="3" y="12"/>
                      <a:pt x="2" y="24"/>
                      <a:pt x="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4" name="Freeform 22"/>
              <p:cNvSpPr>
                <a:spLocks/>
              </p:cNvSpPr>
              <p:nvPr/>
            </p:nvSpPr>
            <p:spPr bwMode="auto">
              <a:xfrm>
                <a:off x="5156200" y="4176713"/>
                <a:ext cx="149225" cy="134938"/>
              </a:xfrm>
              <a:custGeom>
                <a:avLst/>
                <a:gdLst>
                  <a:gd name="T0" fmla="*/ 23 w 23"/>
                  <a:gd name="T1" fmla="*/ 21 h 21"/>
                  <a:gd name="T2" fmla="*/ 15 w 23"/>
                  <a:gd name="T3" fmla="*/ 12 h 21"/>
                  <a:gd name="T4" fmla="*/ 0 w 23"/>
                  <a:gd name="T5" fmla="*/ 0 h 21"/>
                  <a:gd name="T6" fmla="*/ 5 w 23"/>
                  <a:gd name="T7" fmla="*/ 16 h 21"/>
                  <a:gd name="T8" fmla="*/ 23 w 23"/>
                  <a:gd name="T9" fmla="*/ 21 h 21"/>
                </a:gdLst>
                <a:ahLst/>
                <a:cxnLst>
                  <a:cxn ang="0">
                    <a:pos x="T0" y="T1"/>
                  </a:cxn>
                  <a:cxn ang="0">
                    <a:pos x="T2" y="T3"/>
                  </a:cxn>
                  <a:cxn ang="0">
                    <a:pos x="T4" y="T5"/>
                  </a:cxn>
                  <a:cxn ang="0">
                    <a:pos x="T6" y="T7"/>
                  </a:cxn>
                  <a:cxn ang="0">
                    <a:pos x="T8" y="T9"/>
                  </a:cxn>
                </a:cxnLst>
                <a:rect l="0" t="0" r="r" b="b"/>
                <a:pathLst>
                  <a:path w="23" h="21">
                    <a:moveTo>
                      <a:pt x="23" y="21"/>
                    </a:moveTo>
                    <a:cubicBezTo>
                      <a:pt x="20" y="18"/>
                      <a:pt x="18" y="15"/>
                      <a:pt x="15" y="12"/>
                    </a:cubicBezTo>
                    <a:cubicBezTo>
                      <a:pt x="10" y="8"/>
                      <a:pt x="6" y="4"/>
                      <a:pt x="0" y="0"/>
                    </a:cubicBezTo>
                    <a:cubicBezTo>
                      <a:pt x="2" y="5"/>
                      <a:pt x="3" y="11"/>
                      <a:pt x="5" y="16"/>
                    </a:cubicBezTo>
                    <a:cubicBezTo>
                      <a:pt x="11" y="17"/>
                      <a:pt x="17" y="19"/>
                      <a:pt x="23"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5" name="Freeform 23"/>
              <p:cNvSpPr>
                <a:spLocks/>
              </p:cNvSpPr>
              <p:nvPr/>
            </p:nvSpPr>
            <p:spPr bwMode="auto">
              <a:xfrm>
                <a:off x="4878388" y="4710113"/>
                <a:ext cx="265113" cy="284163"/>
              </a:xfrm>
              <a:custGeom>
                <a:avLst/>
                <a:gdLst>
                  <a:gd name="T0" fmla="*/ 0 w 41"/>
                  <a:gd name="T1" fmla="*/ 44 h 44"/>
                  <a:gd name="T2" fmla="*/ 37 w 41"/>
                  <a:gd name="T3" fmla="*/ 40 h 44"/>
                  <a:gd name="T4" fmla="*/ 41 w 41"/>
                  <a:gd name="T5" fmla="*/ 0 h 44"/>
                  <a:gd name="T6" fmla="*/ 0 w 41"/>
                  <a:gd name="T7" fmla="*/ 0 h 44"/>
                  <a:gd name="T8" fmla="*/ 0 w 41"/>
                  <a:gd name="T9" fmla="*/ 44 h 44"/>
                </a:gdLst>
                <a:ahLst/>
                <a:cxnLst>
                  <a:cxn ang="0">
                    <a:pos x="T0" y="T1"/>
                  </a:cxn>
                  <a:cxn ang="0">
                    <a:pos x="T2" y="T3"/>
                  </a:cxn>
                  <a:cxn ang="0">
                    <a:pos x="T4" y="T5"/>
                  </a:cxn>
                  <a:cxn ang="0">
                    <a:pos x="T6" y="T7"/>
                  </a:cxn>
                  <a:cxn ang="0">
                    <a:pos x="T8" y="T9"/>
                  </a:cxn>
                </a:cxnLst>
                <a:rect l="0" t="0" r="r" b="b"/>
                <a:pathLst>
                  <a:path w="41" h="44">
                    <a:moveTo>
                      <a:pt x="0" y="44"/>
                    </a:moveTo>
                    <a:cubicBezTo>
                      <a:pt x="12" y="44"/>
                      <a:pt x="24" y="43"/>
                      <a:pt x="37" y="40"/>
                    </a:cubicBezTo>
                    <a:cubicBezTo>
                      <a:pt x="39" y="27"/>
                      <a:pt x="41" y="14"/>
                      <a:pt x="41" y="0"/>
                    </a:cubicBezTo>
                    <a:cubicBezTo>
                      <a:pt x="0" y="0"/>
                      <a:pt x="0" y="0"/>
                      <a:pt x="0" y="0"/>
                    </a:cubicBez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6" name="Freeform 24"/>
              <p:cNvSpPr>
                <a:spLocks/>
              </p:cNvSpPr>
              <p:nvPr/>
            </p:nvSpPr>
            <p:spPr bwMode="auto">
              <a:xfrm>
                <a:off x="5168900" y="5019675"/>
                <a:ext cx="149225" cy="147638"/>
              </a:xfrm>
              <a:custGeom>
                <a:avLst/>
                <a:gdLst>
                  <a:gd name="T0" fmla="*/ 0 w 23"/>
                  <a:gd name="T1" fmla="*/ 23 h 23"/>
                  <a:gd name="T2" fmla="*/ 4 w 23"/>
                  <a:gd name="T3" fmla="*/ 20 h 23"/>
                  <a:gd name="T4" fmla="*/ 13 w 23"/>
                  <a:gd name="T5" fmla="*/ 12 h 23"/>
                  <a:gd name="T6" fmla="*/ 23 w 23"/>
                  <a:gd name="T7" fmla="*/ 0 h 23"/>
                  <a:gd name="T8" fmla="*/ 5 w 23"/>
                  <a:gd name="T9" fmla="*/ 6 h 23"/>
                  <a:gd name="T10" fmla="*/ 0 w 23"/>
                  <a:gd name="T11" fmla="*/ 23 h 23"/>
                </a:gdLst>
                <a:ahLst/>
                <a:cxnLst>
                  <a:cxn ang="0">
                    <a:pos x="T0" y="T1"/>
                  </a:cxn>
                  <a:cxn ang="0">
                    <a:pos x="T2" y="T3"/>
                  </a:cxn>
                  <a:cxn ang="0">
                    <a:pos x="T4" y="T5"/>
                  </a:cxn>
                  <a:cxn ang="0">
                    <a:pos x="T6" y="T7"/>
                  </a:cxn>
                  <a:cxn ang="0">
                    <a:pos x="T8" y="T9"/>
                  </a:cxn>
                  <a:cxn ang="0">
                    <a:pos x="T10" y="T11"/>
                  </a:cxn>
                </a:cxnLst>
                <a:rect l="0" t="0" r="r" b="b"/>
                <a:pathLst>
                  <a:path w="23" h="23">
                    <a:moveTo>
                      <a:pt x="0" y="23"/>
                    </a:moveTo>
                    <a:cubicBezTo>
                      <a:pt x="1" y="22"/>
                      <a:pt x="2" y="21"/>
                      <a:pt x="4" y="20"/>
                    </a:cubicBezTo>
                    <a:cubicBezTo>
                      <a:pt x="7" y="17"/>
                      <a:pt x="10" y="15"/>
                      <a:pt x="13" y="12"/>
                    </a:cubicBezTo>
                    <a:cubicBezTo>
                      <a:pt x="16" y="8"/>
                      <a:pt x="20" y="4"/>
                      <a:pt x="23" y="0"/>
                    </a:cubicBezTo>
                    <a:cubicBezTo>
                      <a:pt x="17" y="2"/>
                      <a:pt x="11" y="4"/>
                      <a:pt x="5" y="6"/>
                    </a:cubicBezTo>
                    <a:cubicBezTo>
                      <a:pt x="3" y="11"/>
                      <a:pt x="2" y="17"/>
                      <a:pt x="0"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sp>
          <p:nvSpPr>
            <p:cNvPr id="88" name="CuadroTexto 87"/>
            <p:cNvSpPr txBox="1"/>
            <p:nvPr/>
          </p:nvSpPr>
          <p:spPr>
            <a:xfrm>
              <a:off x="4053518" y="6402022"/>
              <a:ext cx="185046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err="1">
                  <a:ln>
                    <a:noFill/>
                  </a:ln>
                  <a:solidFill>
                    <a:prstClr val="black"/>
                  </a:solidFill>
                  <a:effectLst/>
                  <a:uLnTx/>
                  <a:uFillTx/>
                  <a:latin typeface="Arial Narrow" panose="020B0606020202030204" pitchFamily="34" charset="0"/>
                  <a:cs typeface="Arial"/>
                </a:rPr>
                <a:t>ComisionReguladoraEnergia</a:t>
              </a:r>
              <a:endParaRPr kumimoji="0" lang="es-ES" sz="970" b="0" i="0" u="none" strike="noStrike" kern="1200" cap="none" spc="0" normalizeH="0" baseline="0" noProof="0" dirty="0">
                <a:ln>
                  <a:noFill/>
                </a:ln>
                <a:solidFill>
                  <a:prstClr val="black"/>
                </a:solidFill>
                <a:effectLst/>
                <a:uLnTx/>
                <a:uFillTx/>
                <a:latin typeface="Arial Narrow" panose="020B0606020202030204" pitchFamily="34" charset="0"/>
                <a:cs typeface="Arial"/>
              </a:endParaRPr>
            </a:p>
          </p:txBody>
        </p:sp>
        <p:sp>
          <p:nvSpPr>
            <p:cNvPr id="89" name="CuadroTexto 88"/>
            <p:cNvSpPr txBox="1"/>
            <p:nvPr/>
          </p:nvSpPr>
          <p:spPr>
            <a:xfrm>
              <a:off x="6145544" y="6402022"/>
              <a:ext cx="7344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err="1">
                  <a:ln>
                    <a:noFill/>
                  </a:ln>
                  <a:solidFill>
                    <a:prstClr val="black"/>
                  </a:solidFill>
                  <a:effectLst/>
                  <a:uLnTx/>
                  <a:uFillTx/>
                  <a:latin typeface="Arial Narrow" panose="020B0606020202030204" pitchFamily="34" charset="0"/>
                  <a:cs typeface="Arial"/>
                </a:rPr>
                <a:t>cregobmx</a:t>
              </a:r>
              <a:endParaRPr kumimoji="0" lang="es-ES" sz="970" b="0" i="0" u="none" strike="noStrike" kern="1200" cap="none" spc="0" normalizeH="0" baseline="0" noProof="0" dirty="0">
                <a:ln>
                  <a:noFill/>
                </a:ln>
                <a:solidFill>
                  <a:prstClr val="black"/>
                </a:solidFill>
                <a:effectLst/>
                <a:uLnTx/>
                <a:uFillTx/>
                <a:latin typeface="Arial Narrow" panose="020B0606020202030204" pitchFamily="34" charset="0"/>
                <a:cs typeface="Arial"/>
              </a:endParaRPr>
            </a:p>
          </p:txBody>
        </p:sp>
        <p:sp>
          <p:nvSpPr>
            <p:cNvPr id="90" name="CuadroTexto 89"/>
            <p:cNvSpPr txBox="1"/>
            <p:nvPr/>
          </p:nvSpPr>
          <p:spPr>
            <a:xfrm>
              <a:off x="2672527" y="6402022"/>
              <a:ext cx="1038084" cy="241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a:ln>
                    <a:noFill/>
                  </a:ln>
                  <a:solidFill>
                    <a:prstClr val="black"/>
                  </a:solidFill>
                  <a:effectLst/>
                  <a:uLnTx/>
                  <a:uFillTx/>
                  <a:latin typeface="Arial Narrow" panose="020B0606020202030204" pitchFamily="34" charset="0"/>
                  <a:cs typeface="Arial"/>
                </a:rPr>
                <a:t>@</a:t>
              </a:r>
              <a:r>
                <a:rPr kumimoji="0" lang="es-ES" sz="970" b="0" i="0" u="none" strike="noStrike" kern="1200" cap="none" spc="0" normalizeH="0" baseline="0" noProof="0" dirty="0" err="1">
                  <a:ln>
                    <a:noFill/>
                  </a:ln>
                  <a:solidFill>
                    <a:prstClr val="black"/>
                  </a:solidFill>
                  <a:effectLst/>
                  <a:uLnTx/>
                  <a:uFillTx/>
                  <a:latin typeface="Arial Narrow" panose="020B0606020202030204" pitchFamily="34" charset="0"/>
                  <a:cs typeface="Arial"/>
                </a:rPr>
                <a:t>CRE_Mexico</a:t>
              </a:r>
              <a:endParaRPr kumimoji="0" lang="es-ES" sz="970" b="0" i="0" u="none" strike="noStrike" kern="1200" cap="none" spc="0" normalizeH="0" baseline="0" noProof="0" dirty="0">
                <a:ln>
                  <a:noFill/>
                </a:ln>
                <a:solidFill>
                  <a:prstClr val="black"/>
                </a:solidFill>
                <a:effectLst/>
                <a:uLnTx/>
                <a:uFillTx/>
                <a:latin typeface="Arial Narrow" panose="020B0606020202030204" pitchFamily="34" charset="0"/>
                <a:cs typeface="Arial"/>
              </a:endParaRPr>
            </a:p>
          </p:txBody>
        </p:sp>
        <p:sp>
          <p:nvSpPr>
            <p:cNvPr id="91" name="CuadroTexto 90"/>
            <p:cNvSpPr txBox="1"/>
            <p:nvPr/>
          </p:nvSpPr>
          <p:spPr>
            <a:xfrm>
              <a:off x="1274029" y="6402022"/>
              <a:ext cx="1086138" cy="241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a:ln>
                    <a:noFill/>
                  </a:ln>
                  <a:solidFill>
                    <a:prstClr val="black"/>
                  </a:solidFill>
                  <a:effectLst/>
                  <a:uLnTx/>
                  <a:uFillTx/>
                  <a:latin typeface="Arial Narrow" panose="020B0606020202030204" pitchFamily="34" charset="0"/>
                  <a:cs typeface="Arial"/>
                </a:rPr>
                <a:t>www.gob.mx/cre</a:t>
              </a:r>
            </a:p>
          </p:txBody>
        </p:sp>
      </p:grpSp>
      <p:sp>
        <p:nvSpPr>
          <p:cNvPr id="2" name="Marcador de número de diapositiva 1"/>
          <p:cNvSpPr>
            <a:spLocks noGrp="1"/>
          </p:cNvSpPr>
          <p:nvPr>
            <p:ph type="sldNum" sz="quarter" idx="12"/>
          </p:nvPr>
        </p:nvSpPr>
        <p:spPr/>
        <p:txBody>
          <a:bodyPr/>
          <a:lstStyle/>
          <a:p>
            <a:fld id="{9B043775-927A-485F-8B65-FF512660102C}" type="slidenum">
              <a:rPr lang="es-MX" smtClean="0"/>
              <a:t>1</a:t>
            </a:fld>
            <a:endParaRPr lang="es-MX"/>
          </a:p>
        </p:txBody>
      </p:sp>
    </p:spTree>
    <p:extLst>
      <p:ext uri="{BB962C8B-B14F-4D97-AF65-F5344CB8AC3E}">
        <p14:creationId xmlns:p14="http://schemas.microsoft.com/office/powerpoint/2010/main" val="2362732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adroTexto 117"/>
          <p:cNvSpPr txBox="1"/>
          <p:nvPr/>
        </p:nvSpPr>
        <p:spPr>
          <a:xfrm>
            <a:off x="2706837" y="2562797"/>
            <a:ext cx="9344025" cy="2268000"/>
          </a:xfrm>
          <a:prstGeom prst="roundRect">
            <a:avLst>
              <a:gd name="adj" fmla="val 5284"/>
            </a:avLst>
          </a:prstGeom>
          <a:solidFill>
            <a:schemeClr val="bg1">
              <a:lumMod val="95000"/>
            </a:schemeClr>
          </a:solid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b="1" i="0" u="none" strike="noStrike" kern="1200" cap="none" spc="0" normalizeH="0" baseline="0" noProof="0" dirty="0">
              <a:ln>
                <a:noFill/>
              </a:ln>
              <a:solidFill>
                <a:schemeClr val="bg1"/>
              </a:solidFill>
              <a:effectLst/>
              <a:uLnTx/>
              <a:uFillTx/>
              <a:latin typeface="Arial Narrow" panose="020B0606020202030204" pitchFamily="34" charset="0"/>
              <a:ea typeface="Tahoma" panose="020B0604030504040204" pitchFamily="34" charset="0"/>
              <a:cs typeface="Arial" panose="020B0604020202020204" pitchFamily="34" charset="0"/>
            </a:endParaRPr>
          </a:p>
        </p:txBody>
      </p:sp>
      <p:sp>
        <p:nvSpPr>
          <p:cNvPr id="4" name="Título 1"/>
          <p:cNvSpPr txBox="1">
            <a:spLocks/>
          </p:cNvSpPr>
          <p:nvPr/>
        </p:nvSpPr>
        <p:spPr>
          <a:xfrm>
            <a:off x="119335" y="59707"/>
            <a:ext cx="9719989" cy="597637"/>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00000"/>
              </a:lnSpc>
              <a:spcAft>
                <a:spcPts val="1200"/>
              </a:spcAft>
              <a:defRPr/>
            </a:pPr>
            <a:r>
              <a:rPr lang="es-MX" sz="2200" b="1" dirty="0" smtClean="0">
                <a:solidFill>
                  <a:prstClr val="black"/>
                </a:solidFill>
                <a:latin typeface="Arial Narrow" panose="020B0606020202030204" pitchFamily="34" charset="0"/>
                <a:cs typeface="Arial" panose="020B0604020202020204" pitchFamily="34" charset="0"/>
              </a:rPr>
              <a:t>En materia de </a:t>
            </a:r>
            <a:r>
              <a:rPr lang="es-MX" sz="2200" b="1" i="1" dirty="0" smtClean="0">
                <a:latin typeface="Arial Narrow" panose="020B0606020202030204" pitchFamily="34" charset="0"/>
                <a:cs typeface="Arial" panose="020B0604020202020204" pitchFamily="34" charset="0"/>
              </a:rPr>
              <a:t>Distribución</a:t>
            </a:r>
            <a:r>
              <a:rPr lang="es-MX" sz="2200" b="1" dirty="0" smtClean="0">
                <a:latin typeface="Arial Narrow" panose="020B0606020202030204" pitchFamily="34" charset="0"/>
                <a:cs typeface="Arial" panose="020B0604020202020204" pitchFamily="34" charset="0"/>
              </a:rPr>
              <a:t>, la </a:t>
            </a:r>
            <a:r>
              <a:rPr lang="es-MX" sz="2200" b="1" dirty="0" smtClean="0">
                <a:solidFill>
                  <a:prstClr val="black"/>
                </a:solidFill>
                <a:latin typeface="Arial Narrow" panose="020B0606020202030204" pitchFamily="34" charset="0"/>
                <a:cs typeface="Arial" panose="020B0604020202020204" pitchFamily="34" charset="0"/>
              </a:rPr>
              <a:t>Comisión ha impulsado el mercado a través de el establecimiento de reglas claras y mecanismos de protección a usuarios.</a:t>
            </a:r>
            <a:endParaRPr kumimoji="0" lang="es-MX" sz="2200" b="1" i="0" u="none" strike="noStrike" kern="1200" cap="none" spc="0" normalizeH="0" baseline="0" noProof="0" dirty="0">
              <a:ln>
                <a:noFill/>
              </a:ln>
              <a:solidFill>
                <a:schemeClr val="accent2"/>
              </a:solidFill>
              <a:effectLst/>
              <a:uLnTx/>
              <a:uFillTx/>
              <a:latin typeface="Arial Narrow" panose="020B0606020202030204" pitchFamily="34" charset="0"/>
              <a:ea typeface="Tahoma" panose="020B0604030504040204" pitchFamily="34" charset="0"/>
              <a:cs typeface="Arial" panose="020B0604020202020204" pitchFamily="34" charset="0"/>
            </a:endParaRPr>
          </a:p>
        </p:txBody>
      </p:sp>
      <p:sp>
        <p:nvSpPr>
          <p:cNvPr id="100" name="CuadroTexto 99"/>
          <p:cNvSpPr txBox="1"/>
          <p:nvPr/>
        </p:nvSpPr>
        <p:spPr>
          <a:xfrm>
            <a:off x="8095535" y="3520269"/>
            <a:ext cx="3646010" cy="1323439"/>
          </a:xfrm>
          <a:prstGeom prst="rect">
            <a:avLst/>
          </a:prstGeom>
          <a:noFill/>
        </p:spPr>
        <p:txBody>
          <a:bodyPr wrap="square" rtlCol="0">
            <a:spAutoFit/>
          </a:bodyPr>
          <a:lstStyle/>
          <a:p>
            <a:pPr algn="just">
              <a:lnSpc>
                <a:spcPct val="100000"/>
              </a:lnSpc>
            </a:pPr>
            <a:r>
              <a:rPr lang="es-MX" sz="1600" dirty="0">
                <a:latin typeface="Arial Narrow" panose="020B0606020202030204" pitchFamily="34" charset="0"/>
                <a:ea typeface="Tahoma" panose="020B0604030504040204" pitchFamily="34" charset="0"/>
                <a:cs typeface="Arial" panose="020B0604020202020204" pitchFamily="34" charset="0"/>
              </a:rPr>
              <a:t>Se otorga </a:t>
            </a:r>
            <a:r>
              <a:rPr lang="es-MX" sz="1600" b="1" dirty="0">
                <a:latin typeface="Arial Narrow" panose="020B0606020202030204" pitchFamily="34" charset="0"/>
                <a:ea typeface="Tahoma" panose="020B0604030504040204" pitchFamily="34" charset="0"/>
                <a:cs typeface="Arial" panose="020B0604020202020204" pitchFamily="34" charset="0"/>
              </a:rPr>
              <a:t>flexibilidad al desarrollo de la actividad de distribución</a:t>
            </a:r>
            <a:r>
              <a:rPr lang="es-MX" sz="1600" dirty="0">
                <a:latin typeface="Arial Narrow" panose="020B0606020202030204" pitchFamily="34" charset="0"/>
                <a:ea typeface="Tahoma" panose="020B0604030504040204" pitchFamily="34" charset="0"/>
                <a:cs typeface="Arial" panose="020B0604020202020204" pitchFamily="34" charset="0"/>
              </a:rPr>
              <a:t>, ya que la expansión de los sistemas para cubrir nuevas zonas de demanda se podrá realizar de una manera mucho más simple</a:t>
            </a:r>
            <a:r>
              <a:rPr lang="es-MX" sz="1600" dirty="0" smtClean="0">
                <a:latin typeface="Arial Narrow" panose="020B0606020202030204" pitchFamily="34" charset="0"/>
                <a:ea typeface="Tahoma" panose="020B0604030504040204" pitchFamily="34" charset="0"/>
                <a:cs typeface="Arial" panose="020B0604020202020204" pitchFamily="34" charset="0"/>
              </a:rPr>
              <a:t>.</a:t>
            </a:r>
          </a:p>
        </p:txBody>
      </p:sp>
      <p:sp>
        <p:nvSpPr>
          <p:cNvPr id="101" name="CuadroTexto 100"/>
          <p:cNvSpPr txBox="1"/>
          <p:nvPr/>
        </p:nvSpPr>
        <p:spPr>
          <a:xfrm>
            <a:off x="3117726" y="3527650"/>
            <a:ext cx="4007768" cy="1077218"/>
          </a:xfrm>
          <a:prstGeom prst="rect">
            <a:avLst/>
          </a:prstGeom>
          <a:noFill/>
        </p:spPr>
        <p:txBody>
          <a:bodyPr wrap="square" rtlCol="0">
            <a:spAutoFit/>
          </a:bodyPr>
          <a:lstStyle/>
          <a:p>
            <a:pPr algn="just">
              <a:lnSpc>
                <a:spcPct val="100000"/>
              </a:lnSpc>
            </a:pPr>
            <a:r>
              <a:rPr lang="es-MX" sz="1600" dirty="0" smtClean="0">
                <a:latin typeface="Arial Narrow" panose="020B0606020202030204" pitchFamily="34" charset="0"/>
                <a:ea typeface="Tahoma" panose="020B0604030504040204" pitchFamily="34" charset="0"/>
                <a:cs typeface="Arial" panose="020B0604020202020204" pitchFamily="34" charset="0"/>
              </a:rPr>
              <a:t>La </a:t>
            </a:r>
            <a:r>
              <a:rPr lang="es-MX" sz="1600" dirty="0">
                <a:latin typeface="Arial Narrow" panose="020B0606020202030204" pitchFamily="34" charset="0"/>
                <a:ea typeface="Tahoma" panose="020B0604030504040204" pitchFamily="34" charset="0"/>
                <a:cs typeface="Arial" panose="020B0604020202020204" pitchFamily="34" charset="0"/>
              </a:rPr>
              <a:t>ZGD </a:t>
            </a:r>
            <a:r>
              <a:rPr lang="es-MX" sz="1600" dirty="0" smtClean="0">
                <a:latin typeface="Arial Narrow" panose="020B0606020202030204" pitchFamily="34" charset="0"/>
                <a:ea typeface="Tahoma" panose="020B0604030504040204" pitchFamily="34" charset="0"/>
                <a:cs typeface="Arial" panose="020B0604020202020204" pitchFamily="34" charset="0"/>
              </a:rPr>
              <a:t>y el otorgamiento de los permisos </a:t>
            </a:r>
            <a:r>
              <a:rPr lang="es-MX" sz="1600" b="1" dirty="0" smtClean="0">
                <a:latin typeface="Arial Narrow" panose="020B0606020202030204" pitchFamily="34" charset="0"/>
                <a:ea typeface="Tahoma" panose="020B0604030504040204" pitchFamily="34" charset="0"/>
                <a:cs typeface="Arial" panose="020B0604020202020204" pitchFamily="34" charset="0"/>
              </a:rPr>
              <a:t>no confieren </a:t>
            </a:r>
            <a:r>
              <a:rPr lang="es-MX" sz="1600" b="1" dirty="0">
                <a:latin typeface="Arial Narrow" panose="020B0606020202030204" pitchFamily="34" charset="0"/>
                <a:ea typeface="Tahoma" panose="020B0604030504040204" pitchFamily="34" charset="0"/>
                <a:cs typeface="Arial" panose="020B0604020202020204" pitchFamily="34" charset="0"/>
              </a:rPr>
              <a:t>ningún tipo de exclusividad </a:t>
            </a:r>
            <a:r>
              <a:rPr lang="es-MX" sz="1600" dirty="0">
                <a:latin typeface="Arial Narrow" panose="020B0606020202030204" pitchFamily="34" charset="0"/>
                <a:ea typeface="Tahoma" panose="020B0604030504040204" pitchFamily="34" charset="0"/>
                <a:cs typeface="Arial" panose="020B0604020202020204" pitchFamily="34" charset="0"/>
              </a:rPr>
              <a:t>a los permisionarios, siendo posible la convivencia de varios permisionarios en la </a:t>
            </a:r>
            <a:r>
              <a:rPr lang="es-MX" sz="1600" dirty="0" smtClean="0">
                <a:latin typeface="Arial Narrow" panose="020B0606020202030204" pitchFamily="34" charset="0"/>
                <a:ea typeface="Tahoma" panose="020B0604030504040204" pitchFamily="34" charset="0"/>
                <a:cs typeface="Arial" panose="020B0604020202020204" pitchFamily="34" charset="0"/>
              </a:rPr>
              <a:t>misma región. </a:t>
            </a:r>
            <a:endParaRPr lang="es-MX" sz="1600" dirty="0">
              <a:latin typeface="Arial Narrow" panose="020B0606020202030204" pitchFamily="34" charset="0"/>
              <a:ea typeface="Tahoma" panose="020B0604030504040204" pitchFamily="34" charset="0"/>
              <a:cs typeface="Arial" panose="020B0604020202020204" pitchFamily="34" charset="0"/>
            </a:endParaRPr>
          </a:p>
        </p:txBody>
      </p:sp>
      <p:grpSp>
        <p:nvGrpSpPr>
          <p:cNvPr id="102" name="22 Grupo"/>
          <p:cNvGrpSpPr/>
          <p:nvPr/>
        </p:nvGrpSpPr>
        <p:grpSpPr>
          <a:xfrm>
            <a:off x="4620624" y="4924067"/>
            <a:ext cx="828000" cy="792000"/>
            <a:chOff x="6364288" y="0"/>
            <a:chExt cx="2927350" cy="2424113"/>
          </a:xfrm>
          <a:solidFill>
            <a:srgbClr val="203864"/>
          </a:solidFill>
        </p:grpSpPr>
        <p:sp>
          <p:nvSpPr>
            <p:cNvPr id="103" name="Freeform 8"/>
            <p:cNvSpPr>
              <a:spLocks/>
            </p:cNvSpPr>
            <p:nvPr/>
          </p:nvSpPr>
          <p:spPr bwMode="auto">
            <a:xfrm>
              <a:off x="6550025" y="1536700"/>
              <a:ext cx="463550" cy="608013"/>
            </a:xfrm>
            <a:custGeom>
              <a:avLst/>
              <a:gdLst>
                <a:gd name="T0" fmla="*/ 0 w 45"/>
                <a:gd name="T1" fmla="*/ 52 h 59"/>
                <a:gd name="T2" fmla="*/ 7 w 45"/>
                <a:gd name="T3" fmla="*/ 59 h 59"/>
                <a:gd name="T4" fmla="*/ 38 w 45"/>
                <a:gd name="T5" fmla="*/ 59 h 59"/>
                <a:gd name="T6" fmla="*/ 45 w 45"/>
                <a:gd name="T7" fmla="*/ 52 h 59"/>
                <a:gd name="T8" fmla="*/ 45 w 45"/>
                <a:gd name="T9" fmla="*/ 0 h 59"/>
                <a:gd name="T10" fmla="*/ 0 w 45"/>
                <a:gd name="T11" fmla="*/ 27 h 59"/>
                <a:gd name="T12" fmla="*/ 0 w 45"/>
                <a:gd name="T13" fmla="*/ 52 h 59"/>
              </a:gdLst>
              <a:ahLst/>
              <a:cxnLst>
                <a:cxn ang="0">
                  <a:pos x="T0" y="T1"/>
                </a:cxn>
                <a:cxn ang="0">
                  <a:pos x="T2" y="T3"/>
                </a:cxn>
                <a:cxn ang="0">
                  <a:pos x="T4" y="T5"/>
                </a:cxn>
                <a:cxn ang="0">
                  <a:pos x="T6" y="T7"/>
                </a:cxn>
                <a:cxn ang="0">
                  <a:pos x="T8" y="T9"/>
                </a:cxn>
                <a:cxn ang="0">
                  <a:pos x="T10" y="T11"/>
                </a:cxn>
                <a:cxn ang="0">
                  <a:pos x="T12" y="T13"/>
                </a:cxn>
              </a:cxnLst>
              <a:rect l="0" t="0" r="r" b="b"/>
              <a:pathLst>
                <a:path w="45" h="59">
                  <a:moveTo>
                    <a:pt x="0" y="52"/>
                  </a:moveTo>
                  <a:cubicBezTo>
                    <a:pt x="0" y="56"/>
                    <a:pt x="3" y="59"/>
                    <a:pt x="7" y="59"/>
                  </a:cubicBezTo>
                  <a:cubicBezTo>
                    <a:pt x="38" y="59"/>
                    <a:pt x="38" y="59"/>
                    <a:pt x="38" y="59"/>
                  </a:cubicBezTo>
                  <a:cubicBezTo>
                    <a:pt x="42" y="59"/>
                    <a:pt x="45" y="56"/>
                    <a:pt x="45" y="52"/>
                  </a:cubicBezTo>
                  <a:cubicBezTo>
                    <a:pt x="45" y="0"/>
                    <a:pt x="45" y="0"/>
                    <a:pt x="45" y="0"/>
                  </a:cubicBezTo>
                  <a:cubicBezTo>
                    <a:pt x="0" y="27"/>
                    <a:pt x="0" y="27"/>
                    <a:pt x="0" y="27"/>
                  </a:cubicBez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9"/>
            <p:cNvSpPr>
              <a:spLocks/>
            </p:cNvSpPr>
            <p:nvPr/>
          </p:nvSpPr>
          <p:spPr bwMode="auto">
            <a:xfrm>
              <a:off x="8518525" y="701675"/>
              <a:ext cx="465138" cy="608013"/>
            </a:xfrm>
            <a:custGeom>
              <a:avLst/>
              <a:gdLst>
                <a:gd name="T0" fmla="*/ 27 w 45"/>
                <a:gd name="T1" fmla="*/ 0 h 59"/>
                <a:gd name="T2" fmla="*/ 0 w 45"/>
                <a:gd name="T3" fmla="*/ 23 h 59"/>
                <a:gd name="T4" fmla="*/ 0 w 45"/>
                <a:gd name="T5" fmla="*/ 59 h 59"/>
                <a:gd name="T6" fmla="*/ 23 w 45"/>
                <a:gd name="T7" fmla="*/ 55 h 59"/>
                <a:gd name="T8" fmla="*/ 45 w 45"/>
                <a:gd name="T9" fmla="*/ 59 h 59"/>
                <a:gd name="T10" fmla="*/ 45 w 45"/>
                <a:gd name="T11" fmla="*/ 21 h 59"/>
                <a:gd name="T12" fmla="*/ 27 w 45"/>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45" h="59">
                  <a:moveTo>
                    <a:pt x="27" y="0"/>
                  </a:moveTo>
                  <a:cubicBezTo>
                    <a:pt x="0" y="23"/>
                    <a:pt x="0" y="23"/>
                    <a:pt x="0" y="23"/>
                  </a:cubicBezTo>
                  <a:cubicBezTo>
                    <a:pt x="0" y="59"/>
                    <a:pt x="0" y="59"/>
                    <a:pt x="0" y="59"/>
                  </a:cubicBezTo>
                  <a:cubicBezTo>
                    <a:pt x="7" y="56"/>
                    <a:pt x="15" y="55"/>
                    <a:pt x="23" y="55"/>
                  </a:cubicBezTo>
                  <a:cubicBezTo>
                    <a:pt x="31" y="55"/>
                    <a:pt x="38" y="56"/>
                    <a:pt x="45" y="59"/>
                  </a:cubicBezTo>
                  <a:cubicBezTo>
                    <a:pt x="45" y="21"/>
                    <a:pt x="45" y="21"/>
                    <a:pt x="45" y="21"/>
                  </a:cubicBez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10"/>
            <p:cNvSpPr>
              <a:spLocks/>
            </p:cNvSpPr>
            <p:nvPr/>
          </p:nvSpPr>
          <p:spPr bwMode="auto">
            <a:xfrm>
              <a:off x="6364288" y="0"/>
              <a:ext cx="2743200" cy="1608138"/>
            </a:xfrm>
            <a:custGeom>
              <a:avLst/>
              <a:gdLst>
                <a:gd name="T0" fmla="*/ 1539 w 1728"/>
                <a:gd name="T1" fmla="*/ 273 h 1013"/>
                <a:gd name="T2" fmla="*/ 1611 w 1728"/>
                <a:gd name="T3" fmla="*/ 351 h 1013"/>
                <a:gd name="T4" fmla="*/ 1669 w 1728"/>
                <a:gd name="T5" fmla="*/ 175 h 1013"/>
                <a:gd name="T6" fmla="*/ 1728 w 1728"/>
                <a:gd name="T7" fmla="*/ 0 h 1013"/>
                <a:gd name="T8" fmla="*/ 1546 w 1728"/>
                <a:gd name="T9" fmla="*/ 39 h 1013"/>
                <a:gd name="T10" fmla="*/ 1364 w 1728"/>
                <a:gd name="T11" fmla="*/ 71 h 1013"/>
                <a:gd name="T12" fmla="*/ 1442 w 1728"/>
                <a:gd name="T13" fmla="*/ 156 h 1013"/>
                <a:gd name="T14" fmla="*/ 916 w 1728"/>
                <a:gd name="T15" fmla="*/ 604 h 1013"/>
                <a:gd name="T16" fmla="*/ 721 w 1728"/>
                <a:gd name="T17" fmla="*/ 494 h 1013"/>
                <a:gd name="T18" fmla="*/ 682 w 1728"/>
                <a:gd name="T19" fmla="*/ 474 h 1013"/>
                <a:gd name="T20" fmla="*/ 649 w 1728"/>
                <a:gd name="T21" fmla="*/ 494 h 1013"/>
                <a:gd name="T22" fmla="*/ 0 w 1728"/>
                <a:gd name="T23" fmla="*/ 883 h 1013"/>
                <a:gd name="T24" fmla="*/ 78 w 1728"/>
                <a:gd name="T25" fmla="*/ 1013 h 1013"/>
                <a:gd name="T26" fmla="*/ 688 w 1728"/>
                <a:gd name="T27" fmla="*/ 650 h 1013"/>
                <a:gd name="T28" fmla="*/ 890 w 1728"/>
                <a:gd name="T29" fmla="*/ 760 h 1013"/>
                <a:gd name="T30" fmla="*/ 935 w 1728"/>
                <a:gd name="T31" fmla="*/ 786 h 1013"/>
                <a:gd name="T32" fmla="*/ 981 w 1728"/>
                <a:gd name="T33" fmla="*/ 754 h 1013"/>
                <a:gd name="T34" fmla="*/ 1539 w 1728"/>
                <a:gd name="T35" fmla="*/ 27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8" h="1013">
                  <a:moveTo>
                    <a:pt x="1539" y="273"/>
                  </a:moveTo>
                  <a:lnTo>
                    <a:pt x="1611" y="351"/>
                  </a:lnTo>
                  <a:lnTo>
                    <a:pt x="1669" y="175"/>
                  </a:lnTo>
                  <a:lnTo>
                    <a:pt x="1728" y="0"/>
                  </a:lnTo>
                  <a:lnTo>
                    <a:pt x="1546" y="39"/>
                  </a:lnTo>
                  <a:lnTo>
                    <a:pt x="1364" y="71"/>
                  </a:lnTo>
                  <a:lnTo>
                    <a:pt x="1442" y="156"/>
                  </a:lnTo>
                  <a:lnTo>
                    <a:pt x="916" y="604"/>
                  </a:lnTo>
                  <a:lnTo>
                    <a:pt x="721" y="494"/>
                  </a:lnTo>
                  <a:lnTo>
                    <a:pt x="682" y="474"/>
                  </a:lnTo>
                  <a:lnTo>
                    <a:pt x="649" y="494"/>
                  </a:lnTo>
                  <a:lnTo>
                    <a:pt x="0" y="883"/>
                  </a:lnTo>
                  <a:lnTo>
                    <a:pt x="78" y="1013"/>
                  </a:lnTo>
                  <a:lnTo>
                    <a:pt x="688" y="650"/>
                  </a:lnTo>
                  <a:lnTo>
                    <a:pt x="890" y="760"/>
                  </a:lnTo>
                  <a:lnTo>
                    <a:pt x="935" y="786"/>
                  </a:lnTo>
                  <a:lnTo>
                    <a:pt x="981" y="754"/>
                  </a:lnTo>
                  <a:lnTo>
                    <a:pt x="1539"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11"/>
            <p:cNvSpPr>
              <a:spLocks/>
            </p:cNvSpPr>
            <p:nvPr/>
          </p:nvSpPr>
          <p:spPr bwMode="auto">
            <a:xfrm>
              <a:off x="7859713" y="1103313"/>
              <a:ext cx="473075" cy="1041400"/>
            </a:xfrm>
            <a:custGeom>
              <a:avLst/>
              <a:gdLst>
                <a:gd name="T0" fmla="*/ 26 w 46"/>
                <a:gd name="T1" fmla="*/ 76 h 101"/>
                <a:gd name="T2" fmla="*/ 46 w 46"/>
                <a:gd name="T3" fmla="*/ 32 h 101"/>
                <a:gd name="T4" fmla="*/ 46 w 46"/>
                <a:gd name="T5" fmla="*/ 1 h 101"/>
                <a:gd name="T6" fmla="*/ 45 w 46"/>
                <a:gd name="T7" fmla="*/ 0 h 101"/>
                <a:gd name="T8" fmla="*/ 1 w 46"/>
                <a:gd name="T9" fmla="*/ 38 h 101"/>
                <a:gd name="T10" fmla="*/ 0 w 46"/>
                <a:gd name="T11" fmla="*/ 38 h 101"/>
                <a:gd name="T12" fmla="*/ 0 w 46"/>
                <a:gd name="T13" fmla="*/ 94 h 101"/>
                <a:gd name="T14" fmla="*/ 8 w 46"/>
                <a:gd name="T15" fmla="*/ 101 h 101"/>
                <a:gd name="T16" fmla="*/ 32 w 46"/>
                <a:gd name="T17" fmla="*/ 101 h 101"/>
                <a:gd name="T18" fmla="*/ 26 w 46"/>
                <a:gd name="T1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01">
                  <a:moveTo>
                    <a:pt x="26" y="76"/>
                  </a:moveTo>
                  <a:cubicBezTo>
                    <a:pt x="26" y="58"/>
                    <a:pt x="34" y="43"/>
                    <a:pt x="46" y="32"/>
                  </a:cubicBezTo>
                  <a:cubicBezTo>
                    <a:pt x="46" y="21"/>
                    <a:pt x="46" y="11"/>
                    <a:pt x="46" y="1"/>
                  </a:cubicBezTo>
                  <a:cubicBezTo>
                    <a:pt x="46" y="0"/>
                    <a:pt x="46" y="0"/>
                    <a:pt x="45" y="0"/>
                  </a:cubicBezTo>
                  <a:cubicBezTo>
                    <a:pt x="1" y="38"/>
                    <a:pt x="1" y="38"/>
                    <a:pt x="1" y="38"/>
                  </a:cubicBezTo>
                  <a:cubicBezTo>
                    <a:pt x="0" y="38"/>
                    <a:pt x="0" y="38"/>
                    <a:pt x="0" y="38"/>
                  </a:cubicBezTo>
                  <a:cubicBezTo>
                    <a:pt x="0" y="94"/>
                    <a:pt x="0" y="94"/>
                    <a:pt x="0" y="94"/>
                  </a:cubicBezTo>
                  <a:cubicBezTo>
                    <a:pt x="0" y="98"/>
                    <a:pt x="3" y="101"/>
                    <a:pt x="8" y="101"/>
                  </a:cubicBezTo>
                  <a:cubicBezTo>
                    <a:pt x="16" y="101"/>
                    <a:pt x="24" y="101"/>
                    <a:pt x="32" y="101"/>
                  </a:cubicBezTo>
                  <a:cubicBezTo>
                    <a:pt x="28" y="93"/>
                    <a:pt x="26" y="85"/>
                    <a:pt x="2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12"/>
            <p:cNvSpPr>
              <a:spLocks/>
            </p:cNvSpPr>
            <p:nvPr/>
          </p:nvSpPr>
          <p:spPr bwMode="auto">
            <a:xfrm>
              <a:off x="7199313" y="1268413"/>
              <a:ext cx="474663" cy="876300"/>
            </a:xfrm>
            <a:custGeom>
              <a:avLst/>
              <a:gdLst>
                <a:gd name="T0" fmla="*/ 0 w 46"/>
                <a:gd name="T1" fmla="*/ 15 h 85"/>
                <a:gd name="T2" fmla="*/ 0 w 46"/>
                <a:gd name="T3" fmla="*/ 78 h 85"/>
                <a:gd name="T4" fmla="*/ 8 w 46"/>
                <a:gd name="T5" fmla="*/ 85 h 85"/>
                <a:gd name="T6" fmla="*/ 38 w 46"/>
                <a:gd name="T7" fmla="*/ 85 h 85"/>
                <a:gd name="T8" fmla="*/ 46 w 46"/>
                <a:gd name="T9" fmla="*/ 78 h 85"/>
                <a:gd name="T10" fmla="*/ 46 w 46"/>
                <a:gd name="T11" fmla="*/ 12 h 85"/>
                <a:gd name="T12" fmla="*/ 25 w 46"/>
                <a:gd name="T13" fmla="*/ 0 h 85"/>
                <a:gd name="T14" fmla="*/ 0 w 46"/>
                <a:gd name="T15" fmla="*/ 1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5">
                  <a:moveTo>
                    <a:pt x="0" y="15"/>
                  </a:moveTo>
                  <a:cubicBezTo>
                    <a:pt x="0" y="78"/>
                    <a:pt x="0" y="78"/>
                    <a:pt x="0" y="78"/>
                  </a:cubicBezTo>
                  <a:cubicBezTo>
                    <a:pt x="0" y="82"/>
                    <a:pt x="4" y="85"/>
                    <a:pt x="8" y="85"/>
                  </a:cubicBezTo>
                  <a:cubicBezTo>
                    <a:pt x="18" y="85"/>
                    <a:pt x="28" y="85"/>
                    <a:pt x="38" y="85"/>
                  </a:cubicBezTo>
                  <a:cubicBezTo>
                    <a:pt x="42" y="85"/>
                    <a:pt x="46" y="82"/>
                    <a:pt x="46" y="78"/>
                  </a:cubicBezTo>
                  <a:cubicBezTo>
                    <a:pt x="46" y="12"/>
                    <a:pt x="46" y="12"/>
                    <a:pt x="46" y="12"/>
                  </a:cubicBezTo>
                  <a:cubicBezTo>
                    <a:pt x="25" y="0"/>
                    <a:pt x="25" y="0"/>
                    <a:pt x="25" y="0"/>
                  </a:cubicBez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13"/>
            <p:cNvSpPr>
              <a:spLocks noEditPoints="1"/>
            </p:cNvSpPr>
            <p:nvPr/>
          </p:nvSpPr>
          <p:spPr bwMode="auto">
            <a:xfrm>
              <a:off x="8210550" y="1350963"/>
              <a:ext cx="1081088" cy="1073150"/>
            </a:xfrm>
            <a:custGeom>
              <a:avLst/>
              <a:gdLst>
                <a:gd name="T0" fmla="*/ 53 w 105"/>
                <a:gd name="T1" fmla="*/ 0 h 104"/>
                <a:gd name="T2" fmla="*/ 0 w 105"/>
                <a:gd name="T3" fmla="*/ 52 h 104"/>
                <a:gd name="T4" fmla="*/ 53 w 105"/>
                <a:gd name="T5" fmla="*/ 104 h 104"/>
                <a:gd name="T6" fmla="*/ 105 w 105"/>
                <a:gd name="T7" fmla="*/ 52 h 104"/>
                <a:gd name="T8" fmla="*/ 53 w 105"/>
                <a:gd name="T9" fmla="*/ 0 h 104"/>
                <a:gd name="T10" fmla="*/ 68 w 105"/>
                <a:gd name="T11" fmla="*/ 78 h 104"/>
                <a:gd name="T12" fmla="*/ 56 w 105"/>
                <a:gd name="T13" fmla="*/ 84 h 104"/>
                <a:gd name="T14" fmla="*/ 56 w 105"/>
                <a:gd name="T15" fmla="*/ 90 h 104"/>
                <a:gd name="T16" fmla="*/ 49 w 105"/>
                <a:gd name="T17" fmla="*/ 90 h 104"/>
                <a:gd name="T18" fmla="*/ 49 w 105"/>
                <a:gd name="T19" fmla="*/ 83 h 104"/>
                <a:gd name="T20" fmla="*/ 38 w 105"/>
                <a:gd name="T21" fmla="*/ 79 h 104"/>
                <a:gd name="T22" fmla="*/ 33 w 105"/>
                <a:gd name="T23" fmla="*/ 64 h 104"/>
                <a:gd name="T24" fmla="*/ 33 w 105"/>
                <a:gd name="T25" fmla="*/ 61 h 104"/>
                <a:gd name="T26" fmla="*/ 49 w 105"/>
                <a:gd name="T27" fmla="*/ 61 h 104"/>
                <a:gd name="T28" fmla="*/ 49 w 105"/>
                <a:gd name="T29" fmla="*/ 64 h 104"/>
                <a:gd name="T30" fmla="*/ 49 w 105"/>
                <a:gd name="T31" fmla="*/ 72 h 104"/>
                <a:gd name="T32" fmla="*/ 52 w 105"/>
                <a:gd name="T33" fmla="*/ 74 h 104"/>
                <a:gd name="T34" fmla="*/ 54 w 105"/>
                <a:gd name="T35" fmla="*/ 73 h 104"/>
                <a:gd name="T36" fmla="*/ 55 w 105"/>
                <a:gd name="T37" fmla="*/ 70 h 104"/>
                <a:gd name="T38" fmla="*/ 54 w 105"/>
                <a:gd name="T39" fmla="*/ 62 h 104"/>
                <a:gd name="T40" fmla="*/ 49 w 105"/>
                <a:gd name="T41" fmla="*/ 57 h 104"/>
                <a:gd name="T42" fmla="*/ 39 w 105"/>
                <a:gd name="T43" fmla="*/ 50 h 104"/>
                <a:gd name="T44" fmla="*/ 35 w 105"/>
                <a:gd name="T45" fmla="*/ 44 h 104"/>
                <a:gd name="T46" fmla="*/ 33 w 105"/>
                <a:gd name="T47" fmla="*/ 35 h 104"/>
                <a:gd name="T48" fmla="*/ 37 w 105"/>
                <a:gd name="T49" fmla="*/ 24 h 104"/>
                <a:gd name="T50" fmla="*/ 49 w 105"/>
                <a:gd name="T51" fmla="*/ 19 h 104"/>
                <a:gd name="T52" fmla="*/ 49 w 105"/>
                <a:gd name="T53" fmla="*/ 14 h 104"/>
                <a:gd name="T54" fmla="*/ 56 w 105"/>
                <a:gd name="T55" fmla="*/ 14 h 104"/>
                <a:gd name="T56" fmla="*/ 56 w 105"/>
                <a:gd name="T57" fmla="*/ 19 h 104"/>
                <a:gd name="T58" fmla="*/ 67 w 105"/>
                <a:gd name="T59" fmla="*/ 24 h 104"/>
                <a:gd name="T60" fmla="*/ 71 w 105"/>
                <a:gd name="T61" fmla="*/ 35 h 104"/>
                <a:gd name="T62" fmla="*/ 71 w 105"/>
                <a:gd name="T63" fmla="*/ 38 h 104"/>
                <a:gd name="T64" fmla="*/ 55 w 105"/>
                <a:gd name="T65" fmla="*/ 38 h 104"/>
                <a:gd name="T66" fmla="*/ 55 w 105"/>
                <a:gd name="T67" fmla="*/ 36 h 104"/>
                <a:gd name="T68" fmla="*/ 54 w 105"/>
                <a:gd name="T69" fmla="*/ 30 h 104"/>
                <a:gd name="T70" fmla="*/ 52 w 105"/>
                <a:gd name="T71" fmla="*/ 29 h 104"/>
                <a:gd name="T72" fmla="*/ 50 w 105"/>
                <a:gd name="T73" fmla="*/ 30 h 104"/>
                <a:gd name="T74" fmla="*/ 49 w 105"/>
                <a:gd name="T75" fmla="*/ 33 h 104"/>
                <a:gd name="T76" fmla="*/ 51 w 105"/>
                <a:gd name="T77" fmla="*/ 39 h 104"/>
                <a:gd name="T78" fmla="*/ 59 w 105"/>
                <a:gd name="T79" fmla="*/ 44 h 104"/>
                <a:gd name="T80" fmla="*/ 67 w 105"/>
                <a:gd name="T81" fmla="*/ 50 h 104"/>
                <a:gd name="T82" fmla="*/ 71 w 105"/>
                <a:gd name="T83" fmla="*/ 55 h 104"/>
                <a:gd name="T84" fmla="*/ 73 w 105"/>
                <a:gd name="T85" fmla="*/ 64 h 104"/>
                <a:gd name="T86" fmla="*/ 68 w 105"/>
                <a:gd name="T87"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 h="104">
                  <a:moveTo>
                    <a:pt x="53" y="0"/>
                  </a:moveTo>
                  <a:cubicBezTo>
                    <a:pt x="24" y="0"/>
                    <a:pt x="0" y="23"/>
                    <a:pt x="0" y="52"/>
                  </a:cubicBezTo>
                  <a:cubicBezTo>
                    <a:pt x="0" y="81"/>
                    <a:pt x="24" y="104"/>
                    <a:pt x="53" y="104"/>
                  </a:cubicBezTo>
                  <a:cubicBezTo>
                    <a:pt x="82" y="104"/>
                    <a:pt x="105" y="81"/>
                    <a:pt x="105" y="52"/>
                  </a:cubicBezTo>
                  <a:cubicBezTo>
                    <a:pt x="105" y="23"/>
                    <a:pt x="82" y="0"/>
                    <a:pt x="53" y="0"/>
                  </a:cubicBezTo>
                  <a:close/>
                  <a:moveTo>
                    <a:pt x="68" y="78"/>
                  </a:moveTo>
                  <a:cubicBezTo>
                    <a:pt x="66" y="81"/>
                    <a:pt x="62" y="83"/>
                    <a:pt x="56" y="84"/>
                  </a:cubicBezTo>
                  <a:cubicBezTo>
                    <a:pt x="56" y="90"/>
                    <a:pt x="56" y="90"/>
                    <a:pt x="56" y="90"/>
                  </a:cubicBezTo>
                  <a:cubicBezTo>
                    <a:pt x="49" y="90"/>
                    <a:pt x="49" y="90"/>
                    <a:pt x="49" y="90"/>
                  </a:cubicBezTo>
                  <a:cubicBezTo>
                    <a:pt x="49" y="83"/>
                    <a:pt x="49" y="83"/>
                    <a:pt x="49" y="83"/>
                  </a:cubicBezTo>
                  <a:cubicBezTo>
                    <a:pt x="45" y="83"/>
                    <a:pt x="41" y="81"/>
                    <a:pt x="38" y="79"/>
                  </a:cubicBezTo>
                  <a:cubicBezTo>
                    <a:pt x="35" y="76"/>
                    <a:pt x="33" y="71"/>
                    <a:pt x="33" y="64"/>
                  </a:cubicBezTo>
                  <a:cubicBezTo>
                    <a:pt x="33" y="61"/>
                    <a:pt x="33" y="61"/>
                    <a:pt x="33" y="61"/>
                  </a:cubicBezTo>
                  <a:cubicBezTo>
                    <a:pt x="49" y="61"/>
                    <a:pt x="49" y="61"/>
                    <a:pt x="49" y="61"/>
                  </a:cubicBezTo>
                  <a:cubicBezTo>
                    <a:pt x="49" y="64"/>
                    <a:pt x="49" y="64"/>
                    <a:pt x="49" y="64"/>
                  </a:cubicBezTo>
                  <a:cubicBezTo>
                    <a:pt x="49" y="69"/>
                    <a:pt x="49" y="71"/>
                    <a:pt x="49" y="72"/>
                  </a:cubicBezTo>
                  <a:cubicBezTo>
                    <a:pt x="50" y="73"/>
                    <a:pt x="50" y="74"/>
                    <a:pt x="52" y="74"/>
                  </a:cubicBezTo>
                  <a:cubicBezTo>
                    <a:pt x="53" y="74"/>
                    <a:pt x="54" y="74"/>
                    <a:pt x="54" y="73"/>
                  </a:cubicBezTo>
                  <a:cubicBezTo>
                    <a:pt x="55" y="72"/>
                    <a:pt x="55" y="71"/>
                    <a:pt x="55" y="70"/>
                  </a:cubicBezTo>
                  <a:cubicBezTo>
                    <a:pt x="55" y="66"/>
                    <a:pt x="55" y="64"/>
                    <a:pt x="54" y="62"/>
                  </a:cubicBezTo>
                  <a:cubicBezTo>
                    <a:pt x="54" y="60"/>
                    <a:pt x="52" y="59"/>
                    <a:pt x="49" y="57"/>
                  </a:cubicBezTo>
                  <a:cubicBezTo>
                    <a:pt x="44" y="54"/>
                    <a:pt x="41" y="52"/>
                    <a:pt x="39" y="50"/>
                  </a:cubicBezTo>
                  <a:cubicBezTo>
                    <a:pt x="37" y="49"/>
                    <a:pt x="36" y="47"/>
                    <a:pt x="35" y="44"/>
                  </a:cubicBezTo>
                  <a:cubicBezTo>
                    <a:pt x="33" y="42"/>
                    <a:pt x="33" y="39"/>
                    <a:pt x="33" y="35"/>
                  </a:cubicBezTo>
                  <a:cubicBezTo>
                    <a:pt x="33" y="31"/>
                    <a:pt x="34" y="27"/>
                    <a:pt x="37" y="24"/>
                  </a:cubicBezTo>
                  <a:cubicBezTo>
                    <a:pt x="39" y="22"/>
                    <a:pt x="43" y="20"/>
                    <a:pt x="49" y="19"/>
                  </a:cubicBezTo>
                  <a:cubicBezTo>
                    <a:pt x="49" y="14"/>
                    <a:pt x="49" y="14"/>
                    <a:pt x="49" y="14"/>
                  </a:cubicBezTo>
                  <a:cubicBezTo>
                    <a:pt x="56" y="14"/>
                    <a:pt x="56" y="14"/>
                    <a:pt x="56" y="14"/>
                  </a:cubicBezTo>
                  <a:cubicBezTo>
                    <a:pt x="56" y="19"/>
                    <a:pt x="56" y="19"/>
                    <a:pt x="56" y="19"/>
                  </a:cubicBezTo>
                  <a:cubicBezTo>
                    <a:pt x="61" y="20"/>
                    <a:pt x="65" y="22"/>
                    <a:pt x="67" y="24"/>
                  </a:cubicBezTo>
                  <a:cubicBezTo>
                    <a:pt x="70" y="27"/>
                    <a:pt x="71" y="31"/>
                    <a:pt x="71" y="35"/>
                  </a:cubicBezTo>
                  <a:cubicBezTo>
                    <a:pt x="71" y="36"/>
                    <a:pt x="71" y="37"/>
                    <a:pt x="71" y="38"/>
                  </a:cubicBezTo>
                  <a:cubicBezTo>
                    <a:pt x="55" y="38"/>
                    <a:pt x="55" y="38"/>
                    <a:pt x="55" y="38"/>
                  </a:cubicBezTo>
                  <a:cubicBezTo>
                    <a:pt x="55" y="36"/>
                    <a:pt x="55" y="36"/>
                    <a:pt x="55" y="36"/>
                  </a:cubicBezTo>
                  <a:cubicBezTo>
                    <a:pt x="55" y="33"/>
                    <a:pt x="55" y="31"/>
                    <a:pt x="54" y="30"/>
                  </a:cubicBezTo>
                  <a:cubicBezTo>
                    <a:pt x="54" y="29"/>
                    <a:pt x="53" y="29"/>
                    <a:pt x="52" y="29"/>
                  </a:cubicBezTo>
                  <a:cubicBezTo>
                    <a:pt x="51" y="29"/>
                    <a:pt x="50" y="29"/>
                    <a:pt x="50" y="30"/>
                  </a:cubicBezTo>
                  <a:cubicBezTo>
                    <a:pt x="49" y="31"/>
                    <a:pt x="49" y="32"/>
                    <a:pt x="49" y="33"/>
                  </a:cubicBezTo>
                  <a:cubicBezTo>
                    <a:pt x="49" y="36"/>
                    <a:pt x="50" y="38"/>
                    <a:pt x="51" y="39"/>
                  </a:cubicBezTo>
                  <a:cubicBezTo>
                    <a:pt x="51" y="40"/>
                    <a:pt x="54" y="41"/>
                    <a:pt x="59" y="44"/>
                  </a:cubicBezTo>
                  <a:cubicBezTo>
                    <a:pt x="63" y="47"/>
                    <a:pt x="66" y="49"/>
                    <a:pt x="67" y="50"/>
                  </a:cubicBezTo>
                  <a:cubicBezTo>
                    <a:pt x="69" y="51"/>
                    <a:pt x="70" y="53"/>
                    <a:pt x="71" y="55"/>
                  </a:cubicBezTo>
                  <a:cubicBezTo>
                    <a:pt x="72" y="58"/>
                    <a:pt x="73" y="61"/>
                    <a:pt x="73" y="64"/>
                  </a:cubicBezTo>
                  <a:cubicBezTo>
                    <a:pt x="73" y="70"/>
                    <a:pt x="71" y="74"/>
                    <a:pt x="68" y="7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9" name="Agrupar 5"/>
          <p:cNvGrpSpPr/>
          <p:nvPr/>
        </p:nvGrpSpPr>
        <p:grpSpPr>
          <a:xfrm>
            <a:off x="9294671" y="2645047"/>
            <a:ext cx="864000" cy="720000"/>
            <a:chOff x="0" y="882650"/>
            <a:chExt cx="2360613" cy="1851026"/>
          </a:xfrm>
          <a:solidFill>
            <a:schemeClr val="accent2"/>
          </a:solidFill>
        </p:grpSpPr>
        <p:sp>
          <p:nvSpPr>
            <p:cNvPr id="110" name="Freeform 6"/>
            <p:cNvSpPr>
              <a:spLocks noEditPoints="1"/>
            </p:cNvSpPr>
            <p:nvPr/>
          </p:nvSpPr>
          <p:spPr bwMode="auto">
            <a:xfrm>
              <a:off x="350838" y="1903413"/>
              <a:ext cx="830263" cy="830263"/>
            </a:xfrm>
            <a:custGeom>
              <a:avLst/>
              <a:gdLst>
                <a:gd name="T0" fmla="*/ 41 w 83"/>
                <a:gd name="T1" fmla="*/ 0 h 83"/>
                <a:gd name="T2" fmla="*/ 0 w 83"/>
                <a:gd name="T3" fmla="*/ 42 h 83"/>
                <a:gd name="T4" fmla="*/ 41 w 83"/>
                <a:gd name="T5" fmla="*/ 83 h 83"/>
                <a:gd name="T6" fmla="*/ 83 w 83"/>
                <a:gd name="T7" fmla="*/ 42 h 83"/>
                <a:gd name="T8" fmla="*/ 41 w 83"/>
                <a:gd name="T9" fmla="*/ 0 h 83"/>
                <a:gd name="T10" fmla="*/ 46 w 83"/>
                <a:gd name="T11" fmla="*/ 69 h 83"/>
                <a:gd name="T12" fmla="*/ 53 w 83"/>
                <a:gd name="T13" fmla="*/ 57 h 83"/>
                <a:gd name="T14" fmla="*/ 41 w 83"/>
                <a:gd name="T15" fmla="*/ 33 h 83"/>
                <a:gd name="T16" fmla="*/ 28 w 83"/>
                <a:gd name="T17" fmla="*/ 57 h 83"/>
                <a:gd name="T18" fmla="*/ 34 w 83"/>
                <a:gd name="T19" fmla="*/ 69 h 83"/>
                <a:gd name="T20" fmla="*/ 23 w 83"/>
                <a:gd name="T21" fmla="*/ 50 h 83"/>
                <a:gd name="T22" fmla="*/ 44 w 83"/>
                <a:gd name="T23" fmla="*/ 14 h 83"/>
                <a:gd name="T24" fmla="*/ 60 w 83"/>
                <a:gd name="T25" fmla="*/ 50 h 83"/>
                <a:gd name="T26" fmla="*/ 46 w 83"/>
                <a:gd name="T27"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3">
                  <a:moveTo>
                    <a:pt x="41" y="0"/>
                  </a:moveTo>
                  <a:cubicBezTo>
                    <a:pt x="18" y="0"/>
                    <a:pt x="0" y="19"/>
                    <a:pt x="0" y="42"/>
                  </a:cubicBezTo>
                  <a:cubicBezTo>
                    <a:pt x="0" y="65"/>
                    <a:pt x="18" y="83"/>
                    <a:pt x="41" y="83"/>
                  </a:cubicBezTo>
                  <a:cubicBezTo>
                    <a:pt x="64" y="83"/>
                    <a:pt x="83" y="65"/>
                    <a:pt x="83" y="42"/>
                  </a:cubicBezTo>
                  <a:cubicBezTo>
                    <a:pt x="83" y="19"/>
                    <a:pt x="64" y="0"/>
                    <a:pt x="41" y="0"/>
                  </a:cubicBezTo>
                  <a:close/>
                  <a:moveTo>
                    <a:pt x="46" y="69"/>
                  </a:moveTo>
                  <a:cubicBezTo>
                    <a:pt x="50" y="67"/>
                    <a:pt x="53" y="63"/>
                    <a:pt x="53" y="57"/>
                  </a:cubicBezTo>
                  <a:cubicBezTo>
                    <a:pt x="52" y="47"/>
                    <a:pt x="40" y="44"/>
                    <a:pt x="41" y="33"/>
                  </a:cubicBezTo>
                  <a:cubicBezTo>
                    <a:pt x="38" y="35"/>
                    <a:pt x="28" y="47"/>
                    <a:pt x="28" y="57"/>
                  </a:cubicBezTo>
                  <a:cubicBezTo>
                    <a:pt x="28" y="63"/>
                    <a:pt x="31" y="66"/>
                    <a:pt x="34" y="69"/>
                  </a:cubicBezTo>
                  <a:cubicBezTo>
                    <a:pt x="28" y="66"/>
                    <a:pt x="23" y="60"/>
                    <a:pt x="23" y="50"/>
                  </a:cubicBezTo>
                  <a:cubicBezTo>
                    <a:pt x="23" y="35"/>
                    <a:pt x="39" y="17"/>
                    <a:pt x="44" y="14"/>
                  </a:cubicBezTo>
                  <a:cubicBezTo>
                    <a:pt x="41" y="31"/>
                    <a:pt x="60" y="35"/>
                    <a:pt x="60" y="50"/>
                  </a:cubicBezTo>
                  <a:cubicBezTo>
                    <a:pt x="60" y="61"/>
                    <a:pt x="53" y="67"/>
                    <a:pt x="46"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7"/>
            <p:cNvSpPr>
              <a:spLocks/>
            </p:cNvSpPr>
            <p:nvPr/>
          </p:nvSpPr>
          <p:spPr bwMode="auto">
            <a:xfrm>
              <a:off x="0" y="882650"/>
              <a:ext cx="2360613" cy="1620838"/>
            </a:xfrm>
            <a:custGeom>
              <a:avLst/>
              <a:gdLst>
                <a:gd name="T0" fmla="*/ 233 w 236"/>
                <a:gd name="T1" fmla="*/ 98 h 162"/>
                <a:gd name="T2" fmla="*/ 213 w 236"/>
                <a:gd name="T3" fmla="*/ 101 h 162"/>
                <a:gd name="T4" fmla="*/ 207 w 236"/>
                <a:gd name="T5" fmla="*/ 114 h 162"/>
                <a:gd name="T6" fmla="*/ 200 w 236"/>
                <a:gd name="T7" fmla="*/ 124 h 162"/>
                <a:gd name="T8" fmla="*/ 191 w 236"/>
                <a:gd name="T9" fmla="*/ 126 h 162"/>
                <a:gd name="T10" fmla="*/ 175 w 236"/>
                <a:gd name="T11" fmla="*/ 132 h 162"/>
                <a:gd name="T12" fmla="*/ 160 w 236"/>
                <a:gd name="T13" fmla="*/ 123 h 162"/>
                <a:gd name="T14" fmla="*/ 148 w 236"/>
                <a:gd name="T15" fmla="*/ 102 h 162"/>
                <a:gd name="T16" fmla="*/ 146 w 236"/>
                <a:gd name="T17" fmla="*/ 91 h 162"/>
                <a:gd name="T18" fmla="*/ 150 w 236"/>
                <a:gd name="T19" fmla="*/ 64 h 162"/>
                <a:gd name="T20" fmla="*/ 132 w 236"/>
                <a:gd name="T21" fmla="*/ 50 h 162"/>
                <a:gd name="T22" fmla="*/ 122 w 236"/>
                <a:gd name="T23" fmla="*/ 37 h 162"/>
                <a:gd name="T24" fmla="*/ 104 w 236"/>
                <a:gd name="T25" fmla="*/ 37 h 162"/>
                <a:gd name="T26" fmla="*/ 92 w 236"/>
                <a:gd name="T27" fmla="*/ 27 h 162"/>
                <a:gd name="T28" fmla="*/ 66 w 236"/>
                <a:gd name="T29" fmla="*/ 12 h 162"/>
                <a:gd name="T30" fmla="*/ 65 w 236"/>
                <a:gd name="T31" fmla="*/ 16 h 162"/>
                <a:gd name="T32" fmla="*/ 45 w 236"/>
                <a:gd name="T33" fmla="*/ 15 h 162"/>
                <a:gd name="T34" fmla="*/ 17 w 236"/>
                <a:gd name="T35" fmla="*/ 2 h 162"/>
                <a:gd name="T36" fmla="*/ 0 w 236"/>
                <a:gd name="T37" fmla="*/ 0 h 162"/>
                <a:gd name="T38" fmla="*/ 0 w 236"/>
                <a:gd name="T39" fmla="*/ 0 h 162"/>
                <a:gd name="T40" fmla="*/ 20 w 236"/>
                <a:gd name="T41" fmla="*/ 38 h 162"/>
                <a:gd name="T42" fmla="*/ 12 w 236"/>
                <a:gd name="T43" fmla="*/ 43 h 162"/>
                <a:gd name="T44" fmla="*/ 33 w 236"/>
                <a:gd name="T45" fmla="*/ 63 h 162"/>
                <a:gd name="T46" fmla="*/ 46 w 236"/>
                <a:gd name="T47" fmla="*/ 84 h 162"/>
                <a:gd name="T48" fmla="*/ 52 w 236"/>
                <a:gd name="T49" fmla="*/ 87 h 162"/>
                <a:gd name="T50" fmla="*/ 45 w 236"/>
                <a:gd name="T51" fmla="*/ 78 h 162"/>
                <a:gd name="T52" fmla="*/ 27 w 236"/>
                <a:gd name="T53" fmla="*/ 38 h 162"/>
                <a:gd name="T54" fmla="*/ 16 w 236"/>
                <a:gd name="T55" fmla="*/ 8 h 162"/>
                <a:gd name="T56" fmla="*/ 37 w 236"/>
                <a:gd name="T57" fmla="*/ 38 h 162"/>
                <a:gd name="T58" fmla="*/ 54 w 236"/>
                <a:gd name="T59" fmla="*/ 62 h 162"/>
                <a:gd name="T60" fmla="*/ 82 w 236"/>
                <a:gd name="T61" fmla="*/ 94 h 162"/>
                <a:gd name="T62" fmla="*/ 83 w 236"/>
                <a:gd name="T63" fmla="*/ 97 h 162"/>
                <a:gd name="T64" fmla="*/ 139 w 236"/>
                <a:gd name="T65" fmla="*/ 147 h 162"/>
                <a:gd name="T66" fmla="*/ 153 w 236"/>
                <a:gd name="T67" fmla="*/ 152 h 162"/>
                <a:gd name="T68" fmla="*/ 171 w 236"/>
                <a:gd name="T69" fmla="*/ 147 h 162"/>
                <a:gd name="T70" fmla="*/ 196 w 236"/>
                <a:gd name="T71" fmla="*/ 162 h 162"/>
                <a:gd name="T72" fmla="*/ 210 w 236"/>
                <a:gd name="T73" fmla="*/ 147 h 162"/>
                <a:gd name="T74" fmla="*/ 204 w 236"/>
                <a:gd name="T75" fmla="*/ 137 h 162"/>
                <a:gd name="T76" fmla="*/ 219 w 236"/>
                <a:gd name="T77" fmla="*/ 131 h 162"/>
                <a:gd name="T78" fmla="*/ 229 w 236"/>
                <a:gd name="T79" fmla="*/ 128 h 162"/>
                <a:gd name="T80" fmla="*/ 236 w 236"/>
                <a:gd name="T81" fmla="*/ 10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162">
                  <a:moveTo>
                    <a:pt x="233" y="97"/>
                  </a:moveTo>
                  <a:cubicBezTo>
                    <a:pt x="233" y="98"/>
                    <a:pt x="233" y="98"/>
                    <a:pt x="233" y="98"/>
                  </a:cubicBezTo>
                  <a:cubicBezTo>
                    <a:pt x="222" y="98"/>
                    <a:pt x="222" y="98"/>
                    <a:pt x="222" y="98"/>
                  </a:cubicBezTo>
                  <a:cubicBezTo>
                    <a:pt x="213" y="101"/>
                    <a:pt x="213" y="101"/>
                    <a:pt x="213" y="101"/>
                  </a:cubicBezTo>
                  <a:cubicBezTo>
                    <a:pt x="208" y="104"/>
                    <a:pt x="208" y="104"/>
                    <a:pt x="208" y="104"/>
                  </a:cubicBezTo>
                  <a:cubicBezTo>
                    <a:pt x="207" y="114"/>
                    <a:pt x="207" y="114"/>
                    <a:pt x="207" y="114"/>
                  </a:cubicBezTo>
                  <a:cubicBezTo>
                    <a:pt x="205" y="120"/>
                    <a:pt x="205" y="120"/>
                    <a:pt x="205" y="120"/>
                  </a:cubicBezTo>
                  <a:cubicBezTo>
                    <a:pt x="200" y="124"/>
                    <a:pt x="200" y="124"/>
                    <a:pt x="200" y="124"/>
                  </a:cubicBezTo>
                  <a:cubicBezTo>
                    <a:pt x="196" y="128"/>
                    <a:pt x="196" y="128"/>
                    <a:pt x="196" y="128"/>
                  </a:cubicBezTo>
                  <a:cubicBezTo>
                    <a:pt x="191" y="126"/>
                    <a:pt x="191" y="126"/>
                    <a:pt x="191" y="126"/>
                  </a:cubicBezTo>
                  <a:cubicBezTo>
                    <a:pt x="186" y="129"/>
                    <a:pt x="186" y="129"/>
                    <a:pt x="186" y="129"/>
                  </a:cubicBezTo>
                  <a:cubicBezTo>
                    <a:pt x="175" y="132"/>
                    <a:pt x="175" y="132"/>
                    <a:pt x="175" y="132"/>
                  </a:cubicBezTo>
                  <a:cubicBezTo>
                    <a:pt x="169" y="127"/>
                    <a:pt x="169" y="127"/>
                    <a:pt x="169" y="127"/>
                  </a:cubicBezTo>
                  <a:cubicBezTo>
                    <a:pt x="160" y="123"/>
                    <a:pt x="160" y="123"/>
                    <a:pt x="160" y="123"/>
                  </a:cubicBezTo>
                  <a:cubicBezTo>
                    <a:pt x="158" y="118"/>
                    <a:pt x="158" y="118"/>
                    <a:pt x="158" y="118"/>
                  </a:cubicBezTo>
                  <a:cubicBezTo>
                    <a:pt x="148" y="102"/>
                    <a:pt x="148" y="102"/>
                    <a:pt x="148" y="102"/>
                  </a:cubicBezTo>
                  <a:cubicBezTo>
                    <a:pt x="145" y="93"/>
                    <a:pt x="145" y="93"/>
                    <a:pt x="145" y="93"/>
                  </a:cubicBezTo>
                  <a:cubicBezTo>
                    <a:pt x="146" y="91"/>
                    <a:pt x="146" y="91"/>
                    <a:pt x="146" y="91"/>
                  </a:cubicBezTo>
                  <a:cubicBezTo>
                    <a:pt x="145" y="77"/>
                    <a:pt x="145" y="77"/>
                    <a:pt x="145" y="77"/>
                  </a:cubicBezTo>
                  <a:cubicBezTo>
                    <a:pt x="150" y="64"/>
                    <a:pt x="150" y="64"/>
                    <a:pt x="150" y="64"/>
                  </a:cubicBezTo>
                  <a:cubicBezTo>
                    <a:pt x="135" y="60"/>
                    <a:pt x="135" y="60"/>
                    <a:pt x="135" y="60"/>
                  </a:cubicBezTo>
                  <a:cubicBezTo>
                    <a:pt x="132" y="50"/>
                    <a:pt x="132" y="50"/>
                    <a:pt x="132" y="50"/>
                  </a:cubicBezTo>
                  <a:cubicBezTo>
                    <a:pt x="126" y="44"/>
                    <a:pt x="126" y="44"/>
                    <a:pt x="126" y="44"/>
                  </a:cubicBezTo>
                  <a:cubicBezTo>
                    <a:pt x="122" y="37"/>
                    <a:pt x="122" y="37"/>
                    <a:pt x="122" y="37"/>
                  </a:cubicBezTo>
                  <a:cubicBezTo>
                    <a:pt x="110" y="30"/>
                    <a:pt x="110" y="30"/>
                    <a:pt x="110" y="30"/>
                  </a:cubicBezTo>
                  <a:cubicBezTo>
                    <a:pt x="104" y="37"/>
                    <a:pt x="104" y="37"/>
                    <a:pt x="104" y="37"/>
                  </a:cubicBezTo>
                  <a:cubicBezTo>
                    <a:pt x="92" y="30"/>
                    <a:pt x="92" y="30"/>
                    <a:pt x="92" y="30"/>
                  </a:cubicBezTo>
                  <a:cubicBezTo>
                    <a:pt x="92" y="27"/>
                    <a:pt x="92" y="27"/>
                    <a:pt x="92" y="27"/>
                  </a:cubicBezTo>
                  <a:cubicBezTo>
                    <a:pt x="78" y="12"/>
                    <a:pt x="78" y="12"/>
                    <a:pt x="78" y="12"/>
                  </a:cubicBezTo>
                  <a:cubicBezTo>
                    <a:pt x="66" y="12"/>
                    <a:pt x="66" y="12"/>
                    <a:pt x="66" y="12"/>
                  </a:cubicBezTo>
                  <a:cubicBezTo>
                    <a:pt x="66" y="15"/>
                    <a:pt x="66" y="15"/>
                    <a:pt x="66" y="15"/>
                  </a:cubicBezTo>
                  <a:cubicBezTo>
                    <a:pt x="65" y="16"/>
                    <a:pt x="65" y="16"/>
                    <a:pt x="65" y="16"/>
                  </a:cubicBezTo>
                  <a:cubicBezTo>
                    <a:pt x="61" y="15"/>
                    <a:pt x="61" y="15"/>
                    <a:pt x="61" y="15"/>
                  </a:cubicBezTo>
                  <a:cubicBezTo>
                    <a:pt x="45" y="15"/>
                    <a:pt x="45" y="15"/>
                    <a:pt x="45" y="15"/>
                  </a:cubicBezTo>
                  <a:cubicBezTo>
                    <a:pt x="18" y="3"/>
                    <a:pt x="18" y="3"/>
                    <a:pt x="18" y="3"/>
                  </a:cubicBezTo>
                  <a:cubicBezTo>
                    <a:pt x="17" y="2"/>
                    <a:pt x="17" y="2"/>
                    <a:pt x="17" y="2"/>
                  </a:cubicBezTo>
                  <a:cubicBezTo>
                    <a:pt x="18" y="0"/>
                    <a:pt x="18" y="0"/>
                    <a:pt x="18" y="0"/>
                  </a:cubicBezTo>
                  <a:cubicBezTo>
                    <a:pt x="0" y="0"/>
                    <a:pt x="0" y="0"/>
                    <a:pt x="0" y="0"/>
                  </a:cubicBezTo>
                  <a:cubicBezTo>
                    <a:pt x="0" y="0"/>
                    <a:pt x="0" y="0"/>
                    <a:pt x="0" y="0"/>
                  </a:cubicBezTo>
                  <a:cubicBezTo>
                    <a:pt x="0" y="0"/>
                    <a:pt x="0" y="0"/>
                    <a:pt x="0" y="0"/>
                  </a:cubicBezTo>
                  <a:cubicBezTo>
                    <a:pt x="11" y="28"/>
                    <a:pt x="11" y="28"/>
                    <a:pt x="11" y="28"/>
                  </a:cubicBezTo>
                  <a:cubicBezTo>
                    <a:pt x="20" y="38"/>
                    <a:pt x="20" y="38"/>
                    <a:pt x="20" y="38"/>
                  </a:cubicBezTo>
                  <a:cubicBezTo>
                    <a:pt x="19" y="44"/>
                    <a:pt x="19" y="44"/>
                    <a:pt x="19" y="44"/>
                  </a:cubicBezTo>
                  <a:cubicBezTo>
                    <a:pt x="12" y="43"/>
                    <a:pt x="12" y="43"/>
                    <a:pt x="12" y="43"/>
                  </a:cubicBezTo>
                  <a:cubicBezTo>
                    <a:pt x="31" y="59"/>
                    <a:pt x="31" y="59"/>
                    <a:pt x="31" y="59"/>
                  </a:cubicBezTo>
                  <a:cubicBezTo>
                    <a:pt x="33" y="63"/>
                    <a:pt x="33" y="63"/>
                    <a:pt x="33" y="63"/>
                  </a:cubicBezTo>
                  <a:cubicBezTo>
                    <a:pt x="32" y="69"/>
                    <a:pt x="32" y="69"/>
                    <a:pt x="32" y="69"/>
                  </a:cubicBezTo>
                  <a:cubicBezTo>
                    <a:pt x="46" y="84"/>
                    <a:pt x="46" y="84"/>
                    <a:pt x="46" y="84"/>
                  </a:cubicBezTo>
                  <a:cubicBezTo>
                    <a:pt x="48" y="89"/>
                    <a:pt x="48" y="89"/>
                    <a:pt x="48" y="89"/>
                  </a:cubicBezTo>
                  <a:cubicBezTo>
                    <a:pt x="52" y="87"/>
                    <a:pt x="52" y="87"/>
                    <a:pt x="52" y="87"/>
                  </a:cubicBezTo>
                  <a:cubicBezTo>
                    <a:pt x="52" y="85"/>
                    <a:pt x="52" y="85"/>
                    <a:pt x="52" y="85"/>
                  </a:cubicBezTo>
                  <a:cubicBezTo>
                    <a:pt x="45" y="78"/>
                    <a:pt x="45" y="78"/>
                    <a:pt x="45" y="78"/>
                  </a:cubicBezTo>
                  <a:cubicBezTo>
                    <a:pt x="41" y="66"/>
                    <a:pt x="41" y="66"/>
                    <a:pt x="41" y="66"/>
                  </a:cubicBezTo>
                  <a:cubicBezTo>
                    <a:pt x="27" y="38"/>
                    <a:pt x="27" y="38"/>
                    <a:pt x="27" y="38"/>
                  </a:cubicBezTo>
                  <a:cubicBezTo>
                    <a:pt x="26" y="35"/>
                    <a:pt x="26" y="35"/>
                    <a:pt x="26" y="35"/>
                  </a:cubicBezTo>
                  <a:cubicBezTo>
                    <a:pt x="16" y="8"/>
                    <a:pt x="16" y="8"/>
                    <a:pt x="16" y="8"/>
                  </a:cubicBezTo>
                  <a:cubicBezTo>
                    <a:pt x="26" y="14"/>
                    <a:pt x="26" y="14"/>
                    <a:pt x="26" y="14"/>
                  </a:cubicBezTo>
                  <a:cubicBezTo>
                    <a:pt x="37" y="38"/>
                    <a:pt x="37" y="38"/>
                    <a:pt x="37" y="38"/>
                  </a:cubicBezTo>
                  <a:cubicBezTo>
                    <a:pt x="43" y="45"/>
                    <a:pt x="43" y="45"/>
                    <a:pt x="43" y="45"/>
                  </a:cubicBezTo>
                  <a:cubicBezTo>
                    <a:pt x="54" y="62"/>
                    <a:pt x="54" y="62"/>
                    <a:pt x="54" y="62"/>
                  </a:cubicBezTo>
                  <a:cubicBezTo>
                    <a:pt x="59" y="67"/>
                    <a:pt x="59" y="67"/>
                    <a:pt x="59" y="67"/>
                  </a:cubicBezTo>
                  <a:cubicBezTo>
                    <a:pt x="82" y="94"/>
                    <a:pt x="82" y="94"/>
                    <a:pt x="82" y="94"/>
                  </a:cubicBezTo>
                  <a:cubicBezTo>
                    <a:pt x="83" y="94"/>
                    <a:pt x="83" y="94"/>
                    <a:pt x="83" y="94"/>
                  </a:cubicBezTo>
                  <a:cubicBezTo>
                    <a:pt x="83" y="97"/>
                    <a:pt x="83" y="97"/>
                    <a:pt x="83" y="97"/>
                  </a:cubicBezTo>
                  <a:cubicBezTo>
                    <a:pt x="105" y="100"/>
                    <a:pt x="122" y="118"/>
                    <a:pt x="123" y="140"/>
                  </a:cubicBezTo>
                  <a:cubicBezTo>
                    <a:pt x="139" y="147"/>
                    <a:pt x="139" y="147"/>
                    <a:pt x="139" y="147"/>
                  </a:cubicBezTo>
                  <a:cubicBezTo>
                    <a:pt x="141" y="149"/>
                    <a:pt x="141" y="149"/>
                    <a:pt x="141" y="149"/>
                  </a:cubicBezTo>
                  <a:cubicBezTo>
                    <a:pt x="153" y="152"/>
                    <a:pt x="153" y="152"/>
                    <a:pt x="153" y="152"/>
                  </a:cubicBezTo>
                  <a:cubicBezTo>
                    <a:pt x="158" y="154"/>
                    <a:pt x="158" y="154"/>
                    <a:pt x="158" y="154"/>
                  </a:cubicBezTo>
                  <a:cubicBezTo>
                    <a:pt x="171" y="147"/>
                    <a:pt x="171" y="147"/>
                    <a:pt x="171" y="147"/>
                  </a:cubicBezTo>
                  <a:cubicBezTo>
                    <a:pt x="176" y="148"/>
                    <a:pt x="176" y="148"/>
                    <a:pt x="176" y="148"/>
                  </a:cubicBezTo>
                  <a:cubicBezTo>
                    <a:pt x="196" y="162"/>
                    <a:pt x="196" y="162"/>
                    <a:pt x="196" y="162"/>
                  </a:cubicBezTo>
                  <a:cubicBezTo>
                    <a:pt x="199" y="148"/>
                    <a:pt x="199" y="148"/>
                    <a:pt x="199" y="148"/>
                  </a:cubicBezTo>
                  <a:cubicBezTo>
                    <a:pt x="210" y="147"/>
                    <a:pt x="210" y="147"/>
                    <a:pt x="210" y="147"/>
                  </a:cubicBezTo>
                  <a:cubicBezTo>
                    <a:pt x="201" y="137"/>
                    <a:pt x="201" y="137"/>
                    <a:pt x="201" y="137"/>
                  </a:cubicBezTo>
                  <a:cubicBezTo>
                    <a:pt x="204" y="137"/>
                    <a:pt x="204" y="137"/>
                    <a:pt x="204" y="137"/>
                  </a:cubicBezTo>
                  <a:cubicBezTo>
                    <a:pt x="204" y="132"/>
                    <a:pt x="204" y="132"/>
                    <a:pt x="204" y="132"/>
                  </a:cubicBezTo>
                  <a:cubicBezTo>
                    <a:pt x="219" y="131"/>
                    <a:pt x="219" y="131"/>
                    <a:pt x="219" y="131"/>
                  </a:cubicBezTo>
                  <a:cubicBezTo>
                    <a:pt x="228" y="122"/>
                    <a:pt x="228" y="122"/>
                    <a:pt x="228" y="122"/>
                  </a:cubicBezTo>
                  <a:cubicBezTo>
                    <a:pt x="229" y="128"/>
                    <a:pt x="229" y="128"/>
                    <a:pt x="229" y="128"/>
                  </a:cubicBezTo>
                  <a:cubicBezTo>
                    <a:pt x="232" y="107"/>
                    <a:pt x="232" y="107"/>
                    <a:pt x="232" y="107"/>
                  </a:cubicBezTo>
                  <a:cubicBezTo>
                    <a:pt x="236" y="101"/>
                    <a:pt x="236" y="101"/>
                    <a:pt x="236" y="101"/>
                  </a:cubicBezTo>
                  <a:lnTo>
                    <a:pt x="233"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5" name="CuadroTexto 114"/>
          <p:cNvSpPr txBox="1"/>
          <p:nvPr/>
        </p:nvSpPr>
        <p:spPr>
          <a:xfrm>
            <a:off x="7963387" y="5768003"/>
            <a:ext cx="4074443" cy="919401"/>
          </a:xfrm>
          <a:prstGeom prst="roundRect">
            <a:avLst/>
          </a:prstGeom>
          <a:ln>
            <a:noFill/>
            <a:prstDash val="sysDash"/>
          </a:ln>
        </p:spPr>
        <p:style>
          <a:lnRef idx="2">
            <a:schemeClr val="accent3"/>
          </a:lnRef>
          <a:fillRef idx="1">
            <a:schemeClr val="lt1"/>
          </a:fillRef>
          <a:effectRef idx="0">
            <a:schemeClr val="accent3"/>
          </a:effectRef>
          <a:fontRef idx="minor">
            <a:schemeClr val="dk1"/>
          </a:fontRef>
        </p:style>
        <p:txBody>
          <a:bodyPr wrap="square" rtlCol="0" anchor="ctr">
            <a:spAutoFit/>
          </a:bodyPr>
          <a:lstStyle>
            <a:defPPr>
              <a:defRPr lang="es-MX"/>
            </a:defPPr>
            <a:lvl1pPr algn="just">
              <a:lnSpc>
                <a:spcPct val="100000"/>
              </a:lnSpc>
              <a:defRPr>
                <a:solidFill>
                  <a:srgbClr val="C55A11"/>
                </a:solidFill>
                <a:latin typeface="Arial Narrow" panose="020B0606020202030204" pitchFamily="34" charset="0"/>
                <a:ea typeface="Tahoma" panose="020B0604030504040204" pitchFamily="34" charset="0"/>
                <a:cs typeface="Arial" panose="020B0604020202020204" pitchFamily="34" charset="0"/>
              </a:defRPr>
            </a:lvl1pPr>
          </a:lstStyle>
          <a:p>
            <a:pPr algn="ctr"/>
            <a:r>
              <a:rPr lang="es-MX" sz="1600" b="1" dirty="0" smtClean="0">
                <a:solidFill>
                  <a:schemeClr val="tx1"/>
                </a:solidFill>
              </a:rPr>
              <a:t>Acceso </a:t>
            </a:r>
            <a:r>
              <a:rPr lang="es-MX" sz="1600" b="1" dirty="0">
                <a:solidFill>
                  <a:schemeClr val="tx1"/>
                </a:solidFill>
              </a:rPr>
              <a:t>abierto en toda la red de </a:t>
            </a:r>
            <a:r>
              <a:rPr lang="es-MX" sz="1600" b="1" dirty="0" smtClean="0">
                <a:solidFill>
                  <a:schemeClr val="tx1"/>
                </a:solidFill>
              </a:rPr>
              <a:t>distribución</a:t>
            </a:r>
            <a:r>
              <a:rPr lang="es-MX" sz="1600" b="1" dirty="0" smtClean="0">
                <a:solidFill>
                  <a:srgbClr val="3366FF"/>
                </a:solidFill>
              </a:rPr>
              <a:t> </a:t>
            </a:r>
            <a:r>
              <a:rPr lang="es-MX" sz="1600" dirty="0" smtClean="0">
                <a:solidFill>
                  <a:schemeClr val="tx1"/>
                </a:solidFill>
              </a:rPr>
              <a:t>para todos los Usuarios, incluyendo Comercializadores.</a:t>
            </a:r>
            <a:endParaRPr kumimoji="0" lang="es-MX" sz="1600" b="0" i="0" u="none" strike="noStrike" kern="1200" cap="none" spc="0" normalizeH="0" baseline="0" noProof="0" dirty="0">
              <a:ln>
                <a:noFill/>
              </a:ln>
              <a:solidFill>
                <a:srgbClr val="C55A11"/>
              </a:solidFill>
              <a:effectLst/>
              <a:uLnTx/>
              <a:uFillTx/>
            </a:endParaRPr>
          </a:p>
        </p:txBody>
      </p:sp>
      <p:sp>
        <p:nvSpPr>
          <p:cNvPr id="116" name="Freeform 26"/>
          <p:cNvSpPr>
            <a:spLocks noEditPoints="1"/>
          </p:cNvSpPr>
          <p:nvPr/>
        </p:nvSpPr>
        <p:spPr bwMode="auto">
          <a:xfrm>
            <a:off x="9537310" y="5092886"/>
            <a:ext cx="828000" cy="504000"/>
          </a:xfrm>
          <a:custGeom>
            <a:avLst/>
            <a:gdLst>
              <a:gd name="T0" fmla="*/ 246 w 843"/>
              <a:gd name="T1" fmla="*/ 216 h 417"/>
              <a:gd name="T2" fmla="*/ 246 w 843"/>
              <a:gd name="T3" fmla="*/ 209 h 417"/>
              <a:gd name="T4" fmla="*/ 220 w 843"/>
              <a:gd name="T5" fmla="*/ 183 h 417"/>
              <a:gd name="T6" fmla="*/ 213 w 843"/>
              <a:gd name="T7" fmla="*/ 183 h 417"/>
              <a:gd name="T8" fmla="*/ 159 w 843"/>
              <a:gd name="T9" fmla="*/ 234 h 417"/>
              <a:gd name="T10" fmla="*/ 0 w 843"/>
              <a:gd name="T11" fmla="*/ 143 h 417"/>
              <a:gd name="T12" fmla="*/ 159 w 843"/>
              <a:gd name="T13" fmla="*/ 51 h 417"/>
              <a:gd name="T14" fmla="*/ 213 w 843"/>
              <a:gd name="T15" fmla="*/ 100 h 417"/>
              <a:gd name="T16" fmla="*/ 223 w 843"/>
              <a:gd name="T17" fmla="*/ 100 h 417"/>
              <a:gd name="T18" fmla="*/ 328 w 843"/>
              <a:gd name="T19" fmla="*/ 207 h 417"/>
              <a:gd name="T20" fmla="*/ 329 w 843"/>
              <a:gd name="T21" fmla="*/ 216 h 417"/>
              <a:gd name="T22" fmla="*/ 246 w 843"/>
              <a:gd name="T23" fmla="*/ 417 h 417"/>
              <a:gd name="T24" fmla="*/ 820 w 843"/>
              <a:gd name="T25" fmla="*/ 112 h 417"/>
              <a:gd name="T26" fmla="*/ 759 w 843"/>
              <a:gd name="T27" fmla="*/ 163 h 417"/>
              <a:gd name="T28" fmla="*/ 679 w 843"/>
              <a:gd name="T29" fmla="*/ 250 h 417"/>
              <a:gd name="T30" fmla="*/ 673 w 843"/>
              <a:gd name="T31" fmla="*/ 270 h 417"/>
              <a:gd name="T32" fmla="*/ 590 w 843"/>
              <a:gd name="T33" fmla="*/ 414 h 417"/>
              <a:gd name="T34" fmla="*/ 590 w 843"/>
              <a:gd name="T35" fmla="*/ 270 h 417"/>
              <a:gd name="T36" fmla="*/ 642 w 843"/>
              <a:gd name="T37" fmla="*/ 163 h 417"/>
              <a:gd name="T38" fmla="*/ 700 w 843"/>
              <a:gd name="T39" fmla="*/ 105 h 417"/>
              <a:gd name="T40" fmla="*/ 755 w 843"/>
              <a:gd name="T41" fmla="*/ 48 h 417"/>
              <a:gd name="T42" fmla="*/ 450 w 843"/>
              <a:gd name="T43" fmla="*/ 0 h 417"/>
              <a:gd name="T44" fmla="*/ 541 w 843"/>
              <a:gd name="T45" fmla="*/ 159 h 417"/>
              <a:gd name="T46" fmla="*/ 492 w 843"/>
              <a:gd name="T47" fmla="*/ 201 h 417"/>
              <a:gd name="T48" fmla="*/ 546 w 843"/>
              <a:gd name="T49" fmla="*/ 290 h 417"/>
              <a:gd name="T50" fmla="*/ 492 w 843"/>
              <a:gd name="T51" fmla="*/ 378 h 417"/>
              <a:gd name="T52" fmla="*/ 409 w 843"/>
              <a:gd name="T53" fmla="*/ 415 h 417"/>
              <a:gd name="T54" fmla="*/ 409 w 843"/>
              <a:gd name="T55" fmla="*/ 316 h 417"/>
              <a:gd name="T56" fmla="*/ 461 w 843"/>
              <a:gd name="T57" fmla="*/ 297 h 417"/>
              <a:gd name="T58" fmla="*/ 461 w 843"/>
              <a:gd name="T59" fmla="*/ 281 h 417"/>
              <a:gd name="T60" fmla="*/ 409 w 843"/>
              <a:gd name="T61" fmla="*/ 262 h 417"/>
              <a:gd name="T62" fmla="*/ 409 w 843"/>
              <a:gd name="T63" fmla="*/ 159 h 417"/>
              <a:gd name="T64" fmla="*/ 404 w 843"/>
              <a:gd name="T6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3" h="417">
                <a:moveTo>
                  <a:pt x="246" y="417"/>
                </a:moveTo>
                <a:cubicBezTo>
                  <a:pt x="246" y="216"/>
                  <a:pt x="246" y="216"/>
                  <a:pt x="246" y="216"/>
                </a:cubicBezTo>
                <a:cubicBezTo>
                  <a:pt x="246" y="214"/>
                  <a:pt x="246" y="214"/>
                  <a:pt x="246" y="214"/>
                </a:cubicBezTo>
                <a:cubicBezTo>
                  <a:pt x="246" y="212"/>
                  <a:pt x="246" y="210"/>
                  <a:pt x="246" y="209"/>
                </a:cubicBezTo>
                <a:cubicBezTo>
                  <a:pt x="246" y="199"/>
                  <a:pt x="244" y="192"/>
                  <a:pt x="241" y="189"/>
                </a:cubicBezTo>
                <a:cubicBezTo>
                  <a:pt x="238" y="185"/>
                  <a:pt x="231" y="183"/>
                  <a:pt x="220" y="183"/>
                </a:cubicBezTo>
                <a:cubicBezTo>
                  <a:pt x="218" y="183"/>
                  <a:pt x="216" y="183"/>
                  <a:pt x="214" y="183"/>
                </a:cubicBezTo>
                <a:cubicBezTo>
                  <a:pt x="213" y="183"/>
                  <a:pt x="213" y="183"/>
                  <a:pt x="213" y="183"/>
                </a:cubicBezTo>
                <a:cubicBezTo>
                  <a:pt x="159" y="183"/>
                  <a:pt x="159" y="183"/>
                  <a:pt x="159" y="183"/>
                </a:cubicBezTo>
                <a:cubicBezTo>
                  <a:pt x="159" y="234"/>
                  <a:pt x="159" y="234"/>
                  <a:pt x="159" y="234"/>
                </a:cubicBezTo>
                <a:cubicBezTo>
                  <a:pt x="79" y="189"/>
                  <a:pt x="79" y="189"/>
                  <a:pt x="79" y="189"/>
                </a:cubicBezTo>
                <a:cubicBezTo>
                  <a:pt x="0" y="143"/>
                  <a:pt x="0" y="143"/>
                  <a:pt x="0" y="143"/>
                </a:cubicBezTo>
                <a:cubicBezTo>
                  <a:pt x="79" y="97"/>
                  <a:pt x="79" y="97"/>
                  <a:pt x="79" y="97"/>
                </a:cubicBezTo>
                <a:cubicBezTo>
                  <a:pt x="159" y="51"/>
                  <a:pt x="159" y="51"/>
                  <a:pt x="159" y="51"/>
                </a:cubicBezTo>
                <a:cubicBezTo>
                  <a:pt x="159" y="100"/>
                  <a:pt x="159" y="100"/>
                  <a:pt x="159" y="100"/>
                </a:cubicBezTo>
                <a:cubicBezTo>
                  <a:pt x="213" y="100"/>
                  <a:pt x="213" y="100"/>
                  <a:pt x="213" y="100"/>
                </a:cubicBezTo>
                <a:cubicBezTo>
                  <a:pt x="213" y="100"/>
                  <a:pt x="213" y="100"/>
                  <a:pt x="213" y="100"/>
                </a:cubicBezTo>
                <a:cubicBezTo>
                  <a:pt x="217" y="100"/>
                  <a:pt x="220" y="100"/>
                  <a:pt x="223" y="100"/>
                </a:cubicBezTo>
                <a:cubicBezTo>
                  <a:pt x="257" y="102"/>
                  <a:pt x="283" y="113"/>
                  <a:pt x="301" y="132"/>
                </a:cubicBezTo>
                <a:cubicBezTo>
                  <a:pt x="319" y="152"/>
                  <a:pt x="328" y="177"/>
                  <a:pt x="328" y="207"/>
                </a:cubicBezTo>
                <a:cubicBezTo>
                  <a:pt x="329" y="210"/>
                  <a:pt x="329" y="213"/>
                  <a:pt x="328" y="216"/>
                </a:cubicBezTo>
                <a:cubicBezTo>
                  <a:pt x="329" y="216"/>
                  <a:pt x="329" y="216"/>
                  <a:pt x="329" y="216"/>
                </a:cubicBezTo>
                <a:cubicBezTo>
                  <a:pt x="329" y="417"/>
                  <a:pt x="329" y="417"/>
                  <a:pt x="329" y="417"/>
                </a:cubicBezTo>
                <a:lnTo>
                  <a:pt x="246" y="417"/>
                </a:lnTo>
                <a:close/>
                <a:moveTo>
                  <a:pt x="843" y="24"/>
                </a:moveTo>
                <a:cubicBezTo>
                  <a:pt x="820" y="112"/>
                  <a:pt x="820" y="112"/>
                  <a:pt x="820" y="112"/>
                </a:cubicBezTo>
                <a:cubicBezTo>
                  <a:pt x="797" y="201"/>
                  <a:pt x="797" y="201"/>
                  <a:pt x="797" y="201"/>
                </a:cubicBezTo>
                <a:cubicBezTo>
                  <a:pt x="759" y="163"/>
                  <a:pt x="759" y="163"/>
                  <a:pt x="759" y="163"/>
                </a:cubicBezTo>
                <a:cubicBezTo>
                  <a:pt x="702" y="219"/>
                  <a:pt x="702" y="219"/>
                  <a:pt x="702" y="219"/>
                </a:cubicBezTo>
                <a:cubicBezTo>
                  <a:pt x="692" y="231"/>
                  <a:pt x="684" y="241"/>
                  <a:pt x="679" y="250"/>
                </a:cubicBezTo>
                <a:cubicBezTo>
                  <a:pt x="675" y="257"/>
                  <a:pt x="673" y="264"/>
                  <a:pt x="673" y="270"/>
                </a:cubicBezTo>
                <a:cubicBezTo>
                  <a:pt x="673" y="270"/>
                  <a:pt x="673" y="270"/>
                  <a:pt x="673" y="270"/>
                </a:cubicBezTo>
                <a:cubicBezTo>
                  <a:pt x="673" y="414"/>
                  <a:pt x="673" y="414"/>
                  <a:pt x="673" y="414"/>
                </a:cubicBezTo>
                <a:cubicBezTo>
                  <a:pt x="590" y="414"/>
                  <a:pt x="590" y="414"/>
                  <a:pt x="590" y="414"/>
                </a:cubicBezTo>
                <a:cubicBezTo>
                  <a:pt x="590" y="270"/>
                  <a:pt x="590" y="270"/>
                  <a:pt x="590" y="270"/>
                </a:cubicBezTo>
                <a:cubicBezTo>
                  <a:pt x="590" y="270"/>
                  <a:pt x="590" y="270"/>
                  <a:pt x="590" y="270"/>
                </a:cubicBezTo>
                <a:cubicBezTo>
                  <a:pt x="591" y="248"/>
                  <a:pt x="597" y="229"/>
                  <a:pt x="607" y="210"/>
                </a:cubicBezTo>
                <a:cubicBezTo>
                  <a:pt x="616" y="194"/>
                  <a:pt x="628" y="180"/>
                  <a:pt x="642" y="163"/>
                </a:cubicBezTo>
                <a:cubicBezTo>
                  <a:pt x="644" y="161"/>
                  <a:pt x="644" y="161"/>
                  <a:pt x="644" y="161"/>
                </a:cubicBezTo>
                <a:cubicBezTo>
                  <a:pt x="700" y="105"/>
                  <a:pt x="700" y="105"/>
                  <a:pt x="700" y="105"/>
                </a:cubicBezTo>
                <a:cubicBezTo>
                  <a:pt x="667" y="73"/>
                  <a:pt x="667" y="73"/>
                  <a:pt x="667" y="73"/>
                </a:cubicBezTo>
                <a:cubicBezTo>
                  <a:pt x="755" y="48"/>
                  <a:pt x="755" y="48"/>
                  <a:pt x="755" y="48"/>
                </a:cubicBezTo>
                <a:lnTo>
                  <a:pt x="843" y="24"/>
                </a:lnTo>
                <a:close/>
                <a:moveTo>
                  <a:pt x="450" y="0"/>
                </a:moveTo>
                <a:cubicBezTo>
                  <a:pt x="495" y="80"/>
                  <a:pt x="495" y="80"/>
                  <a:pt x="495" y="80"/>
                </a:cubicBezTo>
                <a:cubicBezTo>
                  <a:pt x="541" y="159"/>
                  <a:pt x="541" y="159"/>
                  <a:pt x="541" y="159"/>
                </a:cubicBezTo>
                <a:cubicBezTo>
                  <a:pt x="492" y="159"/>
                  <a:pt x="492" y="159"/>
                  <a:pt x="492" y="159"/>
                </a:cubicBezTo>
                <a:cubicBezTo>
                  <a:pt x="492" y="201"/>
                  <a:pt x="492" y="201"/>
                  <a:pt x="492" y="201"/>
                </a:cubicBezTo>
                <a:cubicBezTo>
                  <a:pt x="509" y="210"/>
                  <a:pt x="522" y="224"/>
                  <a:pt x="532" y="239"/>
                </a:cubicBezTo>
                <a:cubicBezTo>
                  <a:pt x="541" y="254"/>
                  <a:pt x="546" y="272"/>
                  <a:pt x="546" y="290"/>
                </a:cubicBezTo>
                <a:cubicBezTo>
                  <a:pt x="546" y="307"/>
                  <a:pt x="541" y="325"/>
                  <a:pt x="532" y="341"/>
                </a:cubicBezTo>
                <a:cubicBezTo>
                  <a:pt x="522" y="356"/>
                  <a:pt x="509" y="368"/>
                  <a:pt x="492" y="378"/>
                </a:cubicBezTo>
                <a:cubicBezTo>
                  <a:pt x="492" y="415"/>
                  <a:pt x="492" y="415"/>
                  <a:pt x="492" y="415"/>
                </a:cubicBezTo>
                <a:cubicBezTo>
                  <a:pt x="409" y="415"/>
                  <a:pt x="409" y="415"/>
                  <a:pt x="409" y="415"/>
                </a:cubicBezTo>
                <a:cubicBezTo>
                  <a:pt x="409" y="349"/>
                  <a:pt x="409" y="349"/>
                  <a:pt x="409" y="349"/>
                </a:cubicBezTo>
                <a:cubicBezTo>
                  <a:pt x="409" y="316"/>
                  <a:pt x="409" y="316"/>
                  <a:pt x="409" y="316"/>
                </a:cubicBezTo>
                <a:cubicBezTo>
                  <a:pt x="441" y="309"/>
                  <a:pt x="441" y="309"/>
                  <a:pt x="441" y="309"/>
                </a:cubicBezTo>
                <a:cubicBezTo>
                  <a:pt x="452" y="307"/>
                  <a:pt x="458" y="302"/>
                  <a:pt x="461" y="297"/>
                </a:cubicBezTo>
                <a:cubicBezTo>
                  <a:pt x="463" y="295"/>
                  <a:pt x="464" y="292"/>
                  <a:pt x="464" y="290"/>
                </a:cubicBezTo>
                <a:cubicBezTo>
                  <a:pt x="464" y="287"/>
                  <a:pt x="463" y="284"/>
                  <a:pt x="461" y="281"/>
                </a:cubicBezTo>
                <a:cubicBezTo>
                  <a:pt x="458" y="276"/>
                  <a:pt x="451" y="271"/>
                  <a:pt x="441" y="269"/>
                </a:cubicBezTo>
                <a:cubicBezTo>
                  <a:pt x="409" y="262"/>
                  <a:pt x="409" y="262"/>
                  <a:pt x="409" y="262"/>
                </a:cubicBezTo>
                <a:cubicBezTo>
                  <a:pt x="409" y="229"/>
                  <a:pt x="409" y="229"/>
                  <a:pt x="409" y="229"/>
                </a:cubicBezTo>
                <a:cubicBezTo>
                  <a:pt x="409" y="159"/>
                  <a:pt x="409" y="159"/>
                  <a:pt x="409" y="159"/>
                </a:cubicBezTo>
                <a:cubicBezTo>
                  <a:pt x="358" y="159"/>
                  <a:pt x="358" y="159"/>
                  <a:pt x="358" y="159"/>
                </a:cubicBezTo>
                <a:cubicBezTo>
                  <a:pt x="404" y="80"/>
                  <a:pt x="404" y="80"/>
                  <a:pt x="404" y="80"/>
                </a:cubicBezTo>
                <a:lnTo>
                  <a:pt x="450" y="0"/>
                </a:lnTo>
                <a:close/>
              </a:path>
            </a:pathLst>
          </a:custGeom>
          <a:solidFill>
            <a:srgbClr val="3366F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9" name="Rectángulo redondeado 118"/>
          <p:cNvSpPr/>
          <p:nvPr/>
        </p:nvSpPr>
        <p:spPr>
          <a:xfrm>
            <a:off x="3051050" y="1673450"/>
            <a:ext cx="3905616" cy="693275"/>
          </a:xfrm>
          <a:prstGeom prst="roundRect">
            <a:avLst/>
          </a:prstGeom>
          <a:ln w="12700">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61950" lvl="1" algn="ctr" defTabSz="711200">
              <a:lnSpc>
                <a:spcPct val="90000"/>
              </a:lnSpc>
              <a:spcBef>
                <a:spcPct val="0"/>
              </a:spcBef>
              <a:spcAft>
                <a:spcPct val="15000"/>
              </a:spcAft>
            </a:pPr>
            <a:r>
              <a:rPr lang="es-MX" sz="1600" dirty="0">
                <a:solidFill>
                  <a:prstClr val="black">
                    <a:hueOff val="0"/>
                    <a:satOff val="0"/>
                    <a:lumOff val="0"/>
                    <a:alphaOff val="0"/>
                  </a:prstClr>
                </a:solidFill>
                <a:latin typeface="Arial Narrow" panose="020B0606020202030204" pitchFamily="34" charset="0"/>
              </a:rPr>
              <a:t>Proporciona las disposiciones mínimas de protección para </a:t>
            </a:r>
            <a:r>
              <a:rPr lang="es-MX" sz="1600" b="1" dirty="0">
                <a:solidFill>
                  <a:prstClr val="black">
                    <a:hueOff val="0"/>
                    <a:satOff val="0"/>
                    <a:lumOff val="0"/>
                    <a:alphaOff val="0"/>
                  </a:prstClr>
                </a:solidFill>
                <a:latin typeface="Arial Narrow" panose="020B0606020202030204" pitchFamily="34" charset="0"/>
              </a:rPr>
              <a:t>asegurar el acceso a gas natural </a:t>
            </a:r>
            <a:r>
              <a:rPr lang="es-MX" sz="1600" dirty="0">
                <a:solidFill>
                  <a:prstClr val="black">
                    <a:hueOff val="0"/>
                    <a:satOff val="0"/>
                    <a:lumOff val="0"/>
                    <a:alphaOff val="0"/>
                  </a:prstClr>
                </a:solidFill>
                <a:latin typeface="Arial Narrow" panose="020B0606020202030204" pitchFamily="34" charset="0"/>
              </a:rPr>
              <a:t>por parte de pequeños </a:t>
            </a:r>
            <a:r>
              <a:rPr lang="es-MX" sz="1600" dirty="0" smtClean="0">
                <a:solidFill>
                  <a:prstClr val="black">
                    <a:hueOff val="0"/>
                    <a:satOff val="0"/>
                    <a:lumOff val="0"/>
                    <a:alphaOff val="0"/>
                  </a:prstClr>
                </a:solidFill>
                <a:latin typeface="Arial Narrow" panose="020B0606020202030204" pitchFamily="34" charset="0"/>
              </a:rPr>
              <a:t>usuarios.</a:t>
            </a:r>
            <a:endParaRPr lang="es-MX" sz="1600" dirty="0">
              <a:solidFill>
                <a:prstClr val="black">
                  <a:hueOff val="0"/>
                  <a:satOff val="0"/>
                  <a:lumOff val="0"/>
                  <a:alphaOff val="0"/>
                </a:prstClr>
              </a:solidFill>
              <a:latin typeface="Arial Narrow" panose="020B0606020202030204" pitchFamily="34" charset="0"/>
            </a:endParaRPr>
          </a:p>
        </p:txBody>
      </p:sp>
      <p:pic>
        <p:nvPicPr>
          <p:cNvPr id="120" name="Imagen 1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0624" y="1001001"/>
            <a:ext cx="1000835" cy="687475"/>
          </a:xfrm>
          <a:prstGeom prst="rect">
            <a:avLst/>
          </a:prstGeom>
          <a:ln>
            <a:noFill/>
          </a:ln>
        </p:spPr>
      </p:pic>
      <p:sp>
        <p:nvSpPr>
          <p:cNvPr id="5" name="Rectángulo 4"/>
          <p:cNvSpPr/>
          <p:nvPr/>
        </p:nvSpPr>
        <p:spPr>
          <a:xfrm>
            <a:off x="7881319" y="1581639"/>
            <a:ext cx="3853481" cy="830997"/>
          </a:xfrm>
          <a:prstGeom prst="rect">
            <a:avLst/>
          </a:prstGeom>
        </p:spPr>
        <p:txBody>
          <a:bodyPr wrap="square">
            <a:spAutoFit/>
          </a:bodyPr>
          <a:lstStyle/>
          <a:p>
            <a:pPr algn="ctr"/>
            <a:r>
              <a:rPr lang="es-MX" sz="1600" dirty="0" smtClean="0">
                <a:latin typeface="Arial Narrow" panose="020B0606020202030204" pitchFamily="34" charset="0"/>
              </a:rPr>
              <a:t>Proteger a los pequeños usuarios que </a:t>
            </a:r>
            <a:r>
              <a:rPr lang="es-MX" sz="1600" dirty="0">
                <a:latin typeface="Arial Narrow" panose="020B0606020202030204" pitchFamily="34" charset="0"/>
              </a:rPr>
              <a:t>puedan ser vulnerables al abuso y ejercicio de poder de mercado por parte de sus </a:t>
            </a:r>
            <a:r>
              <a:rPr lang="es-MX" sz="1600" dirty="0" smtClean="0">
                <a:latin typeface="Arial Narrow" panose="020B0606020202030204" pitchFamily="34" charset="0"/>
              </a:rPr>
              <a:t>suministradores</a:t>
            </a:r>
            <a:endParaRPr lang="es-MX" sz="1600" dirty="0">
              <a:latin typeface="Arial Narrow" panose="020B0606020202030204" pitchFamily="34" charset="0"/>
            </a:endParaRPr>
          </a:p>
        </p:txBody>
      </p:sp>
      <p:sp>
        <p:nvSpPr>
          <p:cNvPr id="122" name="Freeform 5"/>
          <p:cNvSpPr>
            <a:spLocks noEditPoints="1"/>
          </p:cNvSpPr>
          <p:nvPr/>
        </p:nvSpPr>
        <p:spPr bwMode="auto">
          <a:xfrm>
            <a:off x="9635909" y="1001001"/>
            <a:ext cx="729401" cy="580638"/>
          </a:xfrm>
          <a:custGeom>
            <a:avLst/>
            <a:gdLst>
              <a:gd name="T0" fmla="*/ 47 w 204"/>
              <a:gd name="T1" fmla="*/ 144 h 169"/>
              <a:gd name="T2" fmla="*/ 65 w 204"/>
              <a:gd name="T3" fmla="*/ 144 h 169"/>
              <a:gd name="T4" fmla="*/ 65 w 204"/>
              <a:gd name="T5" fmla="*/ 136 h 169"/>
              <a:gd name="T6" fmla="*/ 89 w 204"/>
              <a:gd name="T7" fmla="*/ 136 h 169"/>
              <a:gd name="T8" fmla="*/ 89 w 204"/>
              <a:gd name="T9" fmla="*/ 25 h 169"/>
              <a:gd name="T10" fmla="*/ 44 w 204"/>
              <a:gd name="T11" fmla="*/ 35 h 169"/>
              <a:gd name="T12" fmla="*/ 46 w 204"/>
              <a:gd name="T13" fmla="*/ 40 h 169"/>
              <a:gd name="T14" fmla="*/ 45 w 204"/>
              <a:gd name="T15" fmla="*/ 45 h 169"/>
              <a:gd name="T16" fmla="*/ 71 w 204"/>
              <a:gd name="T17" fmla="*/ 90 h 169"/>
              <a:gd name="T18" fmla="*/ 73 w 204"/>
              <a:gd name="T19" fmla="*/ 90 h 169"/>
              <a:gd name="T20" fmla="*/ 1 w 204"/>
              <a:gd name="T21" fmla="*/ 90 h 169"/>
              <a:gd name="T22" fmla="*/ 4 w 204"/>
              <a:gd name="T23" fmla="*/ 90 h 169"/>
              <a:gd name="T24" fmla="*/ 4 w 204"/>
              <a:gd name="T25" fmla="*/ 90 h 169"/>
              <a:gd name="T26" fmla="*/ 31 w 204"/>
              <a:gd name="T27" fmla="*/ 45 h 169"/>
              <a:gd name="T28" fmla="*/ 29 w 204"/>
              <a:gd name="T29" fmla="*/ 40 h 169"/>
              <a:gd name="T30" fmla="*/ 36 w 204"/>
              <a:gd name="T31" fmla="*/ 32 h 169"/>
              <a:gd name="T32" fmla="*/ 37 w 204"/>
              <a:gd name="T33" fmla="*/ 30 h 169"/>
              <a:gd name="T34" fmla="*/ 91 w 204"/>
              <a:gd name="T35" fmla="*/ 10 h 169"/>
              <a:gd name="T36" fmla="*/ 99 w 204"/>
              <a:gd name="T37" fmla="*/ 1 h 169"/>
              <a:gd name="T38" fmla="*/ 111 w 204"/>
              <a:gd name="T39" fmla="*/ 5 h 169"/>
              <a:gd name="T40" fmla="*/ 168 w 204"/>
              <a:gd name="T41" fmla="*/ 0 h 169"/>
              <a:gd name="T42" fmla="*/ 169 w 204"/>
              <a:gd name="T43" fmla="*/ 2 h 169"/>
              <a:gd name="T44" fmla="*/ 177 w 204"/>
              <a:gd name="T45" fmla="*/ 11 h 169"/>
              <a:gd name="T46" fmla="*/ 175 w 204"/>
              <a:gd name="T47" fmla="*/ 15 h 169"/>
              <a:gd name="T48" fmla="*/ 201 w 204"/>
              <a:gd name="T49" fmla="*/ 61 h 169"/>
              <a:gd name="T50" fmla="*/ 204 w 204"/>
              <a:gd name="T51" fmla="*/ 61 h 169"/>
              <a:gd name="T52" fmla="*/ 132 w 204"/>
              <a:gd name="T53" fmla="*/ 61 h 169"/>
              <a:gd name="T54" fmla="*/ 134 w 204"/>
              <a:gd name="T55" fmla="*/ 61 h 169"/>
              <a:gd name="T56" fmla="*/ 134 w 204"/>
              <a:gd name="T57" fmla="*/ 61 h 169"/>
              <a:gd name="T58" fmla="*/ 161 w 204"/>
              <a:gd name="T59" fmla="*/ 15 h 169"/>
              <a:gd name="T60" fmla="*/ 160 w 204"/>
              <a:gd name="T61" fmla="*/ 11 h 169"/>
              <a:gd name="T62" fmla="*/ 160 w 204"/>
              <a:gd name="T63" fmla="*/ 10 h 169"/>
              <a:gd name="T64" fmla="*/ 114 w 204"/>
              <a:gd name="T65" fmla="*/ 20 h 169"/>
              <a:gd name="T66" fmla="*/ 114 w 204"/>
              <a:gd name="T67" fmla="*/ 136 h 169"/>
              <a:gd name="T68" fmla="*/ 137 w 204"/>
              <a:gd name="T69" fmla="*/ 136 h 169"/>
              <a:gd name="T70" fmla="*/ 137 w 204"/>
              <a:gd name="T71" fmla="*/ 144 h 169"/>
              <a:gd name="T72" fmla="*/ 155 w 204"/>
              <a:gd name="T73" fmla="*/ 144 h 169"/>
              <a:gd name="T74" fmla="*/ 155 w 204"/>
              <a:gd name="T75" fmla="*/ 169 h 169"/>
              <a:gd name="T76" fmla="*/ 47 w 204"/>
              <a:gd name="T77" fmla="*/ 169 h 169"/>
              <a:gd name="T78" fmla="*/ 47 w 204"/>
              <a:gd name="T79" fmla="*/ 144 h 169"/>
              <a:gd name="T80" fmla="*/ 171 w 204"/>
              <a:gd name="T81" fmla="*/ 19 h 169"/>
              <a:gd name="T82" fmla="*/ 168 w 204"/>
              <a:gd name="T83" fmla="*/ 19 h 169"/>
              <a:gd name="T84" fmla="*/ 166 w 204"/>
              <a:gd name="T85" fmla="*/ 19 h 169"/>
              <a:gd name="T86" fmla="*/ 141 w 204"/>
              <a:gd name="T87" fmla="*/ 61 h 169"/>
              <a:gd name="T88" fmla="*/ 195 w 204"/>
              <a:gd name="T89" fmla="*/ 61 h 169"/>
              <a:gd name="T90" fmla="*/ 171 w 204"/>
              <a:gd name="T91" fmla="*/ 19 h 169"/>
              <a:gd name="T92" fmla="*/ 40 w 204"/>
              <a:gd name="T93" fmla="*/ 48 h 169"/>
              <a:gd name="T94" fmla="*/ 38 w 204"/>
              <a:gd name="T95" fmla="*/ 49 h 169"/>
              <a:gd name="T96" fmla="*/ 35 w 204"/>
              <a:gd name="T97" fmla="*/ 48 h 169"/>
              <a:gd name="T98" fmla="*/ 10 w 204"/>
              <a:gd name="T99" fmla="*/ 90 h 169"/>
              <a:gd name="T100" fmla="*/ 64 w 204"/>
              <a:gd name="T101" fmla="*/ 90 h 169"/>
              <a:gd name="T102" fmla="*/ 40 w 204"/>
              <a:gd name="T103" fmla="*/ 4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169">
                <a:moveTo>
                  <a:pt x="47" y="144"/>
                </a:moveTo>
                <a:cubicBezTo>
                  <a:pt x="65" y="144"/>
                  <a:pt x="65" y="144"/>
                  <a:pt x="65" y="144"/>
                </a:cubicBezTo>
                <a:cubicBezTo>
                  <a:pt x="65" y="136"/>
                  <a:pt x="65" y="136"/>
                  <a:pt x="65" y="136"/>
                </a:cubicBezTo>
                <a:cubicBezTo>
                  <a:pt x="89" y="136"/>
                  <a:pt x="89" y="136"/>
                  <a:pt x="89" y="136"/>
                </a:cubicBezTo>
                <a:cubicBezTo>
                  <a:pt x="89" y="25"/>
                  <a:pt x="89" y="25"/>
                  <a:pt x="89" y="25"/>
                </a:cubicBezTo>
                <a:cubicBezTo>
                  <a:pt x="44" y="35"/>
                  <a:pt x="44" y="35"/>
                  <a:pt x="44" y="35"/>
                </a:cubicBezTo>
                <a:cubicBezTo>
                  <a:pt x="45" y="37"/>
                  <a:pt x="46" y="38"/>
                  <a:pt x="46" y="40"/>
                </a:cubicBezTo>
                <a:cubicBezTo>
                  <a:pt x="46" y="42"/>
                  <a:pt x="45" y="44"/>
                  <a:pt x="45" y="45"/>
                </a:cubicBezTo>
                <a:cubicBezTo>
                  <a:pt x="71" y="90"/>
                  <a:pt x="71" y="90"/>
                  <a:pt x="71" y="90"/>
                </a:cubicBezTo>
                <a:cubicBezTo>
                  <a:pt x="73" y="90"/>
                  <a:pt x="73" y="90"/>
                  <a:pt x="73" y="90"/>
                </a:cubicBezTo>
                <a:cubicBezTo>
                  <a:pt x="72" y="117"/>
                  <a:pt x="0" y="117"/>
                  <a:pt x="1" y="90"/>
                </a:cubicBezTo>
                <a:cubicBezTo>
                  <a:pt x="4" y="90"/>
                  <a:pt x="4" y="90"/>
                  <a:pt x="4" y="90"/>
                </a:cubicBezTo>
                <a:cubicBezTo>
                  <a:pt x="4" y="90"/>
                  <a:pt x="4" y="90"/>
                  <a:pt x="4" y="90"/>
                </a:cubicBezTo>
                <a:cubicBezTo>
                  <a:pt x="31" y="45"/>
                  <a:pt x="31" y="45"/>
                  <a:pt x="31" y="45"/>
                </a:cubicBezTo>
                <a:cubicBezTo>
                  <a:pt x="30" y="44"/>
                  <a:pt x="29" y="42"/>
                  <a:pt x="29" y="40"/>
                </a:cubicBezTo>
                <a:cubicBezTo>
                  <a:pt x="29" y="36"/>
                  <a:pt x="32" y="32"/>
                  <a:pt x="36" y="32"/>
                </a:cubicBezTo>
                <a:cubicBezTo>
                  <a:pt x="37" y="30"/>
                  <a:pt x="37" y="30"/>
                  <a:pt x="37" y="30"/>
                </a:cubicBezTo>
                <a:cubicBezTo>
                  <a:pt x="91" y="10"/>
                  <a:pt x="91" y="10"/>
                  <a:pt x="91" y="10"/>
                </a:cubicBezTo>
                <a:cubicBezTo>
                  <a:pt x="91" y="6"/>
                  <a:pt x="95" y="2"/>
                  <a:pt x="99" y="1"/>
                </a:cubicBezTo>
                <a:cubicBezTo>
                  <a:pt x="104" y="0"/>
                  <a:pt x="109" y="2"/>
                  <a:pt x="111" y="5"/>
                </a:cubicBezTo>
                <a:cubicBezTo>
                  <a:pt x="168" y="0"/>
                  <a:pt x="168" y="0"/>
                  <a:pt x="168" y="0"/>
                </a:cubicBezTo>
                <a:cubicBezTo>
                  <a:pt x="169" y="2"/>
                  <a:pt x="169" y="2"/>
                  <a:pt x="169" y="2"/>
                </a:cubicBezTo>
                <a:cubicBezTo>
                  <a:pt x="173" y="3"/>
                  <a:pt x="177" y="6"/>
                  <a:pt x="177" y="11"/>
                </a:cubicBezTo>
                <a:cubicBezTo>
                  <a:pt x="177" y="12"/>
                  <a:pt x="176" y="14"/>
                  <a:pt x="175" y="15"/>
                </a:cubicBezTo>
                <a:cubicBezTo>
                  <a:pt x="201" y="61"/>
                  <a:pt x="201" y="61"/>
                  <a:pt x="201" y="61"/>
                </a:cubicBezTo>
                <a:cubicBezTo>
                  <a:pt x="204" y="61"/>
                  <a:pt x="204" y="61"/>
                  <a:pt x="204" y="61"/>
                </a:cubicBezTo>
                <a:cubicBezTo>
                  <a:pt x="203" y="87"/>
                  <a:pt x="131" y="87"/>
                  <a:pt x="132" y="61"/>
                </a:cubicBezTo>
                <a:cubicBezTo>
                  <a:pt x="134" y="61"/>
                  <a:pt x="134" y="61"/>
                  <a:pt x="134" y="61"/>
                </a:cubicBezTo>
                <a:cubicBezTo>
                  <a:pt x="134" y="61"/>
                  <a:pt x="134" y="61"/>
                  <a:pt x="134" y="61"/>
                </a:cubicBezTo>
                <a:cubicBezTo>
                  <a:pt x="161" y="15"/>
                  <a:pt x="161" y="15"/>
                  <a:pt x="161" y="15"/>
                </a:cubicBezTo>
                <a:cubicBezTo>
                  <a:pt x="160" y="14"/>
                  <a:pt x="160" y="12"/>
                  <a:pt x="160" y="11"/>
                </a:cubicBezTo>
                <a:cubicBezTo>
                  <a:pt x="160" y="10"/>
                  <a:pt x="160" y="10"/>
                  <a:pt x="160" y="10"/>
                </a:cubicBezTo>
                <a:cubicBezTo>
                  <a:pt x="114" y="20"/>
                  <a:pt x="114" y="20"/>
                  <a:pt x="114" y="20"/>
                </a:cubicBezTo>
                <a:cubicBezTo>
                  <a:pt x="114" y="136"/>
                  <a:pt x="114" y="136"/>
                  <a:pt x="114" y="136"/>
                </a:cubicBezTo>
                <a:cubicBezTo>
                  <a:pt x="137" y="136"/>
                  <a:pt x="137" y="136"/>
                  <a:pt x="137" y="136"/>
                </a:cubicBezTo>
                <a:cubicBezTo>
                  <a:pt x="137" y="144"/>
                  <a:pt x="137" y="144"/>
                  <a:pt x="137" y="144"/>
                </a:cubicBezTo>
                <a:cubicBezTo>
                  <a:pt x="155" y="144"/>
                  <a:pt x="155" y="144"/>
                  <a:pt x="155" y="144"/>
                </a:cubicBezTo>
                <a:cubicBezTo>
                  <a:pt x="155" y="169"/>
                  <a:pt x="155" y="169"/>
                  <a:pt x="155" y="169"/>
                </a:cubicBezTo>
                <a:cubicBezTo>
                  <a:pt x="47" y="169"/>
                  <a:pt x="47" y="169"/>
                  <a:pt x="47" y="169"/>
                </a:cubicBezTo>
                <a:cubicBezTo>
                  <a:pt x="47" y="144"/>
                  <a:pt x="47" y="144"/>
                  <a:pt x="47" y="144"/>
                </a:cubicBezTo>
                <a:close/>
                <a:moveTo>
                  <a:pt x="171" y="19"/>
                </a:moveTo>
                <a:cubicBezTo>
                  <a:pt x="170" y="19"/>
                  <a:pt x="169" y="19"/>
                  <a:pt x="168" y="19"/>
                </a:cubicBezTo>
                <a:cubicBezTo>
                  <a:pt x="167" y="19"/>
                  <a:pt x="167" y="19"/>
                  <a:pt x="166" y="19"/>
                </a:cubicBezTo>
                <a:cubicBezTo>
                  <a:pt x="141" y="61"/>
                  <a:pt x="141" y="61"/>
                  <a:pt x="141" y="61"/>
                </a:cubicBezTo>
                <a:cubicBezTo>
                  <a:pt x="195" y="61"/>
                  <a:pt x="195" y="61"/>
                  <a:pt x="195" y="61"/>
                </a:cubicBezTo>
                <a:cubicBezTo>
                  <a:pt x="171" y="19"/>
                  <a:pt x="171" y="19"/>
                  <a:pt x="171" y="19"/>
                </a:cubicBezTo>
                <a:close/>
                <a:moveTo>
                  <a:pt x="40" y="48"/>
                </a:moveTo>
                <a:cubicBezTo>
                  <a:pt x="39" y="48"/>
                  <a:pt x="38" y="49"/>
                  <a:pt x="38" y="49"/>
                </a:cubicBezTo>
                <a:cubicBezTo>
                  <a:pt x="37" y="49"/>
                  <a:pt x="36" y="48"/>
                  <a:pt x="35" y="48"/>
                </a:cubicBezTo>
                <a:cubicBezTo>
                  <a:pt x="10" y="90"/>
                  <a:pt x="10" y="90"/>
                  <a:pt x="10" y="90"/>
                </a:cubicBezTo>
                <a:cubicBezTo>
                  <a:pt x="64" y="90"/>
                  <a:pt x="64" y="90"/>
                  <a:pt x="64" y="90"/>
                </a:cubicBezTo>
                <a:lnTo>
                  <a:pt x="40" y="48"/>
                </a:lnTo>
                <a:close/>
              </a:path>
            </a:pathLst>
          </a:custGeom>
          <a:solidFill>
            <a:srgbClr val="00B050"/>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ángulo 5"/>
          <p:cNvSpPr/>
          <p:nvPr/>
        </p:nvSpPr>
        <p:spPr>
          <a:xfrm>
            <a:off x="3117726" y="5619644"/>
            <a:ext cx="4196080" cy="1238356"/>
          </a:xfrm>
          <a:prstGeom prst="rect">
            <a:avLst/>
          </a:prstGeom>
          <a:ln w="12700">
            <a:no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a:r>
              <a:rPr lang="es-MX" sz="1600" dirty="0">
                <a:solidFill>
                  <a:schemeClr val="tx1">
                    <a:hueOff val="0"/>
                    <a:satOff val="0"/>
                    <a:lumOff val="0"/>
                    <a:alphaOff val="0"/>
                  </a:schemeClr>
                </a:solidFill>
                <a:latin typeface="Arial Narrow" panose="020B0606020202030204" pitchFamily="34" charset="0"/>
              </a:rPr>
              <a:t>El objetivo de las DACG es </a:t>
            </a:r>
            <a:r>
              <a:rPr lang="es-MX" sz="1600" b="1" dirty="0">
                <a:solidFill>
                  <a:schemeClr val="tx1"/>
                </a:solidFill>
                <a:latin typeface="Arial Narrow" panose="020B0606020202030204" pitchFamily="34" charset="0"/>
              </a:rPr>
              <a:t>incentivar el desarrollo eficiente y competitivo de los mercados</a:t>
            </a:r>
            <a:r>
              <a:rPr lang="es-MX" sz="1600" dirty="0">
                <a:solidFill>
                  <a:schemeClr val="tx1"/>
                </a:solidFill>
                <a:latin typeface="Arial Narrow" panose="020B0606020202030204" pitchFamily="34" charset="0"/>
              </a:rPr>
              <a:t>,</a:t>
            </a:r>
            <a:r>
              <a:rPr lang="es-MX" sz="1600" dirty="0">
                <a:solidFill>
                  <a:schemeClr val="tx1">
                    <a:hueOff val="0"/>
                    <a:satOff val="0"/>
                    <a:lumOff val="0"/>
                    <a:alphaOff val="0"/>
                  </a:schemeClr>
                </a:solidFill>
                <a:latin typeface="Arial Narrow" panose="020B0606020202030204" pitchFamily="34" charset="0"/>
              </a:rPr>
              <a:t> a través del establecimiento de reglas claras, sencillas y transparentes para los agentes regulados.</a:t>
            </a:r>
          </a:p>
        </p:txBody>
      </p:sp>
      <p:grpSp>
        <p:nvGrpSpPr>
          <p:cNvPr id="123" name="Agrupar 38"/>
          <p:cNvGrpSpPr/>
          <p:nvPr/>
        </p:nvGrpSpPr>
        <p:grpSpPr>
          <a:xfrm>
            <a:off x="4867446" y="2727196"/>
            <a:ext cx="529091" cy="663105"/>
            <a:chOff x="5872163" y="2933700"/>
            <a:chExt cx="1260475" cy="1901825"/>
          </a:xfrm>
          <a:solidFill>
            <a:srgbClr val="203864"/>
          </a:solidFill>
        </p:grpSpPr>
        <p:sp>
          <p:nvSpPr>
            <p:cNvPr id="124" name="Freeform 27"/>
            <p:cNvSpPr>
              <a:spLocks/>
            </p:cNvSpPr>
            <p:nvPr/>
          </p:nvSpPr>
          <p:spPr bwMode="auto">
            <a:xfrm>
              <a:off x="6032500" y="2933700"/>
              <a:ext cx="939800" cy="790575"/>
            </a:xfrm>
            <a:custGeom>
              <a:avLst/>
              <a:gdLst>
                <a:gd name="T0" fmla="*/ 23 w 94"/>
                <a:gd name="T1" fmla="*/ 47 h 79"/>
                <a:gd name="T2" fmla="*/ 47 w 94"/>
                <a:gd name="T3" fmla="*/ 23 h 79"/>
                <a:gd name="T4" fmla="*/ 71 w 94"/>
                <a:gd name="T5" fmla="*/ 47 h 79"/>
                <a:gd name="T6" fmla="*/ 71 w 94"/>
                <a:gd name="T7" fmla="*/ 79 h 79"/>
                <a:gd name="T8" fmla="*/ 94 w 94"/>
                <a:gd name="T9" fmla="*/ 79 h 79"/>
                <a:gd name="T10" fmla="*/ 94 w 94"/>
                <a:gd name="T11" fmla="*/ 47 h 79"/>
                <a:gd name="T12" fmla="*/ 47 w 94"/>
                <a:gd name="T13" fmla="*/ 0 h 79"/>
                <a:gd name="T14" fmla="*/ 0 w 94"/>
                <a:gd name="T15" fmla="*/ 47 h 79"/>
                <a:gd name="T16" fmla="*/ 0 w 94"/>
                <a:gd name="T17" fmla="*/ 62 h 79"/>
                <a:gd name="T18" fmla="*/ 23 w 94"/>
                <a:gd name="T19" fmla="*/ 62 h 79"/>
                <a:gd name="T20" fmla="*/ 23 w 94"/>
                <a:gd name="T21"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79">
                  <a:moveTo>
                    <a:pt x="23" y="47"/>
                  </a:moveTo>
                  <a:cubicBezTo>
                    <a:pt x="23" y="34"/>
                    <a:pt x="34" y="23"/>
                    <a:pt x="47" y="23"/>
                  </a:cubicBezTo>
                  <a:cubicBezTo>
                    <a:pt x="60" y="23"/>
                    <a:pt x="71" y="34"/>
                    <a:pt x="71" y="47"/>
                  </a:cubicBezTo>
                  <a:cubicBezTo>
                    <a:pt x="71" y="79"/>
                    <a:pt x="71" y="79"/>
                    <a:pt x="71" y="79"/>
                  </a:cubicBezTo>
                  <a:cubicBezTo>
                    <a:pt x="94" y="79"/>
                    <a:pt x="94" y="79"/>
                    <a:pt x="94" y="79"/>
                  </a:cubicBezTo>
                  <a:cubicBezTo>
                    <a:pt x="94" y="47"/>
                    <a:pt x="94" y="47"/>
                    <a:pt x="94" y="47"/>
                  </a:cubicBezTo>
                  <a:cubicBezTo>
                    <a:pt x="94" y="21"/>
                    <a:pt x="73" y="0"/>
                    <a:pt x="47" y="0"/>
                  </a:cubicBezTo>
                  <a:cubicBezTo>
                    <a:pt x="21" y="0"/>
                    <a:pt x="0" y="21"/>
                    <a:pt x="0" y="47"/>
                  </a:cubicBezTo>
                  <a:cubicBezTo>
                    <a:pt x="0" y="62"/>
                    <a:pt x="0" y="62"/>
                    <a:pt x="0" y="62"/>
                  </a:cubicBezTo>
                  <a:cubicBezTo>
                    <a:pt x="23" y="62"/>
                    <a:pt x="23" y="62"/>
                    <a:pt x="23" y="62"/>
                  </a:cubicBezTo>
                  <a:lnTo>
                    <a:pt x="23"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25" name="Freeform 28"/>
            <p:cNvSpPr>
              <a:spLocks noEditPoints="1"/>
            </p:cNvSpPr>
            <p:nvPr/>
          </p:nvSpPr>
          <p:spPr bwMode="auto">
            <a:xfrm>
              <a:off x="5872163" y="3784600"/>
              <a:ext cx="1260475" cy="1050925"/>
            </a:xfrm>
            <a:custGeom>
              <a:avLst/>
              <a:gdLst>
                <a:gd name="T0" fmla="*/ 113 w 126"/>
                <a:gd name="T1" fmla="*/ 87 h 105"/>
                <a:gd name="T2" fmla="*/ 108 w 126"/>
                <a:gd name="T3" fmla="*/ 81 h 105"/>
                <a:gd name="T4" fmla="*/ 113 w 126"/>
                <a:gd name="T5" fmla="*/ 77 h 105"/>
                <a:gd name="T6" fmla="*/ 126 w 126"/>
                <a:gd name="T7" fmla="*/ 77 h 105"/>
                <a:gd name="T8" fmla="*/ 126 w 126"/>
                <a:gd name="T9" fmla="*/ 57 h 105"/>
                <a:gd name="T10" fmla="*/ 113 w 126"/>
                <a:gd name="T11" fmla="*/ 57 h 105"/>
                <a:gd name="T12" fmla="*/ 108 w 126"/>
                <a:gd name="T13" fmla="*/ 53 h 105"/>
                <a:gd name="T14" fmla="*/ 113 w 126"/>
                <a:gd name="T15" fmla="*/ 48 h 105"/>
                <a:gd name="T16" fmla="*/ 126 w 126"/>
                <a:gd name="T17" fmla="*/ 48 h 105"/>
                <a:gd name="T18" fmla="*/ 126 w 126"/>
                <a:gd name="T19" fmla="*/ 28 h 105"/>
                <a:gd name="T20" fmla="*/ 113 w 126"/>
                <a:gd name="T21" fmla="*/ 28 h 105"/>
                <a:gd name="T22" fmla="*/ 108 w 126"/>
                <a:gd name="T23" fmla="*/ 24 h 105"/>
                <a:gd name="T24" fmla="*/ 113 w 126"/>
                <a:gd name="T25" fmla="*/ 19 h 105"/>
                <a:gd name="T26" fmla="*/ 126 w 126"/>
                <a:gd name="T27" fmla="*/ 19 h 105"/>
                <a:gd name="T28" fmla="*/ 126 w 126"/>
                <a:gd name="T29" fmla="*/ 6 h 105"/>
                <a:gd name="T30" fmla="*/ 120 w 126"/>
                <a:gd name="T31" fmla="*/ 0 h 105"/>
                <a:gd name="T32" fmla="*/ 6 w 126"/>
                <a:gd name="T33" fmla="*/ 0 h 105"/>
                <a:gd name="T34" fmla="*/ 0 w 126"/>
                <a:gd name="T35" fmla="*/ 6 h 105"/>
                <a:gd name="T36" fmla="*/ 0 w 126"/>
                <a:gd name="T37" fmla="*/ 105 h 105"/>
                <a:gd name="T38" fmla="*/ 120 w 126"/>
                <a:gd name="T39" fmla="*/ 105 h 105"/>
                <a:gd name="T40" fmla="*/ 126 w 126"/>
                <a:gd name="T41" fmla="*/ 99 h 105"/>
                <a:gd name="T42" fmla="*/ 126 w 126"/>
                <a:gd name="T43" fmla="*/ 87 h 105"/>
                <a:gd name="T44" fmla="*/ 113 w 126"/>
                <a:gd name="T45" fmla="*/ 87 h 105"/>
                <a:gd name="T46" fmla="*/ 73 w 126"/>
                <a:gd name="T47" fmla="*/ 75 h 105"/>
                <a:gd name="T48" fmla="*/ 53 w 126"/>
                <a:gd name="T49" fmla="*/ 75 h 105"/>
                <a:gd name="T50" fmla="*/ 55 w 126"/>
                <a:gd name="T51" fmla="*/ 48 h 105"/>
                <a:gd name="T52" fmla="*/ 52 w 126"/>
                <a:gd name="T53" fmla="*/ 40 h 105"/>
                <a:gd name="T54" fmla="*/ 63 w 126"/>
                <a:gd name="T55" fmla="*/ 29 h 105"/>
                <a:gd name="T56" fmla="*/ 74 w 126"/>
                <a:gd name="T57" fmla="*/ 40 h 105"/>
                <a:gd name="T58" fmla="*/ 71 w 126"/>
                <a:gd name="T59" fmla="*/ 48 h 105"/>
                <a:gd name="T60" fmla="*/ 73 w 126"/>
                <a:gd name="T61" fmla="*/ 7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05">
                  <a:moveTo>
                    <a:pt x="113" y="87"/>
                  </a:moveTo>
                  <a:cubicBezTo>
                    <a:pt x="110" y="87"/>
                    <a:pt x="108" y="84"/>
                    <a:pt x="108" y="81"/>
                  </a:cubicBezTo>
                  <a:cubicBezTo>
                    <a:pt x="108" y="79"/>
                    <a:pt x="111" y="77"/>
                    <a:pt x="113" y="77"/>
                  </a:cubicBezTo>
                  <a:cubicBezTo>
                    <a:pt x="126" y="77"/>
                    <a:pt x="126" y="77"/>
                    <a:pt x="126" y="77"/>
                  </a:cubicBezTo>
                  <a:cubicBezTo>
                    <a:pt x="126" y="57"/>
                    <a:pt x="126" y="57"/>
                    <a:pt x="126" y="57"/>
                  </a:cubicBezTo>
                  <a:cubicBezTo>
                    <a:pt x="113" y="57"/>
                    <a:pt x="113" y="57"/>
                    <a:pt x="113" y="57"/>
                  </a:cubicBezTo>
                  <a:cubicBezTo>
                    <a:pt x="111" y="57"/>
                    <a:pt x="108" y="55"/>
                    <a:pt x="108" y="53"/>
                  </a:cubicBezTo>
                  <a:cubicBezTo>
                    <a:pt x="108" y="50"/>
                    <a:pt x="110" y="48"/>
                    <a:pt x="113" y="48"/>
                  </a:cubicBezTo>
                  <a:cubicBezTo>
                    <a:pt x="126" y="48"/>
                    <a:pt x="126" y="48"/>
                    <a:pt x="126" y="48"/>
                  </a:cubicBezTo>
                  <a:cubicBezTo>
                    <a:pt x="126" y="28"/>
                    <a:pt x="126" y="28"/>
                    <a:pt x="126" y="28"/>
                  </a:cubicBezTo>
                  <a:cubicBezTo>
                    <a:pt x="113" y="28"/>
                    <a:pt x="113" y="28"/>
                    <a:pt x="113" y="28"/>
                  </a:cubicBezTo>
                  <a:cubicBezTo>
                    <a:pt x="111" y="28"/>
                    <a:pt x="108" y="26"/>
                    <a:pt x="108" y="24"/>
                  </a:cubicBezTo>
                  <a:cubicBezTo>
                    <a:pt x="108" y="21"/>
                    <a:pt x="110" y="19"/>
                    <a:pt x="113" y="19"/>
                  </a:cubicBezTo>
                  <a:cubicBezTo>
                    <a:pt x="126" y="19"/>
                    <a:pt x="126" y="19"/>
                    <a:pt x="126" y="19"/>
                  </a:cubicBezTo>
                  <a:cubicBezTo>
                    <a:pt x="126" y="6"/>
                    <a:pt x="126" y="6"/>
                    <a:pt x="126" y="6"/>
                  </a:cubicBezTo>
                  <a:cubicBezTo>
                    <a:pt x="126" y="3"/>
                    <a:pt x="124" y="0"/>
                    <a:pt x="120" y="0"/>
                  </a:cubicBezTo>
                  <a:cubicBezTo>
                    <a:pt x="6" y="0"/>
                    <a:pt x="6" y="0"/>
                    <a:pt x="6" y="0"/>
                  </a:cubicBezTo>
                  <a:cubicBezTo>
                    <a:pt x="3" y="0"/>
                    <a:pt x="0" y="3"/>
                    <a:pt x="0" y="6"/>
                  </a:cubicBezTo>
                  <a:cubicBezTo>
                    <a:pt x="0" y="105"/>
                    <a:pt x="0" y="105"/>
                    <a:pt x="0" y="105"/>
                  </a:cubicBezTo>
                  <a:cubicBezTo>
                    <a:pt x="120" y="105"/>
                    <a:pt x="120" y="105"/>
                    <a:pt x="120" y="105"/>
                  </a:cubicBezTo>
                  <a:cubicBezTo>
                    <a:pt x="124" y="105"/>
                    <a:pt x="126" y="102"/>
                    <a:pt x="126" y="99"/>
                  </a:cubicBezTo>
                  <a:cubicBezTo>
                    <a:pt x="126" y="87"/>
                    <a:pt x="126" y="87"/>
                    <a:pt x="126" y="87"/>
                  </a:cubicBezTo>
                  <a:lnTo>
                    <a:pt x="113" y="87"/>
                  </a:lnTo>
                  <a:close/>
                  <a:moveTo>
                    <a:pt x="73" y="75"/>
                  </a:moveTo>
                  <a:cubicBezTo>
                    <a:pt x="53" y="75"/>
                    <a:pt x="53" y="75"/>
                    <a:pt x="53" y="75"/>
                  </a:cubicBezTo>
                  <a:cubicBezTo>
                    <a:pt x="55" y="48"/>
                    <a:pt x="55" y="48"/>
                    <a:pt x="55" y="48"/>
                  </a:cubicBezTo>
                  <a:cubicBezTo>
                    <a:pt x="53" y="46"/>
                    <a:pt x="52" y="43"/>
                    <a:pt x="52" y="40"/>
                  </a:cubicBezTo>
                  <a:cubicBezTo>
                    <a:pt x="52" y="34"/>
                    <a:pt x="57" y="29"/>
                    <a:pt x="63" y="29"/>
                  </a:cubicBezTo>
                  <a:cubicBezTo>
                    <a:pt x="69" y="29"/>
                    <a:pt x="74" y="34"/>
                    <a:pt x="74" y="40"/>
                  </a:cubicBezTo>
                  <a:cubicBezTo>
                    <a:pt x="74" y="43"/>
                    <a:pt x="73" y="46"/>
                    <a:pt x="71" y="48"/>
                  </a:cubicBezTo>
                  <a:lnTo>
                    <a:pt x="73"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upo 1"/>
          <p:cNvGrpSpPr/>
          <p:nvPr/>
        </p:nvGrpSpPr>
        <p:grpSpPr>
          <a:xfrm>
            <a:off x="214332" y="985876"/>
            <a:ext cx="1712603" cy="1712603"/>
            <a:chOff x="363417" y="985876"/>
            <a:chExt cx="1712603" cy="1712603"/>
          </a:xfrm>
        </p:grpSpPr>
        <p:sp>
          <p:nvSpPr>
            <p:cNvPr id="30" name="Forma 29"/>
            <p:cNvSpPr>
              <a:spLocks noChangeAspect="1"/>
            </p:cNvSpPr>
            <p:nvPr/>
          </p:nvSpPr>
          <p:spPr>
            <a:xfrm>
              <a:off x="363417" y="985876"/>
              <a:ext cx="1712603" cy="1712603"/>
            </a:xfrm>
            <a:prstGeom prst="gear9">
              <a:avLst/>
            </a:prstGeom>
            <a:solidFill>
              <a:srgbClr val="0070C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CuadroTexto 112"/>
            <p:cNvSpPr txBox="1"/>
            <p:nvPr/>
          </p:nvSpPr>
          <p:spPr>
            <a:xfrm>
              <a:off x="535043" y="1224720"/>
              <a:ext cx="1391667" cy="1302187"/>
            </a:xfrm>
            <a:prstGeom prst="roundRect">
              <a:avLst/>
            </a:prstGeom>
            <a:noFill/>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dirty="0" smtClean="0">
                  <a:ln>
                    <a:noFill/>
                  </a:ln>
                  <a:solidFill>
                    <a:schemeClr val="bg1"/>
                  </a:solidFill>
                  <a:effectLst/>
                  <a:uLnTx/>
                  <a:uFillTx/>
                  <a:latin typeface="Arial Narrow" panose="020B0606020202030204" pitchFamily="34" charset="0"/>
                  <a:ea typeface="Tahoma" panose="020B0604030504040204" pitchFamily="34" charset="0"/>
                  <a:cs typeface="Arial" panose="020B0604020202020204" pitchFamily="34" charset="0"/>
                </a:rPr>
                <a:t>DACG de protección a UFBC</a:t>
              </a:r>
              <a:endParaRPr kumimoji="0" lang="es-MX" b="1" i="0" u="none" strike="noStrike" kern="1200" cap="none" spc="0" normalizeH="0" baseline="0" noProof="0" dirty="0">
                <a:ln>
                  <a:noFill/>
                </a:ln>
                <a:solidFill>
                  <a:schemeClr val="bg1"/>
                </a:solidFill>
                <a:effectLst/>
                <a:uLnTx/>
                <a:uFillTx/>
                <a:latin typeface="Arial Narrow" panose="020B0606020202030204" pitchFamily="34" charset="0"/>
                <a:ea typeface="Tahoma" panose="020B0604030504040204" pitchFamily="34" charset="0"/>
                <a:cs typeface="Arial" panose="020B0604020202020204" pitchFamily="34" charset="0"/>
              </a:endParaRPr>
            </a:p>
          </p:txBody>
        </p:sp>
      </p:grpSp>
      <p:grpSp>
        <p:nvGrpSpPr>
          <p:cNvPr id="33" name="Grupo 32"/>
          <p:cNvGrpSpPr/>
          <p:nvPr/>
        </p:nvGrpSpPr>
        <p:grpSpPr>
          <a:xfrm>
            <a:off x="437074" y="2902872"/>
            <a:ext cx="1712603" cy="1712603"/>
            <a:chOff x="363417" y="985876"/>
            <a:chExt cx="1712603" cy="1712603"/>
          </a:xfrm>
        </p:grpSpPr>
        <p:sp>
          <p:nvSpPr>
            <p:cNvPr id="34" name="Forma 33"/>
            <p:cNvSpPr>
              <a:spLocks noChangeAspect="1"/>
            </p:cNvSpPr>
            <p:nvPr/>
          </p:nvSpPr>
          <p:spPr>
            <a:xfrm>
              <a:off x="363417" y="985876"/>
              <a:ext cx="1712603" cy="1712603"/>
            </a:xfrm>
            <a:prstGeom prst="gear9">
              <a:avLst/>
            </a:pr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CuadroTexto 34"/>
            <p:cNvSpPr txBox="1"/>
            <p:nvPr/>
          </p:nvSpPr>
          <p:spPr>
            <a:xfrm>
              <a:off x="556089" y="1122178"/>
              <a:ext cx="1391667" cy="1302187"/>
            </a:xfrm>
            <a:prstGeom prst="roundRect">
              <a:avLst/>
            </a:prstGeom>
            <a:noFill/>
            <a:effectLst/>
          </p:spPr>
          <p:txBody>
            <a:bodyPr wrap="square" rtlCol="0" anchor="ctr">
              <a:noAutofit/>
            </a:bodyPr>
            <a:lstStyle/>
            <a:p>
              <a:pPr lvl="0" algn="ctr">
                <a:defRPr/>
              </a:pPr>
              <a:r>
                <a:rPr lang="es-MX" sz="1700" b="1" dirty="0">
                  <a:solidFill>
                    <a:schemeClr val="bg1"/>
                  </a:solidFill>
                  <a:latin typeface="Arial Narrow" panose="020B0606020202030204" pitchFamily="34" charset="0"/>
                  <a:ea typeface="Tahoma" panose="020B0604030504040204" pitchFamily="34" charset="0"/>
                  <a:cs typeface="Arial" panose="020B0604020202020204" pitchFamily="34" charset="0"/>
                </a:rPr>
                <a:t>Zona Geográfica Única de Distribución</a:t>
              </a:r>
            </a:p>
          </p:txBody>
        </p:sp>
      </p:grpSp>
      <p:grpSp>
        <p:nvGrpSpPr>
          <p:cNvPr id="36" name="Grupo 35"/>
          <p:cNvGrpSpPr/>
          <p:nvPr/>
        </p:nvGrpSpPr>
        <p:grpSpPr>
          <a:xfrm>
            <a:off x="214331" y="4819868"/>
            <a:ext cx="1712603" cy="1712603"/>
            <a:chOff x="363417" y="985876"/>
            <a:chExt cx="1712603" cy="1712603"/>
          </a:xfrm>
        </p:grpSpPr>
        <p:sp>
          <p:nvSpPr>
            <p:cNvPr id="37" name="Forma 36"/>
            <p:cNvSpPr>
              <a:spLocks noChangeAspect="1"/>
            </p:cNvSpPr>
            <p:nvPr/>
          </p:nvSpPr>
          <p:spPr>
            <a:xfrm>
              <a:off x="363417" y="985876"/>
              <a:ext cx="1712603" cy="1712603"/>
            </a:xfrm>
            <a:prstGeom prst="gear9">
              <a:avLst/>
            </a:prstGeom>
            <a:solidFill>
              <a:srgbClr val="C55A1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CuadroTexto 37"/>
            <p:cNvSpPr txBox="1"/>
            <p:nvPr/>
          </p:nvSpPr>
          <p:spPr>
            <a:xfrm>
              <a:off x="535043" y="1224720"/>
              <a:ext cx="1391667" cy="1302187"/>
            </a:xfrm>
            <a:prstGeom prst="roundRect">
              <a:avLst/>
            </a:prstGeom>
            <a:noFill/>
            <a:effectLst/>
          </p:spPr>
          <p:txBody>
            <a:bodyPr wrap="square" rtlCol="0" anchor="ctr">
              <a:noAutofit/>
            </a:bodyPr>
            <a:lstStyle/>
            <a:p>
              <a:pPr lvl="0" algn="ctr">
                <a:defRPr/>
              </a:pPr>
              <a:r>
                <a:rPr lang="es-MX" b="1" dirty="0">
                  <a:solidFill>
                    <a:schemeClr val="bg1"/>
                  </a:solidFill>
                  <a:latin typeface="Arial Narrow" panose="020B0606020202030204" pitchFamily="34" charset="0"/>
                  <a:ea typeface="Tahoma" panose="020B0604030504040204" pitchFamily="34" charset="0"/>
                  <a:cs typeface="Arial" panose="020B0604020202020204" pitchFamily="34" charset="0"/>
                </a:rPr>
                <a:t>DACG de Acceso abierto</a:t>
              </a:r>
              <a:endParaRPr kumimoji="0" lang="es-MX" b="1" i="0" u="none" strike="noStrike" kern="1200" cap="none" spc="0" normalizeH="0" baseline="0" noProof="0" dirty="0">
                <a:ln>
                  <a:noFill/>
                </a:ln>
                <a:solidFill>
                  <a:schemeClr val="bg1"/>
                </a:solidFill>
                <a:effectLst/>
                <a:uLnTx/>
                <a:uFillTx/>
                <a:latin typeface="Arial Narrow" panose="020B0606020202030204" pitchFamily="34" charset="0"/>
                <a:ea typeface="Tahoma" panose="020B0604030504040204" pitchFamily="34" charset="0"/>
                <a:cs typeface="Arial" panose="020B0604020202020204" pitchFamily="34" charset="0"/>
              </a:endParaRPr>
            </a:p>
          </p:txBody>
        </p:sp>
      </p:grpSp>
      <p:sp>
        <p:nvSpPr>
          <p:cNvPr id="39" name="Forma 38"/>
          <p:cNvSpPr/>
          <p:nvPr/>
        </p:nvSpPr>
        <p:spPr>
          <a:xfrm rot="10187018">
            <a:off x="681169" y="863189"/>
            <a:ext cx="1702612" cy="1671876"/>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Forma 39"/>
          <p:cNvSpPr/>
          <p:nvPr/>
        </p:nvSpPr>
        <p:spPr>
          <a:xfrm rot="10187018">
            <a:off x="657066" y="4987965"/>
            <a:ext cx="1702612" cy="1671876"/>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Flecha circular 40"/>
          <p:cNvSpPr/>
          <p:nvPr/>
        </p:nvSpPr>
        <p:spPr>
          <a:xfrm rot="20234234">
            <a:off x="-17066" y="2680463"/>
            <a:ext cx="2117771" cy="1908215"/>
          </a:xfrm>
          <a:prstGeom prst="circularArrow">
            <a:avLst>
              <a:gd name="adj1" fmla="val 5984"/>
              <a:gd name="adj2" fmla="val 394124"/>
              <a:gd name="adj3" fmla="val 13313824"/>
              <a:gd name="adj4" fmla="val 10508221"/>
              <a:gd name="adj5" fmla="val 6981"/>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Rectángulo redondeado 41"/>
          <p:cNvSpPr/>
          <p:nvPr/>
        </p:nvSpPr>
        <p:spPr>
          <a:xfrm>
            <a:off x="630556" y="4542052"/>
            <a:ext cx="993315" cy="318419"/>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solidFill>
                  <a:prstClr val="black"/>
                </a:solidFill>
                <a:latin typeface="Arial Narrow" panose="020B0606020202030204" pitchFamily="34" charset="0"/>
                <a:ea typeface="Arial Narrow" charset="0"/>
                <a:cs typeface="Arial" panose="020B0604020202020204" pitchFamily="34" charset="0"/>
              </a:rPr>
              <a:t>A/070/2017</a:t>
            </a:r>
            <a:endParaRPr lang="es-MX" sz="1200" dirty="0" smtClean="0">
              <a:solidFill>
                <a:schemeClr val="tx1"/>
              </a:solidFill>
              <a:latin typeface="Arial Narrow" panose="020B0606020202030204" pitchFamily="34" charset="0"/>
            </a:endParaRPr>
          </a:p>
        </p:txBody>
      </p:sp>
      <p:sp>
        <p:nvSpPr>
          <p:cNvPr id="43" name="Rectángulo redondeado 42"/>
          <p:cNvSpPr/>
          <p:nvPr/>
        </p:nvSpPr>
        <p:spPr>
          <a:xfrm>
            <a:off x="554641" y="2630736"/>
            <a:ext cx="1114320" cy="307058"/>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solidFill>
                  <a:prstClr val="black"/>
                </a:solidFill>
                <a:latin typeface="Arial Narrow" panose="020B0606020202030204" pitchFamily="34" charset="0"/>
                <a:ea typeface="Arial Narrow" charset="0"/>
                <a:cs typeface="Arial" panose="020B0604020202020204" pitchFamily="34" charset="0"/>
              </a:rPr>
              <a:t>RES/995/2015</a:t>
            </a:r>
            <a:endParaRPr lang="es-MX" sz="12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4094515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839739" cy="721713"/>
          </a:xfrm>
        </p:spPr>
        <p:txBody>
          <a:bodyPr>
            <a:normAutofit fontScale="90000"/>
          </a:bodyPr>
          <a:lstStyle/>
          <a:p>
            <a:r>
              <a:rPr lang="es-MX" sz="2400" b="1" dirty="0" smtClean="0">
                <a:latin typeface="Arial Narrow" panose="020B0606020202030204" pitchFamily="34" charset="0"/>
              </a:rPr>
              <a:t>En materia de </a:t>
            </a:r>
            <a:r>
              <a:rPr lang="es-MX" sz="2400" b="1" i="1" dirty="0" smtClean="0">
                <a:latin typeface="Arial Narrow" panose="020B0606020202030204" pitchFamily="34" charset="0"/>
              </a:rPr>
              <a:t>Sistemas Integrados, </a:t>
            </a:r>
            <a:r>
              <a:rPr lang="es-MX" sz="2400" b="1" dirty="0" smtClean="0">
                <a:latin typeface="Arial Narrow" panose="020B0606020202030204" pitchFamily="34" charset="0"/>
              </a:rPr>
              <a:t> la Comisión ha emitido diversa regulación con el fin de promover el uso eficiente de la infraestructura.</a:t>
            </a:r>
            <a:endParaRPr lang="es-MX" sz="2400" b="1" dirty="0">
              <a:latin typeface="Arial Narrow" panose="020B0606020202030204" pitchFamily="34" charset="0"/>
            </a:endParaRPr>
          </a:p>
        </p:txBody>
      </p:sp>
      <p:grpSp>
        <p:nvGrpSpPr>
          <p:cNvPr id="50" name="Grupo 49"/>
          <p:cNvGrpSpPr/>
          <p:nvPr/>
        </p:nvGrpSpPr>
        <p:grpSpPr>
          <a:xfrm>
            <a:off x="139381" y="981292"/>
            <a:ext cx="1080000" cy="1080000"/>
            <a:chOff x="386217" y="965329"/>
            <a:chExt cx="1080000" cy="1080000"/>
          </a:xfrm>
          <a:effectLst>
            <a:outerShdw blurRad="50800" dist="38100" dir="2700000" algn="tl" rotWithShape="0">
              <a:prstClr val="black">
                <a:alpha val="40000"/>
              </a:prstClr>
            </a:outerShdw>
          </a:effectLst>
        </p:grpSpPr>
        <p:sp>
          <p:nvSpPr>
            <p:cNvPr id="51" name="Forma 50"/>
            <p:cNvSpPr>
              <a:spLocks noChangeAspect="1"/>
            </p:cNvSpPr>
            <p:nvPr/>
          </p:nvSpPr>
          <p:spPr>
            <a:xfrm>
              <a:off x="386217" y="965329"/>
              <a:ext cx="1080000" cy="1080000"/>
            </a:xfrm>
            <a:prstGeom prst="gear9">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Freeform 67"/>
            <p:cNvSpPr>
              <a:spLocks noChangeAspect="1" noEditPoints="1"/>
            </p:cNvSpPr>
            <p:nvPr/>
          </p:nvSpPr>
          <p:spPr bwMode="auto">
            <a:xfrm>
              <a:off x="699227" y="1290252"/>
              <a:ext cx="491080" cy="391235"/>
            </a:xfrm>
            <a:custGeom>
              <a:avLst/>
              <a:gdLst>
                <a:gd name="T0" fmla="*/ 54 w 73"/>
                <a:gd name="T1" fmla="*/ 36 h 60"/>
                <a:gd name="T2" fmla="*/ 36 w 73"/>
                <a:gd name="T3" fmla="*/ 36 h 60"/>
                <a:gd name="T4" fmla="*/ 28 w 73"/>
                <a:gd name="T5" fmla="*/ 48 h 60"/>
                <a:gd name="T6" fmla="*/ 28 w 73"/>
                <a:gd name="T7" fmla="*/ 54 h 60"/>
                <a:gd name="T8" fmla="*/ 72 w 73"/>
                <a:gd name="T9" fmla="*/ 54 h 60"/>
                <a:gd name="T10" fmla="*/ 73 w 73"/>
                <a:gd name="T11" fmla="*/ 48 h 60"/>
                <a:gd name="T12" fmla="*/ 49 w 73"/>
                <a:gd name="T13" fmla="*/ 48 h 60"/>
                <a:gd name="T14" fmla="*/ 31 w 73"/>
                <a:gd name="T15" fmla="*/ 54 h 60"/>
                <a:gd name="T16" fmla="*/ 31 w 73"/>
                <a:gd name="T17" fmla="*/ 45 h 60"/>
                <a:gd name="T18" fmla="*/ 56 w 73"/>
                <a:gd name="T19" fmla="*/ 46 h 60"/>
                <a:gd name="T20" fmla="*/ 61 w 73"/>
                <a:gd name="T21" fmla="*/ 53 h 60"/>
                <a:gd name="T22" fmla="*/ 68 w 73"/>
                <a:gd name="T23" fmla="*/ 48 h 60"/>
                <a:gd name="T24" fmla="*/ 27 w 73"/>
                <a:gd name="T25" fmla="*/ 49 h 60"/>
                <a:gd name="T26" fmla="*/ 29 w 73"/>
                <a:gd name="T27" fmla="*/ 41 h 60"/>
                <a:gd name="T28" fmla="*/ 34 w 73"/>
                <a:gd name="T29" fmla="*/ 36 h 60"/>
                <a:gd name="T30" fmla="*/ 36 w 73"/>
                <a:gd name="T31" fmla="*/ 32 h 60"/>
                <a:gd name="T32" fmla="*/ 3 w 73"/>
                <a:gd name="T33" fmla="*/ 18 h 60"/>
                <a:gd name="T34" fmla="*/ 10 w 73"/>
                <a:gd name="T35" fmla="*/ 54 h 60"/>
                <a:gd name="T36" fmla="*/ 25 w 73"/>
                <a:gd name="T37" fmla="*/ 54 h 60"/>
                <a:gd name="T38" fmla="*/ 27 w 73"/>
                <a:gd name="T39" fmla="*/ 50 h 60"/>
                <a:gd name="T40" fmla="*/ 11 w 73"/>
                <a:gd name="T41" fmla="*/ 44 h 60"/>
                <a:gd name="T42" fmla="*/ 15 w 73"/>
                <a:gd name="T43" fmla="*/ 44 h 60"/>
                <a:gd name="T44" fmla="*/ 19 w 73"/>
                <a:gd name="T45" fmla="*/ 38 h 60"/>
                <a:gd name="T46" fmla="*/ 4 w 73"/>
                <a:gd name="T47" fmla="*/ 15 h 60"/>
                <a:gd name="T48" fmla="*/ 7 w 73"/>
                <a:gd name="T49" fmla="*/ 13 h 60"/>
                <a:gd name="T50" fmla="*/ 12 w 73"/>
                <a:gd name="T51" fmla="*/ 10 h 60"/>
                <a:gd name="T52" fmla="*/ 25 w 73"/>
                <a:gd name="T53" fmla="*/ 7 h 60"/>
                <a:gd name="T54" fmla="*/ 18 w 73"/>
                <a:gd name="T55" fmla="*/ 18 h 60"/>
                <a:gd name="T56" fmla="*/ 11 w 73"/>
                <a:gd name="T57" fmla="*/ 17 h 60"/>
                <a:gd name="T58" fmla="*/ 6 w 73"/>
                <a:gd name="T59" fmla="*/ 16 h 60"/>
                <a:gd name="T60" fmla="*/ 55 w 73"/>
                <a:gd name="T61" fmla="*/ 35 h 60"/>
                <a:gd name="T62" fmla="*/ 59 w 73"/>
                <a:gd name="T63" fmla="*/ 3 h 60"/>
                <a:gd name="T64" fmla="*/ 71 w 73"/>
                <a:gd name="T65" fmla="*/ 43 h 60"/>
                <a:gd name="T66" fmla="*/ 70 w 73"/>
                <a:gd name="T67" fmla="*/ 5 h 60"/>
                <a:gd name="T68" fmla="*/ 38 w 73"/>
                <a:gd name="T69" fmla="*/ 35 h 60"/>
                <a:gd name="T70" fmla="*/ 52 w 73"/>
                <a:gd name="T71" fmla="*/ 7 h 60"/>
                <a:gd name="T72" fmla="*/ 52 w 73"/>
                <a:gd name="T73" fmla="*/ 12 h 60"/>
                <a:gd name="T74" fmla="*/ 56 w 73"/>
                <a:gd name="T75" fmla="*/ 14 h 60"/>
                <a:gd name="T76" fmla="*/ 52 w 73"/>
                <a:gd name="T77" fmla="*/ 15 h 60"/>
                <a:gd name="T78" fmla="*/ 43 w 73"/>
                <a:gd name="T79" fmla="*/ 23 h 60"/>
                <a:gd name="T80" fmla="*/ 44 w 73"/>
                <a:gd name="T81" fmla="*/ 21 h 60"/>
                <a:gd name="T82" fmla="*/ 44 w 73"/>
                <a:gd name="T83" fmla="*/ 16 h 60"/>
                <a:gd name="T84" fmla="*/ 41 w 73"/>
                <a:gd name="T85" fmla="*/ 14 h 60"/>
                <a:gd name="T86" fmla="*/ 44 w 73"/>
                <a:gd name="T87" fmla="*/ 14 h 60"/>
                <a:gd name="T88" fmla="*/ 46 w 73"/>
                <a:gd name="T89" fmla="*/ 23 h 60"/>
                <a:gd name="T90" fmla="*/ 49 w 73"/>
                <a:gd name="T91" fmla="*/ 20 h 60"/>
                <a:gd name="T92" fmla="*/ 49 w 73"/>
                <a:gd name="T93" fmla="*/ 15 h 60"/>
                <a:gd name="T94" fmla="*/ 46 w 73"/>
                <a:gd name="T95" fmla="*/ 13 h 60"/>
                <a:gd name="T96" fmla="*/ 49 w 73"/>
                <a:gd name="T97" fmla="*/ 12 h 60"/>
                <a:gd name="T98" fmla="*/ 56 w 73"/>
                <a:gd name="T99"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60">
                  <a:moveTo>
                    <a:pt x="66" y="40"/>
                  </a:moveTo>
                  <a:cubicBezTo>
                    <a:pt x="57" y="40"/>
                    <a:pt x="57" y="40"/>
                    <a:pt x="57" y="40"/>
                  </a:cubicBezTo>
                  <a:cubicBezTo>
                    <a:pt x="54" y="36"/>
                    <a:pt x="54" y="36"/>
                    <a:pt x="54" y="36"/>
                  </a:cubicBezTo>
                  <a:cubicBezTo>
                    <a:pt x="36" y="36"/>
                    <a:pt x="36" y="36"/>
                    <a:pt x="36" y="36"/>
                  </a:cubicBezTo>
                  <a:cubicBezTo>
                    <a:pt x="36" y="36"/>
                    <a:pt x="36" y="36"/>
                    <a:pt x="36" y="36"/>
                  </a:cubicBezTo>
                  <a:cubicBezTo>
                    <a:pt x="36" y="36"/>
                    <a:pt x="36" y="36"/>
                    <a:pt x="36" y="36"/>
                  </a:cubicBezTo>
                  <a:cubicBezTo>
                    <a:pt x="36" y="36"/>
                    <a:pt x="36" y="36"/>
                    <a:pt x="36" y="36"/>
                  </a:cubicBezTo>
                  <a:cubicBezTo>
                    <a:pt x="27" y="46"/>
                    <a:pt x="27" y="46"/>
                    <a:pt x="27" y="46"/>
                  </a:cubicBezTo>
                  <a:cubicBezTo>
                    <a:pt x="28" y="48"/>
                    <a:pt x="28" y="48"/>
                    <a:pt x="28" y="48"/>
                  </a:cubicBezTo>
                  <a:cubicBezTo>
                    <a:pt x="29" y="48"/>
                    <a:pt x="29" y="48"/>
                    <a:pt x="29" y="48"/>
                  </a:cubicBezTo>
                  <a:cubicBezTo>
                    <a:pt x="29" y="54"/>
                    <a:pt x="29" y="54"/>
                    <a:pt x="29" y="54"/>
                  </a:cubicBezTo>
                  <a:cubicBezTo>
                    <a:pt x="28" y="54"/>
                    <a:pt x="28" y="54"/>
                    <a:pt x="28" y="54"/>
                  </a:cubicBezTo>
                  <a:cubicBezTo>
                    <a:pt x="28" y="60"/>
                    <a:pt x="28" y="60"/>
                    <a:pt x="28" y="60"/>
                  </a:cubicBezTo>
                  <a:cubicBezTo>
                    <a:pt x="72" y="60"/>
                    <a:pt x="72" y="60"/>
                    <a:pt x="72" y="60"/>
                  </a:cubicBezTo>
                  <a:cubicBezTo>
                    <a:pt x="72" y="54"/>
                    <a:pt x="72" y="54"/>
                    <a:pt x="72" y="54"/>
                  </a:cubicBezTo>
                  <a:cubicBezTo>
                    <a:pt x="70" y="54"/>
                    <a:pt x="70" y="54"/>
                    <a:pt x="70" y="54"/>
                  </a:cubicBezTo>
                  <a:cubicBezTo>
                    <a:pt x="70" y="48"/>
                    <a:pt x="70" y="48"/>
                    <a:pt x="70" y="48"/>
                  </a:cubicBezTo>
                  <a:cubicBezTo>
                    <a:pt x="73" y="48"/>
                    <a:pt x="73" y="48"/>
                    <a:pt x="73" y="48"/>
                  </a:cubicBezTo>
                  <a:lnTo>
                    <a:pt x="66" y="40"/>
                  </a:lnTo>
                  <a:close/>
                  <a:moveTo>
                    <a:pt x="49" y="54"/>
                  </a:moveTo>
                  <a:cubicBezTo>
                    <a:pt x="49" y="48"/>
                    <a:pt x="49" y="48"/>
                    <a:pt x="49" y="48"/>
                  </a:cubicBezTo>
                  <a:cubicBezTo>
                    <a:pt x="45" y="48"/>
                    <a:pt x="45" y="48"/>
                    <a:pt x="45" y="48"/>
                  </a:cubicBezTo>
                  <a:cubicBezTo>
                    <a:pt x="45" y="54"/>
                    <a:pt x="45" y="54"/>
                    <a:pt x="45" y="54"/>
                  </a:cubicBezTo>
                  <a:cubicBezTo>
                    <a:pt x="31" y="54"/>
                    <a:pt x="31" y="54"/>
                    <a:pt x="31" y="54"/>
                  </a:cubicBezTo>
                  <a:cubicBezTo>
                    <a:pt x="31" y="47"/>
                    <a:pt x="31" y="47"/>
                    <a:pt x="31" y="47"/>
                  </a:cubicBezTo>
                  <a:cubicBezTo>
                    <a:pt x="31" y="45"/>
                    <a:pt x="31" y="45"/>
                    <a:pt x="31" y="45"/>
                  </a:cubicBezTo>
                  <a:cubicBezTo>
                    <a:pt x="31" y="45"/>
                    <a:pt x="31" y="45"/>
                    <a:pt x="31" y="45"/>
                  </a:cubicBezTo>
                  <a:cubicBezTo>
                    <a:pt x="38" y="38"/>
                    <a:pt x="38" y="38"/>
                    <a:pt x="38" y="38"/>
                  </a:cubicBezTo>
                  <a:cubicBezTo>
                    <a:pt x="44" y="46"/>
                    <a:pt x="44" y="46"/>
                    <a:pt x="44" y="46"/>
                  </a:cubicBezTo>
                  <a:cubicBezTo>
                    <a:pt x="56" y="46"/>
                    <a:pt x="56" y="46"/>
                    <a:pt x="56" y="46"/>
                  </a:cubicBezTo>
                  <a:cubicBezTo>
                    <a:pt x="58" y="48"/>
                    <a:pt x="58" y="48"/>
                    <a:pt x="58" y="48"/>
                  </a:cubicBezTo>
                  <a:cubicBezTo>
                    <a:pt x="61" y="48"/>
                    <a:pt x="61" y="48"/>
                    <a:pt x="61" y="48"/>
                  </a:cubicBezTo>
                  <a:cubicBezTo>
                    <a:pt x="61" y="53"/>
                    <a:pt x="61" y="53"/>
                    <a:pt x="61" y="53"/>
                  </a:cubicBezTo>
                  <a:cubicBezTo>
                    <a:pt x="64" y="53"/>
                    <a:pt x="64" y="53"/>
                    <a:pt x="64" y="53"/>
                  </a:cubicBezTo>
                  <a:cubicBezTo>
                    <a:pt x="64" y="48"/>
                    <a:pt x="64" y="48"/>
                    <a:pt x="64" y="48"/>
                  </a:cubicBezTo>
                  <a:cubicBezTo>
                    <a:pt x="68" y="48"/>
                    <a:pt x="68" y="48"/>
                    <a:pt x="68" y="48"/>
                  </a:cubicBezTo>
                  <a:cubicBezTo>
                    <a:pt x="68" y="54"/>
                    <a:pt x="68" y="54"/>
                    <a:pt x="68" y="54"/>
                  </a:cubicBezTo>
                  <a:lnTo>
                    <a:pt x="49" y="54"/>
                  </a:lnTo>
                  <a:close/>
                  <a:moveTo>
                    <a:pt x="27" y="49"/>
                  </a:moveTo>
                  <a:cubicBezTo>
                    <a:pt x="26" y="47"/>
                    <a:pt x="26" y="47"/>
                    <a:pt x="26" y="47"/>
                  </a:cubicBezTo>
                  <a:cubicBezTo>
                    <a:pt x="25" y="46"/>
                    <a:pt x="25" y="45"/>
                    <a:pt x="26" y="45"/>
                  </a:cubicBezTo>
                  <a:cubicBezTo>
                    <a:pt x="29" y="41"/>
                    <a:pt x="29" y="41"/>
                    <a:pt x="29" y="41"/>
                  </a:cubicBezTo>
                  <a:cubicBezTo>
                    <a:pt x="29" y="38"/>
                    <a:pt x="29" y="38"/>
                    <a:pt x="29" y="38"/>
                  </a:cubicBezTo>
                  <a:cubicBezTo>
                    <a:pt x="32" y="38"/>
                    <a:pt x="32" y="38"/>
                    <a:pt x="32" y="38"/>
                  </a:cubicBezTo>
                  <a:cubicBezTo>
                    <a:pt x="34" y="36"/>
                    <a:pt x="34" y="36"/>
                    <a:pt x="34" y="36"/>
                  </a:cubicBezTo>
                  <a:cubicBezTo>
                    <a:pt x="35" y="35"/>
                    <a:pt x="35" y="35"/>
                    <a:pt x="36" y="35"/>
                  </a:cubicBezTo>
                  <a:cubicBezTo>
                    <a:pt x="36" y="35"/>
                    <a:pt x="36" y="35"/>
                    <a:pt x="36" y="35"/>
                  </a:cubicBezTo>
                  <a:cubicBezTo>
                    <a:pt x="36" y="32"/>
                    <a:pt x="36" y="32"/>
                    <a:pt x="36" y="32"/>
                  </a:cubicBezTo>
                  <a:cubicBezTo>
                    <a:pt x="9" y="34"/>
                    <a:pt x="9" y="34"/>
                    <a:pt x="9" y="34"/>
                  </a:cubicBezTo>
                  <a:cubicBezTo>
                    <a:pt x="9" y="18"/>
                    <a:pt x="9" y="18"/>
                    <a:pt x="9" y="18"/>
                  </a:cubicBezTo>
                  <a:cubicBezTo>
                    <a:pt x="3" y="18"/>
                    <a:pt x="3" y="18"/>
                    <a:pt x="3" y="18"/>
                  </a:cubicBezTo>
                  <a:cubicBezTo>
                    <a:pt x="0" y="54"/>
                    <a:pt x="0" y="54"/>
                    <a:pt x="0" y="54"/>
                  </a:cubicBezTo>
                  <a:cubicBezTo>
                    <a:pt x="3" y="54"/>
                    <a:pt x="3" y="54"/>
                    <a:pt x="3" y="54"/>
                  </a:cubicBezTo>
                  <a:cubicBezTo>
                    <a:pt x="10" y="54"/>
                    <a:pt x="10" y="54"/>
                    <a:pt x="10" y="54"/>
                  </a:cubicBezTo>
                  <a:cubicBezTo>
                    <a:pt x="15" y="54"/>
                    <a:pt x="15" y="54"/>
                    <a:pt x="15" y="54"/>
                  </a:cubicBezTo>
                  <a:cubicBezTo>
                    <a:pt x="19" y="54"/>
                    <a:pt x="19" y="54"/>
                    <a:pt x="19" y="54"/>
                  </a:cubicBezTo>
                  <a:cubicBezTo>
                    <a:pt x="25" y="54"/>
                    <a:pt x="25" y="54"/>
                    <a:pt x="25" y="54"/>
                  </a:cubicBezTo>
                  <a:cubicBezTo>
                    <a:pt x="27" y="54"/>
                    <a:pt x="27" y="54"/>
                    <a:pt x="27" y="54"/>
                  </a:cubicBezTo>
                  <a:cubicBezTo>
                    <a:pt x="27" y="53"/>
                    <a:pt x="27" y="53"/>
                    <a:pt x="27" y="53"/>
                  </a:cubicBezTo>
                  <a:cubicBezTo>
                    <a:pt x="27" y="50"/>
                    <a:pt x="27" y="50"/>
                    <a:pt x="27" y="50"/>
                  </a:cubicBezTo>
                  <a:cubicBezTo>
                    <a:pt x="26" y="50"/>
                    <a:pt x="27" y="49"/>
                    <a:pt x="27" y="49"/>
                  </a:cubicBezTo>
                  <a:close/>
                  <a:moveTo>
                    <a:pt x="15" y="44"/>
                  </a:moveTo>
                  <a:cubicBezTo>
                    <a:pt x="11" y="44"/>
                    <a:pt x="11" y="44"/>
                    <a:pt x="11" y="44"/>
                  </a:cubicBezTo>
                  <a:cubicBezTo>
                    <a:pt x="11" y="38"/>
                    <a:pt x="11" y="38"/>
                    <a:pt x="11" y="38"/>
                  </a:cubicBezTo>
                  <a:cubicBezTo>
                    <a:pt x="15" y="38"/>
                    <a:pt x="15" y="38"/>
                    <a:pt x="15" y="38"/>
                  </a:cubicBezTo>
                  <a:lnTo>
                    <a:pt x="15" y="44"/>
                  </a:lnTo>
                  <a:close/>
                  <a:moveTo>
                    <a:pt x="24" y="44"/>
                  </a:moveTo>
                  <a:cubicBezTo>
                    <a:pt x="19" y="44"/>
                    <a:pt x="19" y="44"/>
                    <a:pt x="19" y="44"/>
                  </a:cubicBezTo>
                  <a:cubicBezTo>
                    <a:pt x="19" y="38"/>
                    <a:pt x="19" y="38"/>
                    <a:pt x="19" y="38"/>
                  </a:cubicBezTo>
                  <a:cubicBezTo>
                    <a:pt x="24" y="38"/>
                    <a:pt x="24" y="38"/>
                    <a:pt x="24" y="38"/>
                  </a:cubicBezTo>
                  <a:lnTo>
                    <a:pt x="24" y="44"/>
                  </a:lnTo>
                  <a:close/>
                  <a:moveTo>
                    <a:pt x="4" y="15"/>
                  </a:moveTo>
                  <a:cubicBezTo>
                    <a:pt x="4" y="14"/>
                    <a:pt x="4" y="13"/>
                    <a:pt x="5" y="13"/>
                  </a:cubicBezTo>
                  <a:cubicBezTo>
                    <a:pt x="5" y="13"/>
                    <a:pt x="6" y="13"/>
                    <a:pt x="6" y="13"/>
                  </a:cubicBezTo>
                  <a:cubicBezTo>
                    <a:pt x="6" y="13"/>
                    <a:pt x="7" y="13"/>
                    <a:pt x="7" y="13"/>
                  </a:cubicBezTo>
                  <a:cubicBezTo>
                    <a:pt x="7" y="13"/>
                    <a:pt x="8" y="13"/>
                    <a:pt x="8" y="13"/>
                  </a:cubicBezTo>
                  <a:cubicBezTo>
                    <a:pt x="8" y="11"/>
                    <a:pt x="9" y="10"/>
                    <a:pt x="11" y="10"/>
                  </a:cubicBezTo>
                  <a:cubicBezTo>
                    <a:pt x="12" y="10"/>
                    <a:pt x="12" y="10"/>
                    <a:pt x="12" y="10"/>
                  </a:cubicBezTo>
                  <a:cubicBezTo>
                    <a:pt x="13" y="9"/>
                    <a:pt x="15" y="9"/>
                    <a:pt x="16" y="9"/>
                  </a:cubicBezTo>
                  <a:cubicBezTo>
                    <a:pt x="17" y="9"/>
                    <a:pt x="18" y="9"/>
                    <a:pt x="19" y="9"/>
                  </a:cubicBezTo>
                  <a:cubicBezTo>
                    <a:pt x="21" y="8"/>
                    <a:pt x="23" y="7"/>
                    <a:pt x="25" y="7"/>
                  </a:cubicBezTo>
                  <a:cubicBezTo>
                    <a:pt x="30" y="7"/>
                    <a:pt x="33" y="10"/>
                    <a:pt x="33" y="14"/>
                  </a:cubicBezTo>
                  <a:cubicBezTo>
                    <a:pt x="33" y="18"/>
                    <a:pt x="30" y="21"/>
                    <a:pt x="25" y="21"/>
                  </a:cubicBezTo>
                  <a:cubicBezTo>
                    <a:pt x="22" y="21"/>
                    <a:pt x="20" y="20"/>
                    <a:pt x="18" y="18"/>
                  </a:cubicBezTo>
                  <a:cubicBezTo>
                    <a:pt x="18" y="18"/>
                    <a:pt x="17" y="18"/>
                    <a:pt x="16" y="18"/>
                  </a:cubicBezTo>
                  <a:cubicBezTo>
                    <a:pt x="15" y="18"/>
                    <a:pt x="14" y="17"/>
                    <a:pt x="13" y="17"/>
                  </a:cubicBezTo>
                  <a:cubicBezTo>
                    <a:pt x="12" y="17"/>
                    <a:pt x="12" y="17"/>
                    <a:pt x="11" y="17"/>
                  </a:cubicBezTo>
                  <a:cubicBezTo>
                    <a:pt x="10" y="17"/>
                    <a:pt x="9" y="17"/>
                    <a:pt x="9" y="16"/>
                  </a:cubicBezTo>
                  <a:cubicBezTo>
                    <a:pt x="8" y="16"/>
                    <a:pt x="8" y="17"/>
                    <a:pt x="7" y="17"/>
                  </a:cubicBezTo>
                  <a:cubicBezTo>
                    <a:pt x="7" y="17"/>
                    <a:pt x="6" y="16"/>
                    <a:pt x="6" y="16"/>
                  </a:cubicBezTo>
                  <a:cubicBezTo>
                    <a:pt x="6" y="16"/>
                    <a:pt x="5" y="16"/>
                    <a:pt x="5" y="16"/>
                  </a:cubicBezTo>
                  <a:cubicBezTo>
                    <a:pt x="4" y="16"/>
                    <a:pt x="4" y="15"/>
                    <a:pt x="4" y="15"/>
                  </a:cubicBezTo>
                  <a:close/>
                  <a:moveTo>
                    <a:pt x="55" y="35"/>
                  </a:moveTo>
                  <a:cubicBezTo>
                    <a:pt x="58" y="39"/>
                    <a:pt x="58" y="39"/>
                    <a:pt x="58" y="39"/>
                  </a:cubicBezTo>
                  <a:cubicBezTo>
                    <a:pt x="59" y="39"/>
                    <a:pt x="59" y="39"/>
                    <a:pt x="59" y="39"/>
                  </a:cubicBezTo>
                  <a:cubicBezTo>
                    <a:pt x="59" y="3"/>
                    <a:pt x="59" y="3"/>
                    <a:pt x="59" y="3"/>
                  </a:cubicBezTo>
                  <a:cubicBezTo>
                    <a:pt x="68" y="7"/>
                    <a:pt x="68" y="7"/>
                    <a:pt x="68" y="7"/>
                  </a:cubicBezTo>
                  <a:cubicBezTo>
                    <a:pt x="68" y="40"/>
                    <a:pt x="68" y="40"/>
                    <a:pt x="68" y="40"/>
                  </a:cubicBezTo>
                  <a:cubicBezTo>
                    <a:pt x="71" y="43"/>
                    <a:pt x="71" y="43"/>
                    <a:pt x="71" y="43"/>
                  </a:cubicBezTo>
                  <a:cubicBezTo>
                    <a:pt x="71" y="6"/>
                    <a:pt x="71" y="6"/>
                    <a:pt x="71" y="6"/>
                  </a:cubicBezTo>
                  <a:cubicBezTo>
                    <a:pt x="71" y="6"/>
                    <a:pt x="71" y="6"/>
                    <a:pt x="71" y="6"/>
                  </a:cubicBezTo>
                  <a:cubicBezTo>
                    <a:pt x="70" y="5"/>
                    <a:pt x="70" y="5"/>
                    <a:pt x="70" y="5"/>
                  </a:cubicBezTo>
                  <a:cubicBezTo>
                    <a:pt x="60" y="0"/>
                    <a:pt x="60" y="0"/>
                    <a:pt x="60" y="0"/>
                  </a:cubicBezTo>
                  <a:cubicBezTo>
                    <a:pt x="38" y="7"/>
                    <a:pt x="38" y="7"/>
                    <a:pt x="38" y="7"/>
                  </a:cubicBezTo>
                  <a:cubicBezTo>
                    <a:pt x="38" y="35"/>
                    <a:pt x="38" y="35"/>
                    <a:pt x="38" y="35"/>
                  </a:cubicBezTo>
                  <a:cubicBezTo>
                    <a:pt x="54" y="35"/>
                    <a:pt x="54" y="35"/>
                    <a:pt x="54" y="35"/>
                  </a:cubicBezTo>
                  <a:cubicBezTo>
                    <a:pt x="54" y="35"/>
                    <a:pt x="55" y="35"/>
                    <a:pt x="55" y="35"/>
                  </a:cubicBezTo>
                  <a:close/>
                  <a:moveTo>
                    <a:pt x="52" y="7"/>
                  </a:moveTo>
                  <a:cubicBezTo>
                    <a:pt x="54" y="6"/>
                    <a:pt x="55" y="6"/>
                    <a:pt x="56" y="6"/>
                  </a:cubicBezTo>
                  <a:cubicBezTo>
                    <a:pt x="56" y="7"/>
                    <a:pt x="56" y="9"/>
                    <a:pt x="56" y="11"/>
                  </a:cubicBezTo>
                  <a:cubicBezTo>
                    <a:pt x="55" y="11"/>
                    <a:pt x="54" y="12"/>
                    <a:pt x="52" y="12"/>
                  </a:cubicBezTo>
                  <a:cubicBezTo>
                    <a:pt x="52" y="10"/>
                    <a:pt x="52" y="8"/>
                    <a:pt x="52" y="7"/>
                  </a:cubicBezTo>
                  <a:close/>
                  <a:moveTo>
                    <a:pt x="52" y="15"/>
                  </a:moveTo>
                  <a:cubicBezTo>
                    <a:pt x="54" y="14"/>
                    <a:pt x="55" y="14"/>
                    <a:pt x="56" y="14"/>
                  </a:cubicBezTo>
                  <a:cubicBezTo>
                    <a:pt x="56" y="16"/>
                    <a:pt x="56" y="18"/>
                    <a:pt x="56" y="19"/>
                  </a:cubicBezTo>
                  <a:cubicBezTo>
                    <a:pt x="55" y="19"/>
                    <a:pt x="54" y="20"/>
                    <a:pt x="52" y="20"/>
                  </a:cubicBezTo>
                  <a:cubicBezTo>
                    <a:pt x="52" y="18"/>
                    <a:pt x="52" y="16"/>
                    <a:pt x="52" y="15"/>
                  </a:cubicBezTo>
                  <a:close/>
                  <a:moveTo>
                    <a:pt x="41" y="28"/>
                  </a:moveTo>
                  <a:cubicBezTo>
                    <a:pt x="41" y="26"/>
                    <a:pt x="41" y="25"/>
                    <a:pt x="41" y="23"/>
                  </a:cubicBezTo>
                  <a:cubicBezTo>
                    <a:pt x="42" y="23"/>
                    <a:pt x="42" y="23"/>
                    <a:pt x="43" y="23"/>
                  </a:cubicBezTo>
                  <a:cubicBezTo>
                    <a:pt x="43" y="25"/>
                    <a:pt x="43" y="26"/>
                    <a:pt x="43" y="28"/>
                  </a:cubicBezTo>
                  <a:cubicBezTo>
                    <a:pt x="43" y="28"/>
                    <a:pt x="42" y="28"/>
                    <a:pt x="41" y="28"/>
                  </a:cubicBezTo>
                  <a:close/>
                  <a:moveTo>
                    <a:pt x="44" y="21"/>
                  </a:moveTo>
                  <a:cubicBezTo>
                    <a:pt x="43" y="21"/>
                    <a:pt x="42" y="21"/>
                    <a:pt x="41" y="21"/>
                  </a:cubicBezTo>
                  <a:cubicBezTo>
                    <a:pt x="41" y="19"/>
                    <a:pt x="41" y="18"/>
                    <a:pt x="41" y="16"/>
                  </a:cubicBezTo>
                  <a:cubicBezTo>
                    <a:pt x="42" y="16"/>
                    <a:pt x="43" y="16"/>
                    <a:pt x="44" y="16"/>
                  </a:cubicBezTo>
                  <a:cubicBezTo>
                    <a:pt x="44" y="18"/>
                    <a:pt x="44" y="19"/>
                    <a:pt x="44" y="21"/>
                  </a:cubicBezTo>
                  <a:close/>
                  <a:moveTo>
                    <a:pt x="44" y="14"/>
                  </a:moveTo>
                  <a:cubicBezTo>
                    <a:pt x="43" y="14"/>
                    <a:pt x="42" y="14"/>
                    <a:pt x="41" y="14"/>
                  </a:cubicBezTo>
                  <a:cubicBezTo>
                    <a:pt x="41" y="13"/>
                    <a:pt x="41" y="11"/>
                    <a:pt x="41" y="10"/>
                  </a:cubicBezTo>
                  <a:cubicBezTo>
                    <a:pt x="42" y="9"/>
                    <a:pt x="43" y="9"/>
                    <a:pt x="44" y="9"/>
                  </a:cubicBezTo>
                  <a:cubicBezTo>
                    <a:pt x="44" y="10"/>
                    <a:pt x="44" y="12"/>
                    <a:pt x="44" y="14"/>
                  </a:cubicBezTo>
                  <a:close/>
                  <a:moveTo>
                    <a:pt x="49" y="28"/>
                  </a:moveTo>
                  <a:cubicBezTo>
                    <a:pt x="48" y="28"/>
                    <a:pt x="48" y="28"/>
                    <a:pt x="46" y="28"/>
                  </a:cubicBezTo>
                  <a:cubicBezTo>
                    <a:pt x="46" y="26"/>
                    <a:pt x="46" y="25"/>
                    <a:pt x="46" y="23"/>
                  </a:cubicBezTo>
                  <a:cubicBezTo>
                    <a:pt x="48" y="23"/>
                    <a:pt x="48" y="23"/>
                    <a:pt x="49" y="23"/>
                  </a:cubicBezTo>
                  <a:cubicBezTo>
                    <a:pt x="49" y="24"/>
                    <a:pt x="49" y="26"/>
                    <a:pt x="49" y="28"/>
                  </a:cubicBezTo>
                  <a:close/>
                  <a:moveTo>
                    <a:pt x="49" y="20"/>
                  </a:moveTo>
                  <a:cubicBezTo>
                    <a:pt x="48" y="20"/>
                    <a:pt x="48" y="20"/>
                    <a:pt x="46" y="20"/>
                  </a:cubicBezTo>
                  <a:cubicBezTo>
                    <a:pt x="46" y="19"/>
                    <a:pt x="46" y="17"/>
                    <a:pt x="46" y="16"/>
                  </a:cubicBezTo>
                  <a:cubicBezTo>
                    <a:pt x="48" y="15"/>
                    <a:pt x="48" y="15"/>
                    <a:pt x="49" y="15"/>
                  </a:cubicBezTo>
                  <a:cubicBezTo>
                    <a:pt x="49" y="17"/>
                    <a:pt x="49" y="18"/>
                    <a:pt x="49" y="20"/>
                  </a:cubicBezTo>
                  <a:close/>
                  <a:moveTo>
                    <a:pt x="49" y="12"/>
                  </a:moveTo>
                  <a:cubicBezTo>
                    <a:pt x="48" y="13"/>
                    <a:pt x="48" y="13"/>
                    <a:pt x="46" y="13"/>
                  </a:cubicBezTo>
                  <a:cubicBezTo>
                    <a:pt x="46" y="11"/>
                    <a:pt x="46" y="10"/>
                    <a:pt x="46" y="8"/>
                  </a:cubicBezTo>
                  <a:cubicBezTo>
                    <a:pt x="48" y="8"/>
                    <a:pt x="48" y="8"/>
                    <a:pt x="49" y="7"/>
                  </a:cubicBezTo>
                  <a:cubicBezTo>
                    <a:pt x="49" y="9"/>
                    <a:pt x="49" y="11"/>
                    <a:pt x="49" y="12"/>
                  </a:cubicBezTo>
                  <a:close/>
                  <a:moveTo>
                    <a:pt x="52" y="23"/>
                  </a:moveTo>
                  <a:cubicBezTo>
                    <a:pt x="54" y="22"/>
                    <a:pt x="55" y="22"/>
                    <a:pt x="56" y="22"/>
                  </a:cubicBezTo>
                  <a:cubicBezTo>
                    <a:pt x="56" y="24"/>
                    <a:pt x="56" y="26"/>
                    <a:pt x="56" y="28"/>
                  </a:cubicBezTo>
                  <a:cubicBezTo>
                    <a:pt x="55" y="28"/>
                    <a:pt x="54" y="28"/>
                    <a:pt x="52" y="28"/>
                  </a:cubicBezTo>
                  <a:cubicBezTo>
                    <a:pt x="52" y="26"/>
                    <a:pt x="52" y="24"/>
                    <a:pt x="52" y="2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upo 52"/>
          <p:cNvGrpSpPr/>
          <p:nvPr/>
        </p:nvGrpSpPr>
        <p:grpSpPr>
          <a:xfrm>
            <a:off x="587988" y="2262208"/>
            <a:ext cx="1080000" cy="1080000"/>
            <a:chOff x="192249" y="2084874"/>
            <a:chExt cx="1080000" cy="1080000"/>
          </a:xfrm>
          <a:effectLst>
            <a:outerShdw blurRad="50800" dist="38100" dir="2700000" algn="tl" rotWithShape="0">
              <a:prstClr val="black">
                <a:alpha val="40000"/>
              </a:prstClr>
            </a:outerShdw>
          </a:effectLst>
        </p:grpSpPr>
        <p:sp>
          <p:nvSpPr>
            <p:cNvPr id="54" name="Forma 53"/>
            <p:cNvSpPr>
              <a:spLocks noChangeAspect="1"/>
            </p:cNvSpPr>
            <p:nvPr/>
          </p:nvSpPr>
          <p:spPr>
            <a:xfrm>
              <a:off x="192249" y="2084874"/>
              <a:ext cx="1080000" cy="1080000"/>
            </a:xfrm>
            <a:prstGeom prst="gear9">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Freeform 30"/>
            <p:cNvSpPr>
              <a:spLocks noChangeAspect="1" noEditPoints="1"/>
            </p:cNvSpPr>
            <p:nvPr/>
          </p:nvSpPr>
          <p:spPr bwMode="auto">
            <a:xfrm>
              <a:off x="398438" y="2442817"/>
              <a:ext cx="601577" cy="440063"/>
            </a:xfrm>
            <a:custGeom>
              <a:avLst/>
              <a:gdLst>
                <a:gd name="T0" fmla="*/ 192 w 678"/>
                <a:gd name="T1" fmla="*/ 0 h 496"/>
                <a:gd name="T2" fmla="*/ 228 w 678"/>
                <a:gd name="T3" fmla="*/ 28 h 496"/>
                <a:gd name="T4" fmla="*/ 367 w 678"/>
                <a:gd name="T5" fmla="*/ 228 h 496"/>
                <a:gd name="T6" fmla="*/ 328 w 678"/>
                <a:gd name="T7" fmla="*/ 169 h 496"/>
                <a:gd name="T8" fmla="*/ 328 w 678"/>
                <a:gd name="T9" fmla="*/ 95 h 496"/>
                <a:gd name="T10" fmla="*/ 636 w 678"/>
                <a:gd name="T11" fmla="*/ 95 h 496"/>
                <a:gd name="T12" fmla="*/ 626 w 678"/>
                <a:gd name="T13" fmla="*/ 313 h 496"/>
                <a:gd name="T14" fmla="*/ 676 w 678"/>
                <a:gd name="T15" fmla="*/ 398 h 496"/>
                <a:gd name="T16" fmla="*/ 647 w 678"/>
                <a:gd name="T17" fmla="*/ 467 h 496"/>
                <a:gd name="T18" fmla="*/ 509 w 678"/>
                <a:gd name="T19" fmla="*/ 467 h 496"/>
                <a:gd name="T20" fmla="*/ 365 w 678"/>
                <a:gd name="T21" fmla="*/ 409 h 496"/>
                <a:gd name="T22" fmla="*/ 337 w 678"/>
                <a:gd name="T23" fmla="*/ 467 h 496"/>
                <a:gd name="T24" fmla="*/ 199 w 678"/>
                <a:gd name="T25" fmla="*/ 467 h 496"/>
                <a:gd name="T26" fmla="*/ 199 w 678"/>
                <a:gd name="T27" fmla="*/ 329 h 496"/>
                <a:gd name="T28" fmla="*/ 199 w 678"/>
                <a:gd name="T29" fmla="*/ 329 h 496"/>
                <a:gd name="T30" fmla="*/ 164 w 678"/>
                <a:gd name="T31" fmla="*/ 74 h 496"/>
                <a:gd name="T32" fmla="*/ 0 w 678"/>
                <a:gd name="T33" fmla="*/ 37 h 496"/>
                <a:gd name="T34" fmla="*/ 192 w 678"/>
                <a:gd name="T35" fmla="*/ 0 h 496"/>
                <a:gd name="T36" fmla="*/ 302 w 678"/>
                <a:gd name="T37" fmla="*/ 306 h 496"/>
                <a:gd name="T38" fmla="*/ 343 w 678"/>
                <a:gd name="T39" fmla="*/ 335 h 496"/>
                <a:gd name="T40" fmla="*/ 367 w 678"/>
                <a:gd name="T41" fmla="*/ 269 h 496"/>
                <a:gd name="T42" fmla="*/ 561 w 678"/>
                <a:gd name="T43" fmla="*/ 269 h 496"/>
                <a:gd name="T44" fmla="*/ 520 w 678"/>
                <a:gd name="T45" fmla="*/ 320 h 496"/>
                <a:gd name="T46" fmla="*/ 561 w 678"/>
                <a:gd name="T47" fmla="*/ 269 h 496"/>
                <a:gd name="T48" fmla="*/ 408 w 678"/>
                <a:gd name="T49" fmla="*/ 269 h 496"/>
                <a:gd name="T50" fmla="*/ 478 w 678"/>
                <a:gd name="T51" fmla="*/ 335 h 496"/>
                <a:gd name="T52" fmla="*/ 408 w 678"/>
                <a:gd name="T53" fmla="*/ 228 h 496"/>
                <a:gd name="T54" fmla="*/ 478 w 678"/>
                <a:gd name="T55" fmla="*/ 169 h 496"/>
                <a:gd name="T56" fmla="*/ 408 w 678"/>
                <a:gd name="T57" fmla="*/ 228 h 496"/>
                <a:gd name="T58" fmla="*/ 572 w 678"/>
                <a:gd name="T59" fmla="*/ 228 h 496"/>
                <a:gd name="T60" fmla="*/ 520 w 678"/>
                <a:gd name="T61" fmla="*/ 169 h 496"/>
                <a:gd name="T62" fmla="*/ 608 w 678"/>
                <a:gd name="T63" fmla="*/ 368 h 496"/>
                <a:gd name="T64" fmla="*/ 548 w 678"/>
                <a:gd name="T65" fmla="*/ 368 h 496"/>
                <a:gd name="T66" fmla="*/ 536 w 678"/>
                <a:gd name="T67" fmla="*/ 398 h 496"/>
                <a:gd name="T68" fmla="*/ 578 w 678"/>
                <a:gd name="T69" fmla="*/ 440 h 496"/>
                <a:gd name="T70" fmla="*/ 620 w 678"/>
                <a:gd name="T71" fmla="*/ 398 h 496"/>
                <a:gd name="T72" fmla="*/ 298 w 678"/>
                <a:gd name="T73" fmla="*/ 368 h 496"/>
                <a:gd name="T74" fmla="*/ 238 w 678"/>
                <a:gd name="T75" fmla="*/ 368 h 496"/>
                <a:gd name="T76" fmla="*/ 226 w 678"/>
                <a:gd name="T77" fmla="*/ 398 h 496"/>
                <a:gd name="T78" fmla="*/ 268 w 678"/>
                <a:gd name="T79" fmla="*/ 440 h 496"/>
                <a:gd name="T80" fmla="*/ 310 w 678"/>
                <a:gd name="T81" fmla="*/ 39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 h="496">
                  <a:moveTo>
                    <a:pt x="192" y="0"/>
                  </a:moveTo>
                  <a:cubicBezTo>
                    <a:pt x="192" y="0"/>
                    <a:pt x="192" y="0"/>
                    <a:pt x="192" y="0"/>
                  </a:cubicBezTo>
                  <a:cubicBezTo>
                    <a:pt x="209" y="0"/>
                    <a:pt x="223" y="12"/>
                    <a:pt x="228" y="28"/>
                  </a:cubicBezTo>
                  <a:cubicBezTo>
                    <a:pt x="228" y="28"/>
                    <a:pt x="228" y="28"/>
                    <a:pt x="228" y="28"/>
                  </a:cubicBezTo>
                  <a:cubicBezTo>
                    <a:pt x="281" y="228"/>
                    <a:pt x="281" y="228"/>
                    <a:pt x="281" y="228"/>
                  </a:cubicBezTo>
                  <a:cubicBezTo>
                    <a:pt x="367" y="228"/>
                    <a:pt x="367" y="228"/>
                    <a:pt x="367" y="228"/>
                  </a:cubicBezTo>
                  <a:cubicBezTo>
                    <a:pt x="367" y="169"/>
                    <a:pt x="367" y="169"/>
                    <a:pt x="367" y="169"/>
                  </a:cubicBezTo>
                  <a:cubicBezTo>
                    <a:pt x="328" y="169"/>
                    <a:pt x="328" y="169"/>
                    <a:pt x="328" y="169"/>
                  </a:cubicBezTo>
                  <a:cubicBezTo>
                    <a:pt x="311" y="169"/>
                    <a:pt x="296" y="157"/>
                    <a:pt x="292" y="140"/>
                  </a:cubicBezTo>
                  <a:cubicBezTo>
                    <a:pt x="287" y="117"/>
                    <a:pt x="304" y="95"/>
                    <a:pt x="328" y="95"/>
                  </a:cubicBezTo>
                  <a:cubicBezTo>
                    <a:pt x="636" y="95"/>
                    <a:pt x="636" y="95"/>
                    <a:pt x="636" y="95"/>
                  </a:cubicBezTo>
                  <a:cubicBezTo>
                    <a:pt x="636" y="95"/>
                    <a:pt x="636" y="95"/>
                    <a:pt x="636" y="95"/>
                  </a:cubicBezTo>
                  <a:cubicBezTo>
                    <a:pt x="660" y="95"/>
                    <a:pt x="678" y="118"/>
                    <a:pt x="672" y="142"/>
                  </a:cubicBezTo>
                  <a:cubicBezTo>
                    <a:pt x="626" y="313"/>
                    <a:pt x="626" y="313"/>
                    <a:pt x="626" y="313"/>
                  </a:cubicBezTo>
                  <a:cubicBezTo>
                    <a:pt x="634" y="317"/>
                    <a:pt x="641" y="322"/>
                    <a:pt x="647" y="329"/>
                  </a:cubicBezTo>
                  <a:cubicBezTo>
                    <a:pt x="665" y="347"/>
                    <a:pt x="676" y="371"/>
                    <a:pt x="676" y="398"/>
                  </a:cubicBezTo>
                  <a:cubicBezTo>
                    <a:pt x="676" y="425"/>
                    <a:pt x="665" y="449"/>
                    <a:pt x="647" y="467"/>
                  </a:cubicBezTo>
                  <a:cubicBezTo>
                    <a:pt x="647" y="467"/>
                    <a:pt x="647" y="467"/>
                    <a:pt x="647" y="467"/>
                  </a:cubicBezTo>
                  <a:cubicBezTo>
                    <a:pt x="629" y="485"/>
                    <a:pt x="605" y="496"/>
                    <a:pt x="578" y="496"/>
                  </a:cubicBezTo>
                  <a:cubicBezTo>
                    <a:pt x="551" y="496"/>
                    <a:pt x="527" y="485"/>
                    <a:pt x="509" y="467"/>
                  </a:cubicBezTo>
                  <a:cubicBezTo>
                    <a:pt x="494" y="452"/>
                    <a:pt x="484" y="432"/>
                    <a:pt x="481" y="409"/>
                  </a:cubicBezTo>
                  <a:cubicBezTo>
                    <a:pt x="365" y="409"/>
                    <a:pt x="365" y="409"/>
                    <a:pt x="365" y="409"/>
                  </a:cubicBezTo>
                  <a:cubicBezTo>
                    <a:pt x="362" y="432"/>
                    <a:pt x="352" y="452"/>
                    <a:pt x="337" y="467"/>
                  </a:cubicBezTo>
                  <a:cubicBezTo>
                    <a:pt x="337" y="467"/>
                    <a:pt x="337" y="467"/>
                    <a:pt x="337" y="467"/>
                  </a:cubicBezTo>
                  <a:cubicBezTo>
                    <a:pt x="319" y="485"/>
                    <a:pt x="295" y="496"/>
                    <a:pt x="268" y="496"/>
                  </a:cubicBezTo>
                  <a:cubicBezTo>
                    <a:pt x="241" y="496"/>
                    <a:pt x="216" y="485"/>
                    <a:pt x="199" y="467"/>
                  </a:cubicBezTo>
                  <a:cubicBezTo>
                    <a:pt x="181" y="449"/>
                    <a:pt x="170" y="425"/>
                    <a:pt x="170" y="398"/>
                  </a:cubicBezTo>
                  <a:cubicBezTo>
                    <a:pt x="170" y="371"/>
                    <a:pt x="181" y="347"/>
                    <a:pt x="199" y="329"/>
                  </a:cubicBezTo>
                  <a:cubicBezTo>
                    <a:pt x="199" y="329"/>
                    <a:pt x="199" y="329"/>
                    <a:pt x="199" y="329"/>
                  </a:cubicBezTo>
                  <a:cubicBezTo>
                    <a:pt x="199" y="329"/>
                    <a:pt x="199" y="329"/>
                    <a:pt x="199" y="329"/>
                  </a:cubicBezTo>
                  <a:cubicBezTo>
                    <a:pt x="207" y="321"/>
                    <a:pt x="216" y="314"/>
                    <a:pt x="227" y="309"/>
                  </a:cubicBezTo>
                  <a:cubicBezTo>
                    <a:pt x="164" y="74"/>
                    <a:pt x="164" y="74"/>
                    <a:pt x="164" y="74"/>
                  </a:cubicBezTo>
                  <a:cubicBezTo>
                    <a:pt x="37" y="74"/>
                    <a:pt x="37" y="74"/>
                    <a:pt x="37" y="74"/>
                  </a:cubicBezTo>
                  <a:cubicBezTo>
                    <a:pt x="17" y="74"/>
                    <a:pt x="0" y="58"/>
                    <a:pt x="0" y="37"/>
                  </a:cubicBezTo>
                  <a:cubicBezTo>
                    <a:pt x="0" y="17"/>
                    <a:pt x="17" y="0"/>
                    <a:pt x="37" y="0"/>
                  </a:cubicBezTo>
                  <a:lnTo>
                    <a:pt x="192" y="0"/>
                  </a:lnTo>
                  <a:close/>
                  <a:moveTo>
                    <a:pt x="292" y="269"/>
                  </a:moveTo>
                  <a:cubicBezTo>
                    <a:pt x="302" y="306"/>
                    <a:pt x="302" y="306"/>
                    <a:pt x="302" y="306"/>
                  </a:cubicBezTo>
                  <a:cubicBezTo>
                    <a:pt x="315" y="311"/>
                    <a:pt x="327" y="319"/>
                    <a:pt x="337" y="329"/>
                  </a:cubicBezTo>
                  <a:cubicBezTo>
                    <a:pt x="339" y="331"/>
                    <a:pt x="341" y="333"/>
                    <a:pt x="343" y="335"/>
                  </a:cubicBezTo>
                  <a:cubicBezTo>
                    <a:pt x="367" y="335"/>
                    <a:pt x="367" y="335"/>
                    <a:pt x="367" y="335"/>
                  </a:cubicBezTo>
                  <a:cubicBezTo>
                    <a:pt x="367" y="269"/>
                    <a:pt x="367" y="269"/>
                    <a:pt x="367" y="269"/>
                  </a:cubicBezTo>
                  <a:lnTo>
                    <a:pt x="292" y="269"/>
                  </a:lnTo>
                  <a:close/>
                  <a:moveTo>
                    <a:pt x="561" y="269"/>
                  </a:moveTo>
                  <a:cubicBezTo>
                    <a:pt x="520" y="269"/>
                    <a:pt x="520" y="269"/>
                    <a:pt x="520" y="269"/>
                  </a:cubicBezTo>
                  <a:cubicBezTo>
                    <a:pt x="520" y="320"/>
                    <a:pt x="520" y="320"/>
                    <a:pt x="520" y="320"/>
                  </a:cubicBezTo>
                  <a:cubicBezTo>
                    <a:pt x="529" y="313"/>
                    <a:pt x="540" y="307"/>
                    <a:pt x="551" y="304"/>
                  </a:cubicBezTo>
                  <a:lnTo>
                    <a:pt x="561" y="269"/>
                  </a:lnTo>
                  <a:close/>
                  <a:moveTo>
                    <a:pt x="478" y="269"/>
                  </a:moveTo>
                  <a:cubicBezTo>
                    <a:pt x="408" y="269"/>
                    <a:pt x="408" y="269"/>
                    <a:pt x="408" y="269"/>
                  </a:cubicBezTo>
                  <a:cubicBezTo>
                    <a:pt x="408" y="335"/>
                    <a:pt x="408" y="335"/>
                    <a:pt x="408" y="335"/>
                  </a:cubicBezTo>
                  <a:cubicBezTo>
                    <a:pt x="478" y="335"/>
                    <a:pt x="478" y="335"/>
                    <a:pt x="478" y="335"/>
                  </a:cubicBezTo>
                  <a:lnTo>
                    <a:pt x="478" y="269"/>
                  </a:lnTo>
                  <a:close/>
                  <a:moveTo>
                    <a:pt x="408" y="228"/>
                  </a:moveTo>
                  <a:cubicBezTo>
                    <a:pt x="478" y="228"/>
                    <a:pt x="478" y="228"/>
                    <a:pt x="478" y="228"/>
                  </a:cubicBezTo>
                  <a:cubicBezTo>
                    <a:pt x="478" y="169"/>
                    <a:pt x="478" y="169"/>
                    <a:pt x="478" y="169"/>
                  </a:cubicBezTo>
                  <a:cubicBezTo>
                    <a:pt x="408" y="169"/>
                    <a:pt x="408" y="169"/>
                    <a:pt x="408" y="169"/>
                  </a:cubicBezTo>
                  <a:lnTo>
                    <a:pt x="408" y="228"/>
                  </a:lnTo>
                  <a:close/>
                  <a:moveTo>
                    <a:pt x="520" y="228"/>
                  </a:moveTo>
                  <a:cubicBezTo>
                    <a:pt x="572" y="228"/>
                    <a:pt x="572" y="228"/>
                    <a:pt x="572" y="228"/>
                  </a:cubicBezTo>
                  <a:cubicBezTo>
                    <a:pt x="588" y="169"/>
                    <a:pt x="588" y="169"/>
                    <a:pt x="588" y="169"/>
                  </a:cubicBezTo>
                  <a:cubicBezTo>
                    <a:pt x="520" y="169"/>
                    <a:pt x="520" y="169"/>
                    <a:pt x="520" y="169"/>
                  </a:cubicBezTo>
                  <a:lnTo>
                    <a:pt x="520" y="228"/>
                  </a:lnTo>
                  <a:close/>
                  <a:moveTo>
                    <a:pt x="608" y="368"/>
                  </a:moveTo>
                  <a:cubicBezTo>
                    <a:pt x="600" y="360"/>
                    <a:pt x="590" y="356"/>
                    <a:pt x="578" y="356"/>
                  </a:cubicBezTo>
                  <a:cubicBezTo>
                    <a:pt x="566" y="356"/>
                    <a:pt x="556" y="360"/>
                    <a:pt x="548" y="368"/>
                  </a:cubicBezTo>
                  <a:cubicBezTo>
                    <a:pt x="548" y="368"/>
                    <a:pt x="548" y="368"/>
                    <a:pt x="548" y="368"/>
                  </a:cubicBezTo>
                  <a:cubicBezTo>
                    <a:pt x="541" y="376"/>
                    <a:pt x="536" y="386"/>
                    <a:pt x="536" y="398"/>
                  </a:cubicBezTo>
                  <a:cubicBezTo>
                    <a:pt x="536" y="410"/>
                    <a:pt x="541" y="420"/>
                    <a:pt x="548" y="428"/>
                  </a:cubicBezTo>
                  <a:cubicBezTo>
                    <a:pt x="556" y="435"/>
                    <a:pt x="566" y="440"/>
                    <a:pt x="578" y="440"/>
                  </a:cubicBezTo>
                  <a:cubicBezTo>
                    <a:pt x="590" y="440"/>
                    <a:pt x="600" y="435"/>
                    <a:pt x="608" y="428"/>
                  </a:cubicBezTo>
                  <a:cubicBezTo>
                    <a:pt x="616" y="420"/>
                    <a:pt x="620" y="410"/>
                    <a:pt x="620" y="398"/>
                  </a:cubicBezTo>
                  <a:cubicBezTo>
                    <a:pt x="620" y="386"/>
                    <a:pt x="616" y="376"/>
                    <a:pt x="608" y="368"/>
                  </a:cubicBezTo>
                  <a:moveTo>
                    <a:pt x="298" y="368"/>
                  </a:moveTo>
                  <a:cubicBezTo>
                    <a:pt x="290" y="360"/>
                    <a:pt x="280" y="356"/>
                    <a:pt x="268" y="356"/>
                  </a:cubicBezTo>
                  <a:cubicBezTo>
                    <a:pt x="256" y="356"/>
                    <a:pt x="246" y="360"/>
                    <a:pt x="238" y="368"/>
                  </a:cubicBezTo>
                  <a:cubicBezTo>
                    <a:pt x="238" y="368"/>
                    <a:pt x="238" y="368"/>
                    <a:pt x="238" y="368"/>
                  </a:cubicBezTo>
                  <a:cubicBezTo>
                    <a:pt x="230" y="376"/>
                    <a:pt x="226" y="386"/>
                    <a:pt x="226" y="398"/>
                  </a:cubicBezTo>
                  <a:cubicBezTo>
                    <a:pt x="226" y="410"/>
                    <a:pt x="230" y="420"/>
                    <a:pt x="238" y="428"/>
                  </a:cubicBezTo>
                  <a:cubicBezTo>
                    <a:pt x="246" y="435"/>
                    <a:pt x="256" y="440"/>
                    <a:pt x="268" y="440"/>
                  </a:cubicBezTo>
                  <a:cubicBezTo>
                    <a:pt x="280" y="440"/>
                    <a:pt x="290" y="435"/>
                    <a:pt x="298" y="428"/>
                  </a:cubicBezTo>
                  <a:cubicBezTo>
                    <a:pt x="305" y="420"/>
                    <a:pt x="310" y="410"/>
                    <a:pt x="310" y="398"/>
                  </a:cubicBezTo>
                  <a:cubicBezTo>
                    <a:pt x="310" y="386"/>
                    <a:pt x="305" y="376"/>
                    <a:pt x="298" y="368"/>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9" name="Grupo 58"/>
          <p:cNvGrpSpPr/>
          <p:nvPr/>
        </p:nvGrpSpPr>
        <p:grpSpPr>
          <a:xfrm>
            <a:off x="552743" y="4564246"/>
            <a:ext cx="1080000" cy="1080000"/>
            <a:chOff x="178369" y="4560801"/>
            <a:chExt cx="1080000" cy="1080000"/>
          </a:xfrm>
          <a:effectLst>
            <a:outerShdw blurRad="50800" dist="38100" dir="2700000" algn="tl" rotWithShape="0">
              <a:prstClr val="black">
                <a:alpha val="40000"/>
              </a:prstClr>
            </a:outerShdw>
          </a:effectLst>
        </p:grpSpPr>
        <p:sp>
          <p:nvSpPr>
            <p:cNvPr id="60" name="Forma 59"/>
            <p:cNvSpPr>
              <a:spLocks noChangeAspect="1"/>
            </p:cNvSpPr>
            <p:nvPr/>
          </p:nvSpPr>
          <p:spPr>
            <a:xfrm>
              <a:off x="178369" y="4560801"/>
              <a:ext cx="1080000" cy="1080000"/>
            </a:xfrm>
            <a:prstGeom prst="gear9">
              <a:avLst/>
            </a:prstGeom>
            <a:solidFill>
              <a:srgbClr val="CE73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Freeform 12"/>
            <p:cNvSpPr>
              <a:spLocks noChangeAspect="1" noEditPoints="1"/>
            </p:cNvSpPr>
            <p:nvPr/>
          </p:nvSpPr>
          <p:spPr bwMode="auto">
            <a:xfrm>
              <a:off x="552252" y="4899657"/>
              <a:ext cx="403689" cy="342109"/>
            </a:xfrm>
            <a:custGeom>
              <a:avLst/>
              <a:gdLst>
                <a:gd name="T0" fmla="*/ 11 w 229"/>
                <a:gd name="T1" fmla="*/ 170 h 194"/>
                <a:gd name="T2" fmla="*/ 20 w 229"/>
                <a:gd name="T3" fmla="*/ 40 h 194"/>
                <a:gd name="T4" fmla="*/ 53 w 229"/>
                <a:gd name="T5" fmla="*/ 40 h 194"/>
                <a:gd name="T6" fmla="*/ 57 w 229"/>
                <a:gd name="T7" fmla="*/ 98 h 194"/>
                <a:gd name="T8" fmla="*/ 41 w 229"/>
                <a:gd name="T9" fmla="*/ 98 h 194"/>
                <a:gd name="T10" fmla="*/ 41 w 229"/>
                <a:gd name="T11" fmla="*/ 170 h 194"/>
                <a:gd name="T12" fmla="*/ 11 w 229"/>
                <a:gd name="T13" fmla="*/ 170 h 194"/>
                <a:gd name="T14" fmla="*/ 72 w 229"/>
                <a:gd name="T15" fmla="*/ 104 h 194"/>
                <a:gd name="T16" fmla="*/ 48 w 229"/>
                <a:gd name="T17" fmla="*/ 104 h 194"/>
                <a:gd name="T18" fmla="*/ 48 w 229"/>
                <a:gd name="T19" fmla="*/ 176 h 194"/>
                <a:gd name="T20" fmla="*/ 0 w 229"/>
                <a:gd name="T21" fmla="*/ 176 h 194"/>
                <a:gd name="T22" fmla="*/ 0 w 229"/>
                <a:gd name="T23" fmla="*/ 194 h 194"/>
                <a:gd name="T24" fmla="*/ 229 w 229"/>
                <a:gd name="T25" fmla="*/ 194 h 194"/>
                <a:gd name="T26" fmla="*/ 229 w 229"/>
                <a:gd name="T27" fmla="*/ 176 h 194"/>
                <a:gd name="T28" fmla="*/ 214 w 229"/>
                <a:gd name="T29" fmla="*/ 176 h 194"/>
                <a:gd name="T30" fmla="*/ 214 w 229"/>
                <a:gd name="T31" fmla="*/ 104 h 194"/>
                <a:gd name="T32" fmla="*/ 165 w 229"/>
                <a:gd name="T33" fmla="*/ 82 h 194"/>
                <a:gd name="T34" fmla="*/ 165 w 229"/>
                <a:gd name="T35" fmla="*/ 103 h 194"/>
                <a:gd name="T36" fmla="*/ 118 w 229"/>
                <a:gd name="T37" fmla="*/ 82 h 194"/>
                <a:gd name="T38" fmla="*/ 118 w 229"/>
                <a:gd name="T39" fmla="*/ 103 h 194"/>
                <a:gd name="T40" fmla="*/ 72 w 229"/>
                <a:gd name="T41" fmla="*/ 82 h 194"/>
                <a:gd name="T42" fmla="*/ 72 w 229"/>
                <a:gd name="T43" fmla="*/ 104 h 194"/>
                <a:gd name="T44" fmla="*/ 199 w 229"/>
                <a:gd name="T45" fmla="*/ 146 h 194"/>
                <a:gd name="T46" fmla="*/ 199 w 229"/>
                <a:gd name="T47" fmla="*/ 164 h 194"/>
                <a:gd name="T48" fmla="*/ 161 w 229"/>
                <a:gd name="T49" fmla="*/ 164 h 194"/>
                <a:gd name="T50" fmla="*/ 161 w 229"/>
                <a:gd name="T51" fmla="*/ 146 h 194"/>
                <a:gd name="T52" fmla="*/ 199 w 229"/>
                <a:gd name="T53" fmla="*/ 146 h 194"/>
                <a:gd name="T54" fmla="*/ 149 w 229"/>
                <a:gd name="T55" fmla="*/ 146 h 194"/>
                <a:gd name="T56" fmla="*/ 149 w 229"/>
                <a:gd name="T57" fmla="*/ 164 h 194"/>
                <a:gd name="T58" fmla="*/ 111 w 229"/>
                <a:gd name="T59" fmla="*/ 164 h 194"/>
                <a:gd name="T60" fmla="*/ 111 w 229"/>
                <a:gd name="T61" fmla="*/ 146 h 194"/>
                <a:gd name="T62" fmla="*/ 149 w 229"/>
                <a:gd name="T63" fmla="*/ 146 h 194"/>
                <a:gd name="T64" fmla="*/ 99 w 229"/>
                <a:gd name="T65" fmla="*/ 146 h 194"/>
                <a:gd name="T66" fmla="*/ 99 w 229"/>
                <a:gd name="T67" fmla="*/ 164 h 194"/>
                <a:gd name="T68" fmla="*/ 61 w 229"/>
                <a:gd name="T69" fmla="*/ 164 h 194"/>
                <a:gd name="T70" fmla="*/ 61 w 229"/>
                <a:gd name="T71" fmla="*/ 146 h 194"/>
                <a:gd name="T72" fmla="*/ 99 w 229"/>
                <a:gd name="T73" fmla="*/ 146 h 194"/>
                <a:gd name="T74" fmla="*/ 36 w 229"/>
                <a:gd name="T75" fmla="*/ 32 h 194"/>
                <a:gd name="T76" fmla="*/ 81 w 229"/>
                <a:gd name="T77" fmla="*/ 5 h 194"/>
                <a:gd name="T78" fmla="*/ 132 w 229"/>
                <a:gd name="T79" fmla="*/ 9 h 194"/>
                <a:gd name="T80" fmla="*/ 160 w 229"/>
                <a:gd name="T81" fmla="*/ 0 h 194"/>
                <a:gd name="T82" fmla="*/ 135 w 229"/>
                <a:gd name="T83" fmla="*/ 25 h 194"/>
                <a:gd name="T84" fmla="*/ 85 w 229"/>
                <a:gd name="T85" fmla="*/ 26 h 194"/>
                <a:gd name="T86" fmla="*/ 36 w 229"/>
                <a:gd name="T87" fmla="*/ 3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9" h="194">
                  <a:moveTo>
                    <a:pt x="11" y="170"/>
                  </a:moveTo>
                  <a:cubicBezTo>
                    <a:pt x="20" y="40"/>
                    <a:pt x="20" y="40"/>
                    <a:pt x="20" y="40"/>
                  </a:cubicBezTo>
                  <a:cubicBezTo>
                    <a:pt x="53" y="40"/>
                    <a:pt x="53" y="40"/>
                    <a:pt x="53" y="40"/>
                  </a:cubicBezTo>
                  <a:cubicBezTo>
                    <a:pt x="57" y="98"/>
                    <a:pt x="57" y="98"/>
                    <a:pt x="57" y="98"/>
                  </a:cubicBezTo>
                  <a:cubicBezTo>
                    <a:pt x="41" y="98"/>
                    <a:pt x="41" y="98"/>
                    <a:pt x="41" y="98"/>
                  </a:cubicBezTo>
                  <a:cubicBezTo>
                    <a:pt x="41" y="170"/>
                    <a:pt x="41" y="170"/>
                    <a:pt x="41" y="170"/>
                  </a:cubicBezTo>
                  <a:cubicBezTo>
                    <a:pt x="11" y="170"/>
                    <a:pt x="11" y="170"/>
                    <a:pt x="11" y="170"/>
                  </a:cubicBezTo>
                  <a:close/>
                  <a:moveTo>
                    <a:pt x="72" y="104"/>
                  </a:moveTo>
                  <a:cubicBezTo>
                    <a:pt x="48" y="104"/>
                    <a:pt x="48" y="104"/>
                    <a:pt x="48" y="104"/>
                  </a:cubicBezTo>
                  <a:cubicBezTo>
                    <a:pt x="48" y="176"/>
                    <a:pt x="48" y="176"/>
                    <a:pt x="48" y="176"/>
                  </a:cubicBezTo>
                  <a:cubicBezTo>
                    <a:pt x="0" y="176"/>
                    <a:pt x="0" y="176"/>
                    <a:pt x="0" y="176"/>
                  </a:cubicBezTo>
                  <a:cubicBezTo>
                    <a:pt x="0" y="194"/>
                    <a:pt x="0" y="194"/>
                    <a:pt x="0" y="194"/>
                  </a:cubicBezTo>
                  <a:cubicBezTo>
                    <a:pt x="229" y="194"/>
                    <a:pt x="229" y="194"/>
                    <a:pt x="229" y="194"/>
                  </a:cubicBezTo>
                  <a:cubicBezTo>
                    <a:pt x="229" y="176"/>
                    <a:pt x="229" y="176"/>
                    <a:pt x="229" y="176"/>
                  </a:cubicBezTo>
                  <a:cubicBezTo>
                    <a:pt x="214" y="176"/>
                    <a:pt x="214" y="176"/>
                    <a:pt x="214" y="176"/>
                  </a:cubicBezTo>
                  <a:cubicBezTo>
                    <a:pt x="214" y="104"/>
                    <a:pt x="214" y="104"/>
                    <a:pt x="214" y="104"/>
                  </a:cubicBezTo>
                  <a:cubicBezTo>
                    <a:pt x="165" y="82"/>
                    <a:pt x="165" y="82"/>
                    <a:pt x="165" y="82"/>
                  </a:cubicBezTo>
                  <a:cubicBezTo>
                    <a:pt x="165" y="103"/>
                    <a:pt x="165" y="103"/>
                    <a:pt x="165" y="103"/>
                  </a:cubicBezTo>
                  <a:cubicBezTo>
                    <a:pt x="118" y="82"/>
                    <a:pt x="118" y="82"/>
                    <a:pt x="118" y="82"/>
                  </a:cubicBezTo>
                  <a:cubicBezTo>
                    <a:pt x="118" y="103"/>
                    <a:pt x="118" y="103"/>
                    <a:pt x="118" y="103"/>
                  </a:cubicBezTo>
                  <a:cubicBezTo>
                    <a:pt x="72" y="82"/>
                    <a:pt x="72" y="82"/>
                    <a:pt x="72" y="82"/>
                  </a:cubicBezTo>
                  <a:cubicBezTo>
                    <a:pt x="72" y="104"/>
                    <a:pt x="72" y="104"/>
                    <a:pt x="72" y="104"/>
                  </a:cubicBezTo>
                  <a:close/>
                  <a:moveTo>
                    <a:pt x="199" y="146"/>
                  </a:moveTo>
                  <a:cubicBezTo>
                    <a:pt x="199" y="164"/>
                    <a:pt x="199" y="164"/>
                    <a:pt x="199" y="164"/>
                  </a:cubicBezTo>
                  <a:cubicBezTo>
                    <a:pt x="161" y="164"/>
                    <a:pt x="161" y="164"/>
                    <a:pt x="161" y="164"/>
                  </a:cubicBezTo>
                  <a:cubicBezTo>
                    <a:pt x="161" y="146"/>
                    <a:pt x="161" y="146"/>
                    <a:pt x="161" y="146"/>
                  </a:cubicBezTo>
                  <a:cubicBezTo>
                    <a:pt x="173" y="140"/>
                    <a:pt x="186" y="140"/>
                    <a:pt x="199" y="146"/>
                  </a:cubicBezTo>
                  <a:close/>
                  <a:moveTo>
                    <a:pt x="149" y="146"/>
                  </a:moveTo>
                  <a:cubicBezTo>
                    <a:pt x="149" y="164"/>
                    <a:pt x="149" y="164"/>
                    <a:pt x="149" y="164"/>
                  </a:cubicBezTo>
                  <a:cubicBezTo>
                    <a:pt x="111" y="164"/>
                    <a:pt x="111" y="164"/>
                    <a:pt x="111" y="164"/>
                  </a:cubicBezTo>
                  <a:cubicBezTo>
                    <a:pt x="111" y="146"/>
                    <a:pt x="111" y="146"/>
                    <a:pt x="111" y="146"/>
                  </a:cubicBezTo>
                  <a:cubicBezTo>
                    <a:pt x="123" y="140"/>
                    <a:pt x="136" y="140"/>
                    <a:pt x="149" y="146"/>
                  </a:cubicBezTo>
                  <a:close/>
                  <a:moveTo>
                    <a:pt x="99" y="146"/>
                  </a:moveTo>
                  <a:cubicBezTo>
                    <a:pt x="99" y="164"/>
                    <a:pt x="99" y="164"/>
                    <a:pt x="99" y="164"/>
                  </a:cubicBezTo>
                  <a:cubicBezTo>
                    <a:pt x="61" y="164"/>
                    <a:pt x="61" y="164"/>
                    <a:pt x="61" y="164"/>
                  </a:cubicBezTo>
                  <a:cubicBezTo>
                    <a:pt x="61" y="146"/>
                    <a:pt x="61" y="146"/>
                    <a:pt x="61" y="146"/>
                  </a:cubicBezTo>
                  <a:cubicBezTo>
                    <a:pt x="73" y="140"/>
                    <a:pt x="86" y="140"/>
                    <a:pt x="99" y="146"/>
                  </a:cubicBezTo>
                  <a:close/>
                  <a:moveTo>
                    <a:pt x="36" y="32"/>
                  </a:moveTo>
                  <a:cubicBezTo>
                    <a:pt x="42" y="13"/>
                    <a:pt x="65" y="7"/>
                    <a:pt x="81" y="5"/>
                  </a:cubicBezTo>
                  <a:cubicBezTo>
                    <a:pt x="99" y="3"/>
                    <a:pt x="117" y="9"/>
                    <a:pt x="132" y="9"/>
                  </a:cubicBezTo>
                  <a:cubicBezTo>
                    <a:pt x="144" y="9"/>
                    <a:pt x="149" y="6"/>
                    <a:pt x="160" y="0"/>
                  </a:cubicBezTo>
                  <a:cubicBezTo>
                    <a:pt x="156" y="12"/>
                    <a:pt x="150" y="22"/>
                    <a:pt x="135" y="25"/>
                  </a:cubicBezTo>
                  <a:cubicBezTo>
                    <a:pt x="122" y="27"/>
                    <a:pt x="100" y="26"/>
                    <a:pt x="85" y="26"/>
                  </a:cubicBezTo>
                  <a:cubicBezTo>
                    <a:pt x="67" y="25"/>
                    <a:pt x="55" y="23"/>
                    <a:pt x="36" y="3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62" name="Flecha circular 61"/>
          <p:cNvSpPr/>
          <p:nvPr/>
        </p:nvSpPr>
        <p:spPr>
          <a:xfrm>
            <a:off x="195190" y="1986068"/>
            <a:ext cx="1648831" cy="1630098"/>
          </a:xfrm>
          <a:prstGeom prst="circularArrow">
            <a:avLst>
              <a:gd name="adj1" fmla="val 5984"/>
              <a:gd name="adj2" fmla="val 394124"/>
              <a:gd name="adj3" fmla="val 13313824"/>
              <a:gd name="adj4" fmla="val 10508221"/>
              <a:gd name="adj5" fmla="val 6981"/>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3" name="Forma 62"/>
          <p:cNvSpPr/>
          <p:nvPr/>
        </p:nvSpPr>
        <p:spPr>
          <a:xfrm rot="9840948">
            <a:off x="148229" y="3317601"/>
            <a:ext cx="1330639" cy="1266426"/>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4" name="Flecha circular 63"/>
          <p:cNvSpPr/>
          <p:nvPr/>
        </p:nvSpPr>
        <p:spPr>
          <a:xfrm>
            <a:off x="47494" y="4416714"/>
            <a:ext cx="1648831" cy="1630098"/>
          </a:xfrm>
          <a:prstGeom prst="circularArrow">
            <a:avLst>
              <a:gd name="adj1" fmla="val 5984"/>
              <a:gd name="adj2" fmla="val 394124"/>
              <a:gd name="adj3" fmla="val 13313824"/>
              <a:gd name="adj4" fmla="val 10508221"/>
              <a:gd name="adj5" fmla="val 6981"/>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6" name="Rectángulo 65"/>
          <p:cNvSpPr/>
          <p:nvPr/>
        </p:nvSpPr>
        <p:spPr>
          <a:xfrm>
            <a:off x="1856835" y="1490720"/>
            <a:ext cx="1909052" cy="109245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800"/>
              </a:spcBef>
              <a:spcAft>
                <a:spcPts val="0"/>
              </a:spcAft>
              <a:buClrTx/>
              <a:buSzTx/>
              <a:buFontTx/>
              <a:buNone/>
              <a:tabLst/>
              <a:defRPr/>
            </a:pPr>
            <a:r>
              <a:rPr kumimoji="0" lang="es-MX" sz="1600" b="1" i="0" u="none" strike="noStrike" kern="1200" cap="none" spc="0" normalizeH="0" baseline="0" noProof="0" dirty="0" smtClean="0">
                <a:ln>
                  <a:noFill/>
                </a:ln>
                <a:solidFill>
                  <a:srgbClr val="203864"/>
                </a:solidFill>
                <a:effectLst/>
                <a:uLnTx/>
                <a:uFillTx/>
                <a:latin typeface="Arial"/>
                <a:ea typeface="+mn-ea"/>
                <a:cs typeface="Arial"/>
              </a:rPr>
              <a:t>Otorgamiento del Permiso de gestión a Cenagas</a:t>
            </a:r>
            <a:endParaRPr kumimoji="0" lang="es-MX" sz="1600" b="1" i="0" u="none" strike="noStrike" kern="1200" cap="none" spc="0" normalizeH="0" baseline="0" noProof="0" dirty="0">
              <a:ln>
                <a:noFill/>
              </a:ln>
              <a:solidFill>
                <a:srgbClr val="203864"/>
              </a:solidFill>
              <a:effectLst/>
              <a:uLnTx/>
              <a:uFillTx/>
              <a:latin typeface="Arial"/>
              <a:ea typeface="+mn-ea"/>
              <a:cs typeface="Arial"/>
            </a:endParaRPr>
          </a:p>
        </p:txBody>
      </p:sp>
      <p:sp>
        <p:nvSpPr>
          <p:cNvPr id="67" name="CuadroTexto 66"/>
          <p:cNvSpPr txBox="1"/>
          <p:nvPr/>
        </p:nvSpPr>
        <p:spPr>
          <a:xfrm>
            <a:off x="3933550" y="1561879"/>
            <a:ext cx="6910288" cy="953104"/>
          </a:xfrm>
          <a:prstGeom prst="roundRect">
            <a:avLst/>
          </a:prstGeom>
          <a:noFill/>
          <a:ln w="3175">
            <a:solidFill>
              <a:schemeClr val="accent4">
                <a:lumMod val="75000"/>
              </a:schemeClr>
            </a:solidFill>
            <a:prstDash val="dash"/>
          </a:ln>
        </p:spPr>
        <p:txBody>
          <a:bodyPr wrap="square" rtlCol="0" anchor="ctr">
            <a:noAutofit/>
          </a:bodyPr>
          <a:lstStyle/>
          <a:p>
            <a:r>
              <a:rPr lang="es-ES_tradnl" sz="1700" dirty="0" smtClean="0">
                <a:solidFill>
                  <a:prstClr val="black"/>
                </a:solidFill>
                <a:latin typeface="Arial Narrow" panose="020B0606020202030204" pitchFamily="34" charset="0"/>
                <a:ea typeface="Arial Narrow" charset="0"/>
                <a:cs typeface="Arial" panose="020B0604020202020204" pitchFamily="34" charset="0"/>
              </a:rPr>
              <a:t>La </a:t>
            </a:r>
            <a:r>
              <a:rPr lang="es-ES_tradnl" sz="1700" dirty="0">
                <a:solidFill>
                  <a:prstClr val="black"/>
                </a:solidFill>
                <a:latin typeface="Arial Narrow" panose="020B0606020202030204" pitchFamily="34" charset="0"/>
                <a:ea typeface="Arial Narrow" charset="0"/>
                <a:cs typeface="Arial" panose="020B0604020202020204" pitchFamily="34" charset="0"/>
              </a:rPr>
              <a:t>Comisión otorga al </a:t>
            </a:r>
            <a:r>
              <a:rPr lang="es-ES_tradnl" sz="1700" dirty="0" smtClean="0">
                <a:solidFill>
                  <a:prstClr val="black"/>
                </a:solidFill>
                <a:latin typeface="Arial Narrow" panose="020B0606020202030204" pitchFamily="34" charset="0"/>
                <a:ea typeface="Arial Narrow" charset="0"/>
                <a:cs typeface="Arial" panose="020B0604020202020204" pitchFamily="34" charset="0"/>
              </a:rPr>
              <a:t>Cenagas </a:t>
            </a:r>
            <a:r>
              <a:rPr lang="es-ES_tradnl" sz="1700" dirty="0">
                <a:solidFill>
                  <a:prstClr val="black"/>
                </a:solidFill>
                <a:latin typeface="Arial Narrow" panose="020B0606020202030204" pitchFamily="34" charset="0"/>
                <a:ea typeface="Arial Narrow" charset="0"/>
                <a:cs typeface="Arial" panose="020B0604020202020204" pitchFamily="34" charset="0"/>
              </a:rPr>
              <a:t>el Permiso como Gestor Independiente del Sistema de Transporte y Almacenamiento Nacional Integrado de Gas </a:t>
            </a:r>
            <a:r>
              <a:rPr lang="es-ES_tradnl" sz="1700" dirty="0" smtClean="0">
                <a:solidFill>
                  <a:prstClr val="black"/>
                </a:solidFill>
                <a:latin typeface="Arial Narrow" panose="020B0606020202030204" pitchFamily="34" charset="0"/>
                <a:ea typeface="Arial Narrow" charset="0"/>
                <a:cs typeface="Arial" panose="020B0604020202020204" pitchFamily="34" charset="0"/>
              </a:rPr>
              <a:t>Natural.</a:t>
            </a:r>
            <a:endParaRPr lang="es-MX" sz="1700" dirty="0">
              <a:solidFill>
                <a:srgbClr val="FF0000"/>
              </a:solidFill>
              <a:latin typeface="Arial Narrow" panose="020B0606020202030204" pitchFamily="34" charset="0"/>
              <a:ea typeface="Arial Narrow" charset="0"/>
              <a:cs typeface="Arial" panose="020B0604020202020204" pitchFamily="34" charset="0"/>
            </a:endParaRPr>
          </a:p>
        </p:txBody>
      </p:sp>
      <p:sp>
        <p:nvSpPr>
          <p:cNvPr id="6" name="Rectángulo redondeado 5"/>
          <p:cNvSpPr/>
          <p:nvPr/>
        </p:nvSpPr>
        <p:spPr>
          <a:xfrm>
            <a:off x="3933550" y="2772216"/>
            <a:ext cx="6910288" cy="984879"/>
          </a:xfrm>
          <a:prstGeom prst="roundRect">
            <a:avLst/>
          </a:prstGeom>
          <a:noFill/>
          <a:ln w="3175">
            <a:solidFill>
              <a:schemeClr val="accent4">
                <a:lumMod val="75000"/>
              </a:schemeClr>
            </a:solidFill>
            <a:prstDash val="dash"/>
          </a:ln>
        </p:spPr>
        <p:txBody>
          <a:bodyPr wrap="square" rtlCol="0" anchor="ctr">
            <a:noAutofit/>
          </a:bodyPr>
          <a:lstStyle/>
          <a:p>
            <a:r>
              <a:rPr lang="es-ES_tradnl" sz="1700" dirty="0" smtClean="0">
                <a:solidFill>
                  <a:prstClr val="black"/>
                </a:solidFill>
                <a:latin typeface="Arial Narrow" panose="020B0606020202030204" pitchFamily="34" charset="0"/>
                <a:ea typeface="Arial Narrow" charset="0"/>
                <a:cs typeface="Arial" panose="020B0604020202020204" pitchFamily="34" charset="0"/>
              </a:rPr>
              <a:t>La </a:t>
            </a:r>
            <a:r>
              <a:rPr lang="es-ES_tradnl" sz="1700" dirty="0">
                <a:solidFill>
                  <a:prstClr val="black"/>
                </a:solidFill>
                <a:latin typeface="Arial Narrow" panose="020B0606020202030204" pitchFamily="34" charset="0"/>
                <a:ea typeface="Arial Narrow" charset="0"/>
                <a:cs typeface="Arial" panose="020B0604020202020204" pitchFamily="34" charset="0"/>
              </a:rPr>
              <a:t>Comisión aprobó al Cenagas los Términos y Condiciones Generales para la Prestación del Servicio (TCPS)</a:t>
            </a:r>
            <a:r>
              <a:rPr lang="es-ES_tradnl" sz="1700" dirty="0">
                <a:latin typeface="Arial Narrow" panose="020B0606020202030204" pitchFamily="34" charset="0"/>
                <a:ea typeface="Arial Narrow" charset="0"/>
                <a:cs typeface="Arial" panose="020B0604020202020204" pitchFamily="34" charset="0"/>
              </a:rPr>
              <a:t> </a:t>
            </a:r>
            <a:r>
              <a:rPr lang="es-MX" sz="1700" dirty="0">
                <a:latin typeface="Arial Narrow" panose="020B0606020202030204" pitchFamily="34" charset="0"/>
                <a:ea typeface="Arial Narrow" charset="0"/>
                <a:cs typeface="Arial" panose="020B0604020202020204" pitchFamily="34" charset="0"/>
              </a:rPr>
              <a:t>para el Permiso del </a:t>
            </a:r>
            <a:r>
              <a:rPr lang="es-MX" sz="1700" dirty="0" err="1">
                <a:latin typeface="Arial Narrow" panose="020B0606020202030204" pitchFamily="34" charset="0"/>
                <a:ea typeface="Arial Narrow" charset="0"/>
                <a:cs typeface="Arial" panose="020B0604020202020204" pitchFamily="34" charset="0"/>
              </a:rPr>
              <a:t>SNG</a:t>
            </a:r>
            <a:r>
              <a:rPr lang="es-MX" sz="1700" dirty="0">
                <a:latin typeface="Arial Narrow" panose="020B0606020202030204" pitchFamily="34" charset="0"/>
                <a:ea typeface="Arial Narrow" charset="0"/>
                <a:cs typeface="Arial" panose="020B0604020202020204" pitchFamily="34" charset="0"/>
              </a:rPr>
              <a:t>, mismos que son de aplicación al </a:t>
            </a:r>
            <a:r>
              <a:rPr lang="es-MX" sz="1700" dirty="0" smtClean="0">
                <a:latin typeface="Arial Narrow" panose="020B0606020202030204" pitchFamily="34" charset="0"/>
                <a:ea typeface="Arial Narrow" charset="0"/>
                <a:cs typeface="Arial" panose="020B0604020202020204" pitchFamily="34" charset="0"/>
              </a:rPr>
              <a:t>Sistrangas.</a:t>
            </a:r>
            <a:endParaRPr lang="es-MX" sz="1700" dirty="0">
              <a:latin typeface="Arial Narrow" panose="020B0606020202030204" pitchFamily="34" charset="0"/>
              <a:ea typeface="Arial Narrow" charset="0"/>
              <a:cs typeface="Arial" panose="020B0604020202020204" pitchFamily="34" charset="0"/>
            </a:endParaRPr>
          </a:p>
        </p:txBody>
      </p:sp>
      <p:sp>
        <p:nvSpPr>
          <p:cNvPr id="68" name="Rectángulo 67"/>
          <p:cNvSpPr/>
          <p:nvPr/>
        </p:nvSpPr>
        <p:spPr>
          <a:xfrm>
            <a:off x="1856835" y="2894045"/>
            <a:ext cx="1909052" cy="7158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800"/>
              </a:spcBef>
              <a:spcAft>
                <a:spcPts val="0"/>
              </a:spcAft>
              <a:buClrTx/>
              <a:buSzTx/>
              <a:buFontTx/>
              <a:buNone/>
              <a:tabLst/>
              <a:defRPr/>
            </a:pPr>
            <a:r>
              <a:rPr kumimoji="0" lang="es-MX" sz="1600" b="1" i="0" u="none" strike="noStrike" kern="1200" cap="none" spc="0" normalizeH="0" baseline="0" noProof="0" dirty="0" smtClean="0">
                <a:ln>
                  <a:noFill/>
                </a:ln>
                <a:solidFill>
                  <a:srgbClr val="203864"/>
                </a:solidFill>
                <a:effectLst/>
                <a:uLnTx/>
                <a:uFillTx/>
                <a:latin typeface="Arial"/>
                <a:ea typeface="+mn-ea"/>
                <a:cs typeface="Arial"/>
              </a:rPr>
              <a:t>Aprobación de los TCPS</a:t>
            </a:r>
            <a:endParaRPr kumimoji="0" lang="es-MX" sz="1600" b="1" i="0" u="none" strike="noStrike" kern="1200" cap="none" spc="0" normalizeH="0" baseline="0" noProof="0" dirty="0">
              <a:ln>
                <a:noFill/>
              </a:ln>
              <a:solidFill>
                <a:srgbClr val="203864"/>
              </a:solidFill>
              <a:effectLst/>
              <a:uLnTx/>
              <a:uFillTx/>
              <a:latin typeface="Arial"/>
              <a:ea typeface="+mn-ea"/>
              <a:cs typeface="Arial"/>
            </a:endParaRPr>
          </a:p>
        </p:txBody>
      </p:sp>
      <p:grpSp>
        <p:nvGrpSpPr>
          <p:cNvPr id="9" name="Grupo 8"/>
          <p:cNvGrpSpPr/>
          <p:nvPr/>
        </p:nvGrpSpPr>
        <p:grpSpPr>
          <a:xfrm>
            <a:off x="26980" y="3416877"/>
            <a:ext cx="1080000" cy="1080000"/>
            <a:chOff x="466822" y="3818903"/>
            <a:chExt cx="1080000" cy="1080000"/>
          </a:xfrm>
        </p:grpSpPr>
        <p:sp>
          <p:nvSpPr>
            <p:cNvPr id="72" name="Forma 71"/>
            <p:cNvSpPr>
              <a:spLocks noChangeAspect="1"/>
            </p:cNvSpPr>
            <p:nvPr/>
          </p:nvSpPr>
          <p:spPr>
            <a:xfrm>
              <a:off x="466822" y="3818903"/>
              <a:ext cx="1080000" cy="1080000"/>
            </a:xfrm>
            <a:prstGeom prst="gear9">
              <a:avLst/>
            </a:pr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73" name="Agrupar 19"/>
            <p:cNvGrpSpPr/>
            <p:nvPr/>
          </p:nvGrpSpPr>
          <p:grpSpPr>
            <a:xfrm>
              <a:off x="850176" y="4116762"/>
              <a:ext cx="360000" cy="504000"/>
              <a:chOff x="1539875" y="3705225"/>
              <a:chExt cx="2559050" cy="3121026"/>
            </a:xfrm>
            <a:solidFill>
              <a:schemeClr val="bg1"/>
            </a:solidFill>
          </p:grpSpPr>
          <p:sp>
            <p:nvSpPr>
              <p:cNvPr id="74" name="Freeform 7"/>
              <p:cNvSpPr>
                <a:spLocks/>
              </p:cNvSpPr>
              <p:nvPr/>
            </p:nvSpPr>
            <p:spPr bwMode="auto">
              <a:xfrm>
                <a:off x="2070100" y="5338763"/>
                <a:ext cx="338138" cy="134938"/>
              </a:xfrm>
              <a:custGeom>
                <a:avLst/>
                <a:gdLst>
                  <a:gd name="T0" fmla="*/ 0 w 213"/>
                  <a:gd name="T1" fmla="*/ 0 h 85"/>
                  <a:gd name="T2" fmla="*/ 0 w 213"/>
                  <a:gd name="T3" fmla="*/ 85 h 85"/>
                  <a:gd name="T4" fmla="*/ 213 w 213"/>
                  <a:gd name="T5" fmla="*/ 85 h 85"/>
                  <a:gd name="T6" fmla="*/ 213 w 213"/>
                  <a:gd name="T7" fmla="*/ 0 h 85"/>
                  <a:gd name="T8" fmla="*/ 0 w 213"/>
                  <a:gd name="T9" fmla="*/ 0 h 85"/>
                  <a:gd name="T10" fmla="*/ 0 w 213"/>
                  <a:gd name="T11" fmla="*/ 0 h 85"/>
                </a:gdLst>
                <a:ahLst/>
                <a:cxnLst>
                  <a:cxn ang="0">
                    <a:pos x="T0" y="T1"/>
                  </a:cxn>
                  <a:cxn ang="0">
                    <a:pos x="T2" y="T3"/>
                  </a:cxn>
                  <a:cxn ang="0">
                    <a:pos x="T4" y="T5"/>
                  </a:cxn>
                  <a:cxn ang="0">
                    <a:pos x="T6" y="T7"/>
                  </a:cxn>
                  <a:cxn ang="0">
                    <a:pos x="T8" y="T9"/>
                  </a:cxn>
                  <a:cxn ang="0">
                    <a:pos x="T10" y="T11"/>
                  </a:cxn>
                </a:cxnLst>
                <a:rect l="0" t="0" r="r" b="b"/>
                <a:pathLst>
                  <a:path w="213" h="85">
                    <a:moveTo>
                      <a:pt x="0" y="0"/>
                    </a:moveTo>
                    <a:lnTo>
                      <a:pt x="0" y="85"/>
                    </a:lnTo>
                    <a:lnTo>
                      <a:pt x="213" y="85"/>
                    </a:lnTo>
                    <a:lnTo>
                      <a:pt x="21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8"/>
              <p:cNvSpPr>
                <a:spLocks/>
              </p:cNvSpPr>
              <p:nvPr/>
            </p:nvSpPr>
            <p:spPr bwMode="auto">
              <a:xfrm>
                <a:off x="2070100" y="4967288"/>
                <a:ext cx="1217613" cy="134938"/>
              </a:xfrm>
              <a:custGeom>
                <a:avLst/>
                <a:gdLst>
                  <a:gd name="T0" fmla="*/ 0 w 767"/>
                  <a:gd name="T1" fmla="*/ 0 h 85"/>
                  <a:gd name="T2" fmla="*/ 0 w 767"/>
                  <a:gd name="T3" fmla="*/ 85 h 85"/>
                  <a:gd name="T4" fmla="*/ 767 w 767"/>
                  <a:gd name="T5" fmla="*/ 85 h 85"/>
                  <a:gd name="T6" fmla="*/ 767 w 767"/>
                  <a:gd name="T7" fmla="*/ 0 h 85"/>
                  <a:gd name="T8" fmla="*/ 0 w 767"/>
                  <a:gd name="T9" fmla="*/ 0 h 85"/>
                  <a:gd name="T10" fmla="*/ 0 w 767"/>
                  <a:gd name="T11" fmla="*/ 0 h 85"/>
                </a:gdLst>
                <a:ahLst/>
                <a:cxnLst>
                  <a:cxn ang="0">
                    <a:pos x="T0" y="T1"/>
                  </a:cxn>
                  <a:cxn ang="0">
                    <a:pos x="T2" y="T3"/>
                  </a:cxn>
                  <a:cxn ang="0">
                    <a:pos x="T4" y="T5"/>
                  </a:cxn>
                  <a:cxn ang="0">
                    <a:pos x="T6" y="T7"/>
                  </a:cxn>
                  <a:cxn ang="0">
                    <a:pos x="T8" y="T9"/>
                  </a:cxn>
                  <a:cxn ang="0">
                    <a:pos x="T10" y="T11"/>
                  </a:cxn>
                </a:cxnLst>
                <a:rect l="0" t="0" r="r" b="b"/>
                <a:pathLst>
                  <a:path w="767" h="85">
                    <a:moveTo>
                      <a:pt x="0" y="0"/>
                    </a:moveTo>
                    <a:lnTo>
                      <a:pt x="0" y="85"/>
                    </a:lnTo>
                    <a:lnTo>
                      <a:pt x="767" y="85"/>
                    </a:lnTo>
                    <a:lnTo>
                      <a:pt x="76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9"/>
              <p:cNvSpPr>
                <a:spLocks/>
              </p:cNvSpPr>
              <p:nvPr/>
            </p:nvSpPr>
            <p:spPr bwMode="auto">
              <a:xfrm>
                <a:off x="2070100" y="4606925"/>
                <a:ext cx="1217613" cy="134938"/>
              </a:xfrm>
              <a:custGeom>
                <a:avLst/>
                <a:gdLst>
                  <a:gd name="T0" fmla="*/ 0 w 767"/>
                  <a:gd name="T1" fmla="*/ 0 h 85"/>
                  <a:gd name="T2" fmla="*/ 0 w 767"/>
                  <a:gd name="T3" fmla="*/ 85 h 85"/>
                  <a:gd name="T4" fmla="*/ 767 w 767"/>
                  <a:gd name="T5" fmla="*/ 85 h 85"/>
                  <a:gd name="T6" fmla="*/ 767 w 767"/>
                  <a:gd name="T7" fmla="*/ 0 h 85"/>
                  <a:gd name="T8" fmla="*/ 0 w 767"/>
                  <a:gd name="T9" fmla="*/ 0 h 85"/>
                  <a:gd name="T10" fmla="*/ 0 w 767"/>
                  <a:gd name="T11" fmla="*/ 0 h 85"/>
                </a:gdLst>
                <a:ahLst/>
                <a:cxnLst>
                  <a:cxn ang="0">
                    <a:pos x="T0" y="T1"/>
                  </a:cxn>
                  <a:cxn ang="0">
                    <a:pos x="T2" y="T3"/>
                  </a:cxn>
                  <a:cxn ang="0">
                    <a:pos x="T4" y="T5"/>
                  </a:cxn>
                  <a:cxn ang="0">
                    <a:pos x="T6" y="T7"/>
                  </a:cxn>
                  <a:cxn ang="0">
                    <a:pos x="T8" y="T9"/>
                  </a:cxn>
                  <a:cxn ang="0">
                    <a:pos x="T10" y="T11"/>
                  </a:cxn>
                </a:cxnLst>
                <a:rect l="0" t="0" r="r" b="b"/>
                <a:pathLst>
                  <a:path w="767" h="85">
                    <a:moveTo>
                      <a:pt x="0" y="0"/>
                    </a:moveTo>
                    <a:lnTo>
                      <a:pt x="0" y="85"/>
                    </a:lnTo>
                    <a:lnTo>
                      <a:pt x="767" y="85"/>
                    </a:lnTo>
                    <a:lnTo>
                      <a:pt x="76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10"/>
              <p:cNvSpPr>
                <a:spLocks/>
              </p:cNvSpPr>
              <p:nvPr/>
            </p:nvSpPr>
            <p:spPr bwMode="auto">
              <a:xfrm>
                <a:off x="2622550" y="4257675"/>
                <a:ext cx="665163" cy="134938"/>
              </a:xfrm>
              <a:custGeom>
                <a:avLst/>
                <a:gdLst>
                  <a:gd name="T0" fmla="*/ 0 w 419"/>
                  <a:gd name="T1" fmla="*/ 0 h 85"/>
                  <a:gd name="T2" fmla="*/ 0 w 419"/>
                  <a:gd name="T3" fmla="*/ 85 h 85"/>
                  <a:gd name="T4" fmla="*/ 419 w 419"/>
                  <a:gd name="T5" fmla="*/ 85 h 85"/>
                  <a:gd name="T6" fmla="*/ 419 w 419"/>
                  <a:gd name="T7" fmla="*/ 0 h 85"/>
                  <a:gd name="T8" fmla="*/ 0 w 419"/>
                  <a:gd name="T9" fmla="*/ 0 h 85"/>
                  <a:gd name="T10" fmla="*/ 0 w 419"/>
                  <a:gd name="T11" fmla="*/ 0 h 85"/>
                </a:gdLst>
                <a:ahLst/>
                <a:cxnLst>
                  <a:cxn ang="0">
                    <a:pos x="T0" y="T1"/>
                  </a:cxn>
                  <a:cxn ang="0">
                    <a:pos x="T2" y="T3"/>
                  </a:cxn>
                  <a:cxn ang="0">
                    <a:pos x="T4" y="T5"/>
                  </a:cxn>
                  <a:cxn ang="0">
                    <a:pos x="T6" y="T7"/>
                  </a:cxn>
                  <a:cxn ang="0">
                    <a:pos x="T8" y="T9"/>
                  </a:cxn>
                  <a:cxn ang="0">
                    <a:pos x="T10" y="T11"/>
                  </a:cxn>
                </a:cxnLst>
                <a:rect l="0" t="0" r="r" b="b"/>
                <a:pathLst>
                  <a:path w="419" h="85">
                    <a:moveTo>
                      <a:pt x="0" y="0"/>
                    </a:moveTo>
                    <a:lnTo>
                      <a:pt x="0" y="85"/>
                    </a:lnTo>
                    <a:lnTo>
                      <a:pt x="419" y="85"/>
                    </a:lnTo>
                    <a:lnTo>
                      <a:pt x="419"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11"/>
              <p:cNvSpPr>
                <a:spLocks noEditPoints="1"/>
              </p:cNvSpPr>
              <p:nvPr/>
            </p:nvSpPr>
            <p:spPr bwMode="auto">
              <a:xfrm>
                <a:off x="2914650" y="5643563"/>
                <a:ext cx="1184275" cy="1182688"/>
              </a:xfrm>
              <a:custGeom>
                <a:avLst/>
                <a:gdLst>
                  <a:gd name="T0" fmla="*/ 81 w 105"/>
                  <a:gd name="T1" fmla="*/ 0 h 105"/>
                  <a:gd name="T2" fmla="*/ 25 w 105"/>
                  <a:gd name="T3" fmla="*/ 0 h 105"/>
                  <a:gd name="T4" fmla="*/ 0 w 105"/>
                  <a:gd name="T5" fmla="*/ 24 h 105"/>
                  <a:gd name="T6" fmla="*/ 0 w 105"/>
                  <a:gd name="T7" fmla="*/ 80 h 105"/>
                  <a:gd name="T8" fmla="*/ 25 w 105"/>
                  <a:gd name="T9" fmla="*/ 105 h 105"/>
                  <a:gd name="T10" fmla="*/ 81 w 105"/>
                  <a:gd name="T11" fmla="*/ 105 h 105"/>
                  <a:gd name="T12" fmla="*/ 105 w 105"/>
                  <a:gd name="T13" fmla="*/ 80 h 105"/>
                  <a:gd name="T14" fmla="*/ 105 w 105"/>
                  <a:gd name="T15" fmla="*/ 24 h 105"/>
                  <a:gd name="T16" fmla="*/ 81 w 105"/>
                  <a:gd name="T17" fmla="*/ 0 h 105"/>
                  <a:gd name="T18" fmla="*/ 64 w 105"/>
                  <a:gd name="T19" fmla="*/ 79 h 105"/>
                  <a:gd name="T20" fmla="*/ 62 w 105"/>
                  <a:gd name="T21" fmla="*/ 84 h 105"/>
                  <a:gd name="T22" fmla="*/ 57 w 105"/>
                  <a:gd name="T23" fmla="*/ 84 h 105"/>
                  <a:gd name="T24" fmla="*/ 48 w 105"/>
                  <a:gd name="T25" fmla="*/ 84 h 105"/>
                  <a:gd name="T26" fmla="*/ 44 w 105"/>
                  <a:gd name="T27" fmla="*/ 84 h 105"/>
                  <a:gd name="T28" fmla="*/ 42 w 105"/>
                  <a:gd name="T29" fmla="*/ 81 h 105"/>
                  <a:gd name="T30" fmla="*/ 24 w 105"/>
                  <a:gd name="T31" fmla="*/ 60 h 105"/>
                  <a:gd name="T32" fmla="*/ 36 w 105"/>
                  <a:gd name="T33" fmla="*/ 50 h 105"/>
                  <a:gd name="T34" fmla="*/ 51 w 105"/>
                  <a:gd name="T35" fmla="*/ 67 h 105"/>
                  <a:gd name="T36" fmla="*/ 68 w 105"/>
                  <a:gd name="T37" fmla="*/ 25 h 105"/>
                  <a:gd name="T38" fmla="*/ 83 w 105"/>
                  <a:gd name="T39" fmla="*/ 31 h 105"/>
                  <a:gd name="T40" fmla="*/ 64 w 105"/>
                  <a:gd name="T4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05">
                    <a:moveTo>
                      <a:pt x="81" y="0"/>
                    </a:moveTo>
                    <a:cubicBezTo>
                      <a:pt x="25" y="0"/>
                      <a:pt x="25" y="0"/>
                      <a:pt x="25" y="0"/>
                    </a:cubicBezTo>
                    <a:cubicBezTo>
                      <a:pt x="11" y="0"/>
                      <a:pt x="0" y="11"/>
                      <a:pt x="0" y="24"/>
                    </a:cubicBezTo>
                    <a:cubicBezTo>
                      <a:pt x="0" y="80"/>
                      <a:pt x="0" y="80"/>
                      <a:pt x="0" y="80"/>
                    </a:cubicBezTo>
                    <a:cubicBezTo>
                      <a:pt x="0" y="94"/>
                      <a:pt x="11" y="105"/>
                      <a:pt x="25" y="105"/>
                    </a:cubicBezTo>
                    <a:cubicBezTo>
                      <a:pt x="81" y="105"/>
                      <a:pt x="81" y="105"/>
                      <a:pt x="81" y="105"/>
                    </a:cubicBezTo>
                    <a:cubicBezTo>
                      <a:pt x="94" y="105"/>
                      <a:pt x="105" y="94"/>
                      <a:pt x="105" y="80"/>
                    </a:cubicBezTo>
                    <a:cubicBezTo>
                      <a:pt x="105" y="24"/>
                      <a:pt x="105" y="24"/>
                      <a:pt x="105" y="24"/>
                    </a:cubicBezTo>
                    <a:cubicBezTo>
                      <a:pt x="105" y="11"/>
                      <a:pt x="94" y="0"/>
                      <a:pt x="81" y="0"/>
                    </a:cubicBezTo>
                    <a:close/>
                    <a:moveTo>
                      <a:pt x="64" y="79"/>
                    </a:moveTo>
                    <a:cubicBezTo>
                      <a:pt x="62" y="84"/>
                      <a:pt x="62" y="84"/>
                      <a:pt x="62" y="84"/>
                    </a:cubicBezTo>
                    <a:cubicBezTo>
                      <a:pt x="57" y="84"/>
                      <a:pt x="57" y="84"/>
                      <a:pt x="57" y="84"/>
                    </a:cubicBezTo>
                    <a:cubicBezTo>
                      <a:pt x="48" y="84"/>
                      <a:pt x="48" y="84"/>
                      <a:pt x="48" y="84"/>
                    </a:cubicBezTo>
                    <a:cubicBezTo>
                      <a:pt x="44" y="84"/>
                      <a:pt x="44" y="84"/>
                      <a:pt x="44" y="84"/>
                    </a:cubicBezTo>
                    <a:cubicBezTo>
                      <a:pt x="42" y="81"/>
                      <a:pt x="42" y="81"/>
                      <a:pt x="42" y="81"/>
                    </a:cubicBezTo>
                    <a:cubicBezTo>
                      <a:pt x="24" y="60"/>
                      <a:pt x="24" y="60"/>
                      <a:pt x="24" y="60"/>
                    </a:cubicBezTo>
                    <a:cubicBezTo>
                      <a:pt x="36" y="50"/>
                      <a:pt x="36" y="50"/>
                      <a:pt x="36" y="50"/>
                    </a:cubicBezTo>
                    <a:cubicBezTo>
                      <a:pt x="51" y="67"/>
                      <a:pt x="51" y="67"/>
                      <a:pt x="51" y="67"/>
                    </a:cubicBezTo>
                    <a:cubicBezTo>
                      <a:pt x="68" y="25"/>
                      <a:pt x="68" y="25"/>
                      <a:pt x="68" y="25"/>
                    </a:cubicBezTo>
                    <a:cubicBezTo>
                      <a:pt x="83" y="31"/>
                      <a:pt x="83" y="31"/>
                      <a:pt x="83" y="31"/>
                    </a:cubicBezTo>
                    <a:lnTo>
                      <a:pt x="64"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12"/>
              <p:cNvSpPr>
                <a:spLocks noEditPoints="1"/>
              </p:cNvSpPr>
              <p:nvPr/>
            </p:nvSpPr>
            <p:spPr bwMode="auto">
              <a:xfrm>
                <a:off x="1539875" y="3705225"/>
                <a:ext cx="2254250" cy="2840038"/>
              </a:xfrm>
              <a:custGeom>
                <a:avLst/>
                <a:gdLst>
                  <a:gd name="T0" fmla="*/ 191 w 200"/>
                  <a:gd name="T1" fmla="*/ 9 h 252"/>
                  <a:gd name="T2" fmla="*/ 169 w 200"/>
                  <a:gd name="T3" fmla="*/ 0 h 252"/>
                  <a:gd name="T4" fmla="*/ 59 w 200"/>
                  <a:gd name="T5" fmla="*/ 0 h 252"/>
                  <a:gd name="T6" fmla="*/ 54 w 200"/>
                  <a:gd name="T7" fmla="*/ 0 h 252"/>
                  <a:gd name="T8" fmla="*/ 51 w 200"/>
                  <a:gd name="T9" fmla="*/ 3 h 252"/>
                  <a:gd name="T10" fmla="*/ 4 w 200"/>
                  <a:gd name="T11" fmla="*/ 48 h 252"/>
                  <a:gd name="T12" fmla="*/ 0 w 200"/>
                  <a:gd name="T13" fmla="*/ 51 h 252"/>
                  <a:gd name="T14" fmla="*/ 0 w 200"/>
                  <a:gd name="T15" fmla="*/ 56 h 252"/>
                  <a:gd name="T16" fmla="*/ 0 w 200"/>
                  <a:gd name="T17" fmla="*/ 220 h 252"/>
                  <a:gd name="T18" fmla="*/ 9 w 200"/>
                  <a:gd name="T19" fmla="*/ 243 h 252"/>
                  <a:gd name="T20" fmla="*/ 9 w 200"/>
                  <a:gd name="T21" fmla="*/ 243 h 252"/>
                  <a:gd name="T22" fmla="*/ 9 w 200"/>
                  <a:gd name="T23" fmla="*/ 243 h 252"/>
                  <a:gd name="T24" fmla="*/ 31 w 200"/>
                  <a:gd name="T25" fmla="*/ 252 h 252"/>
                  <a:gd name="T26" fmla="*/ 113 w 200"/>
                  <a:gd name="T27" fmla="*/ 252 h 252"/>
                  <a:gd name="T28" fmla="*/ 113 w 200"/>
                  <a:gd name="T29" fmla="*/ 228 h 252"/>
                  <a:gd name="T30" fmla="*/ 31 w 200"/>
                  <a:gd name="T31" fmla="*/ 228 h 252"/>
                  <a:gd name="T32" fmla="*/ 26 w 200"/>
                  <a:gd name="T33" fmla="*/ 226 h 252"/>
                  <a:gd name="T34" fmla="*/ 26 w 200"/>
                  <a:gd name="T35" fmla="*/ 226 h 252"/>
                  <a:gd name="T36" fmla="*/ 23 w 200"/>
                  <a:gd name="T37" fmla="*/ 220 h 252"/>
                  <a:gd name="T38" fmla="*/ 23 w 200"/>
                  <a:gd name="T39" fmla="*/ 65 h 252"/>
                  <a:gd name="T40" fmla="*/ 35 w 200"/>
                  <a:gd name="T41" fmla="*/ 67 h 252"/>
                  <a:gd name="T42" fmla="*/ 45 w 200"/>
                  <a:gd name="T43" fmla="*/ 68 h 252"/>
                  <a:gd name="T44" fmla="*/ 54 w 200"/>
                  <a:gd name="T45" fmla="*/ 68 h 252"/>
                  <a:gd name="T46" fmla="*/ 65 w 200"/>
                  <a:gd name="T47" fmla="*/ 62 h 252"/>
                  <a:gd name="T48" fmla="*/ 73 w 200"/>
                  <a:gd name="T49" fmla="*/ 50 h 252"/>
                  <a:gd name="T50" fmla="*/ 73 w 200"/>
                  <a:gd name="T51" fmla="*/ 41 h 252"/>
                  <a:gd name="T52" fmla="*/ 72 w 200"/>
                  <a:gd name="T53" fmla="*/ 31 h 252"/>
                  <a:gd name="T54" fmla="*/ 71 w 200"/>
                  <a:gd name="T55" fmla="*/ 23 h 252"/>
                  <a:gd name="T56" fmla="*/ 169 w 200"/>
                  <a:gd name="T57" fmla="*/ 23 h 252"/>
                  <a:gd name="T58" fmla="*/ 174 w 200"/>
                  <a:gd name="T59" fmla="*/ 26 h 252"/>
                  <a:gd name="T60" fmla="*/ 177 w 200"/>
                  <a:gd name="T61" fmla="*/ 31 h 252"/>
                  <a:gd name="T62" fmla="*/ 177 w 200"/>
                  <a:gd name="T63" fmla="*/ 162 h 252"/>
                  <a:gd name="T64" fmla="*/ 200 w 200"/>
                  <a:gd name="T65" fmla="*/ 162 h 252"/>
                  <a:gd name="T66" fmla="*/ 200 w 200"/>
                  <a:gd name="T67" fmla="*/ 31 h 252"/>
                  <a:gd name="T68" fmla="*/ 191 w 200"/>
                  <a:gd name="T69" fmla="*/ 9 h 252"/>
                  <a:gd name="T70" fmla="*/ 61 w 200"/>
                  <a:gd name="T71" fmla="*/ 47 h 252"/>
                  <a:gd name="T72" fmla="*/ 58 w 200"/>
                  <a:gd name="T73" fmla="*/ 53 h 252"/>
                  <a:gd name="T74" fmla="*/ 51 w 200"/>
                  <a:gd name="T75" fmla="*/ 56 h 252"/>
                  <a:gd name="T76" fmla="*/ 47 w 200"/>
                  <a:gd name="T77" fmla="*/ 56 h 252"/>
                  <a:gd name="T78" fmla="*/ 47 w 200"/>
                  <a:gd name="T79" fmla="*/ 56 h 252"/>
                  <a:gd name="T80" fmla="*/ 47 w 200"/>
                  <a:gd name="T81" fmla="*/ 56 h 252"/>
                  <a:gd name="T82" fmla="*/ 36 w 200"/>
                  <a:gd name="T83" fmla="*/ 55 h 252"/>
                  <a:gd name="T84" fmla="*/ 31 w 200"/>
                  <a:gd name="T85" fmla="*/ 54 h 252"/>
                  <a:gd name="T86" fmla="*/ 60 w 200"/>
                  <a:gd name="T87" fmla="*/ 27 h 252"/>
                  <a:gd name="T88" fmla="*/ 60 w 200"/>
                  <a:gd name="T89" fmla="*/ 32 h 252"/>
                  <a:gd name="T90" fmla="*/ 61 w 200"/>
                  <a:gd name="T91" fmla="*/ 42 h 252"/>
                  <a:gd name="T92" fmla="*/ 61 w 200"/>
                  <a:gd name="T93" fmla="*/ 43 h 252"/>
                  <a:gd name="T94" fmla="*/ 61 w 200"/>
                  <a:gd name="T95" fmla="*/ 43 h 252"/>
                  <a:gd name="T96" fmla="*/ 61 w 200"/>
                  <a:gd name="T97" fmla="*/ 4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252">
                    <a:moveTo>
                      <a:pt x="191" y="9"/>
                    </a:moveTo>
                    <a:cubicBezTo>
                      <a:pt x="185" y="3"/>
                      <a:pt x="177" y="0"/>
                      <a:pt x="169" y="0"/>
                    </a:cubicBezTo>
                    <a:cubicBezTo>
                      <a:pt x="59" y="0"/>
                      <a:pt x="59" y="0"/>
                      <a:pt x="59" y="0"/>
                    </a:cubicBezTo>
                    <a:cubicBezTo>
                      <a:pt x="54" y="0"/>
                      <a:pt x="54" y="0"/>
                      <a:pt x="54" y="0"/>
                    </a:cubicBezTo>
                    <a:cubicBezTo>
                      <a:pt x="51" y="3"/>
                      <a:pt x="51" y="3"/>
                      <a:pt x="51" y="3"/>
                    </a:cubicBezTo>
                    <a:cubicBezTo>
                      <a:pt x="4" y="48"/>
                      <a:pt x="4" y="48"/>
                      <a:pt x="4" y="48"/>
                    </a:cubicBezTo>
                    <a:cubicBezTo>
                      <a:pt x="0" y="51"/>
                      <a:pt x="0" y="51"/>
                      <a:pt x="0" y="51"/>
                    </a:cubicBezTo>
                    <a:cubicBezTo>
                      <a:pt x="0" y="56"/>
                      <a:pt x="0" y="56"/>
                      <a:pt x="0" y="56"/>
                    </a:cubicBezTo>
                    <a:cubicBezTo>
                      <a:pt x="0" y="220"/>
                      <a:pt x="0" y="220"/>
                      <a:pt x="0" y="220"/>
                    </a:cubicBezTo>
                    <a:cubicBezTo>
                      <a:pt x="0" y="229"/>
                      <a:pt x="3" y="237"/>
                      <a:pt x="9" y="243"/>
                    </a:cubicBezTo>
                    <a:cubicBezTo>
                      <a:pt x="9" y="243"/>
                      <a:pt x="9" y="243"/>
                      <a:pt x="9" y="243"/>
                    </a:cubicBezTo>
                    <a:cubicBezTo>
                      <a:pt x="9" y="243"/>
                      <a:pt x="9" y="243"/>
                      <a:pt x="9" y="243"/>
                    </a:cubicBezTo>
                    <a:cubicBezTo>
                      <a:pt x="15" y="248"/>
                      <a:pt x="23" y="252"/>
                      <a:pt x="31" y="252"/>
                    </a:cubicBezTo>
                    <a:cubicBezTo>
                      <a:pt x="113" y="252"/>
                      <a:pt x="113" y="252"/>
                      <a:pt x="113" y="252"/>
                    </a:cubicBezTo>
                    <a:cubicBezTo>
                      <a:pt x="113" y="228"/>
                      <a:pt x="113" y="228"/>
                      <a:pt x="113" y="228"/>
                    </a:cubicBezTo>
                    <a:cubicBezTo>
                      <a:pt x="31" y="228"/>
                      <a:pt x="31" y="228"/>
                      <a:pt x="31" y="228"/>
                    </a:cubicBezTo>
                    <a:cubicBezTo>
                      <a:pt x="29" y="228"/>
                      <a:pt x="27" y="227"/>
                      <a:pt x="26" y="226"/>
                    </a:cubicBezTo>
                    <a:cubicBezTo>
                      <a:pt x="26" y="226"/>
                      <a:pt x="26" y="226"/>
                      <a:pt x="26" y="226"/>
                    </a:cubicBezTo>
                    <a:cubicBezTo>
                      <a:pt x="24" y="224"/>
                      <a:pt x="23" y="223"/>
                      <a:pt x="23" y="220"/>
                    </a:cubicBezTo>
                    <a:cubicBezTo>
                      <a:pt x="23" y="65"/>
                      <a:pt x="23" y="65"/>
                      <a:pt x="23" y="65"/>
                    </a:cubicBezTo>
                    <a:cubicBezTo>
                      <a:pt x="35" y="67"/>
                      <a:pt x="35" y="67"/>
                      <a:pt x="35" y="67"/>
                    </a:cubicBezTo>
                    <a:cubicBezTo>
                      <a:pt x="45" y="68"/>
                      <a:pt x="45" y="68"/>
                      <a:pt x="45" y="68"/>
                    </a:cubicBezTo>
                    <a:cubicBezTo>
                      <a:pt x="48" y="69"/>
                      <a:pt x="51" y="68"/>
                      <a:pt x="54" y="68"/>
                    </a:cubicBezTo>
                    <a:cubicBezTo>
                      <a:pt x="58" y="67"/>
                      <a:pt x="62" y="65"/>
                      <a:pt x="65" y="62"/>
                    </a:cubicBezTo>
                    <a:cubicBezTo>
                      <a:pt x="69" y="59"/>
                      <a:pt x="71" y="55"/>
                      <a:pt x="73" y="50"/>
                    </a:cubicBezTo>
                    <a:cubicBezTo>
                      <a:pt x="73" y="47"/>
                      <a:pt x="73" y="44"/>
                      <a:pt x="73" y="41"/>
                    </a:cubicBezTo>
                    <a:cubicBezTo>
                      <a:pt x="72" y="31"/>
                      <a:pt x="72" y="31"/>
                      <a:pt x="72" y="31"/>
                    </a:cubicBezTo>
                    <a:cubicBezTo>
                      <a:pt x="71" y="23"/>
                      <a:pt x="71" y="23"/>
                      <a:pt x="71" y="23"/>
                    </a:cubicBezTo>
                    <a:cubicBezTo>
                      <a:pt x="169" y="23"/>
                      <a:pt x="169" y="23"/>
                      <a:pt x="169" y="23"/>
                    </a:cubicBezTo>
                    <a:cubicBezTo>
                      <a:pt x="171" y="23"/>
                      <a:pt x="173" y="24"/>
                      <a:pt x="174" y="26"/>
                    </a:cubicBezTo>
                    <a:cubicBezTo>
                      <a:pt x="176" y="27"/>
                      <a:pt x="177" y="29"/>
                      <a:pt x="177" y="31"/>
                    </a:cubicBezTo>
                    <a:cubicBezTo>
                      <a:pt x="177" y="162"/>
                      <a:pt x="177" y="162"/>
                      <a:pt x="177" y="162"/>
                    </a:cubicBezTo>
                    <a:cubicBezTo>
                      <a:pt x="200" y="162"/>
                      <a:pt x="200" y="162"/>
                      <a:pt x="200" y="162"/>
                    </a:cubicBezTo>
                    <a:cubicBezTo>
                      <a:pt x="200" y="31"/>
                      <a:pt x="200" y="31"/>
                      <a:pt x="200" y="31"/>
                    </a:cubicBezTo>
                    <a:cubicBezTo>
                      <a:pt x="200" y="23"/>
                      <a:pt x="197" y="15"/>
                      <a:pt x="191" y="9"/>
                    </a:cubicBezTo>
                    <a:close/>
                    <a:moveTo>
                      <a:pt x="61" y="47"/>
                    </a:moveTo>
                    <a:cubicBezTo>
                      <a:pt x="61" y="50"/>
                      <a:pt x="59" y="51"/>
                      <a:pt x="58" y="53"/>
                    </a:cubicBezTo>
                    <a:cubicBezTo>
                      <a:pt x="56" y="54"/>
                      <a:pt x="54" y="56"/>
                      <a:pt x="51" y="56"/>
                    </a:cubicBezTo>
                    <a:cubicBezTo>
                      <a:pt x="50" y="57"/>
                      <a:pt x="48" y="57"/>
                      <a:pt x="47" y="56"/>
                    </a:cubicBezTo>
                    <a:cubicBezTo>
                      <a:pt x="47" y="56"/>
                      <a:pt x="47" y="56"/>
                      <a:pt x="47" y="56"/>
                    </a:cubicBezTo>
                    <a:cubicBezTo>
                      <a:pt x="47" y="56"/>
                      <a:pt x="47" y="56"/>
                      <a:pt x="47" y="56"/>
                    </a:cubicBezTo>
                    <a:cubicBezTo>
                      <a:pt x="36" y="55"/>
                      <a:pt x="36" y="55"/>
                      <a:pt x="36" y="55"/>
                    </a:cubicBezTo>
                    <a:cubicBezTo>
                      <a:pt x="31" y="54"/>
                      <a:pt x="31" y="54"/>
                      <a:pt x="31" y="54"/>
                    </a:cubicBezTo>
                    <a:cubicBezTo>
                      <a:pt x="60" y="27"/>
                      <a:pt x="60" y="27"/>
                      <a:pt x="60" y="27"/>
                    </a:cubicBezTo>
                    <a:cubicBezTo>
                      <a:pt x="60" y="32"/>
                      <a:pt x="60" y="32"/>
                      <a:pt x="60" y="32"/>
                    </a:cubicBezTo>
                    <a:cubicBezTo>
                      <a:pt x="61" y="42"/>
                      <a:pt x="61" y="42"/>
                      <a:pt x="61" y="42"/>
                    </a:cubicBezTo>
                    <a:cubicBezTo>
                      <a:pt x="61" y="43"/>
                      <a:pt x="61" y="43"/>
                      <a:pt x="61" y="43"/>
                    </a:cubicBezTo>
                    <a:cubicBezTo>
                      <a:pt x="61" y="43"/>
                      <a:pt x="61" y="43"/>
                      <a:pt x="61" y="43"/>
                    </a:cubicBezTo>
                    <a:cubicBezTo>
                      <a:pt x="61" y="45"/>
                      <a:pt x="61" y="46"/>
                      <a:pt x="6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80" name="Forma 79"/>
          <p:cNvSpPr/>
          <p:nvPr/>
        </p:nvSpPr>
        <p:spPr>
          <a:xfrm rot="9840948">
            <a:off x="278152" y="820097"/>
            <a:ext cx="1330639" cy="1266426"/>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1" name="Rectángulo redondeado 80"/>
          <p:cNvSpPr/>
          <p:nvPr/>
        </p:nvSpPr>
        <p:spPr>
          <a:xfrm>
            <a:off x="10867250" y="1779988"/>
            <a:ext cx="1139976" cy="510778"/>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solidFill>
                  <a:prstClr val="black"/>
                </a:solidFill>
                <a:latin typeface="Arial Narrow" panose="020B0606020202030204" pitchFamily="34" charset="0"/>
                <a:ea typeface="Arial Narrow" charset="0"/>
                <a:cs typeface="Arial" panose="020B0604020202020204" pitchFamily="34" charset="0"/>
              </a:rPr>
              <a:t>RES/481/2014</a:t>
            </a:r>
          </a:p>
          <a:p>
            <a:pPr algn="ctr"/>
            <a:r>
              <a:rPr lang="es-ES_tradnl" sz="1200" dirty="0">
                <a:solidFill>
                  <a:prstClr val="black"/>
                </a:solidFill>
                <a:latin typeface="Arial Narrow" panose="020B0606020202030204" pitchFamily="34" charset="0"/>
                <a:ea typeface="Arial Narrow" charset="0"/>
                <a:cs typeface="Arial" panose="020B0604020202020204" pitchFamily="34" charset="0"/>
              </a:rPr>
              <a:t>RES/1399/2018</a:t>
            </a:r>
            <a:r>
              <a:rPr lang="es-MX" sz="1200" dirty="0" smtClean="0">
                <a:solidFill>
                  <a:prstClr val="black"/>
                </a:solidFill>
                <a:latin typeface="Arial Narrow" panose="020B0606020202030204" pitchFamily="34" charset="0"/>
                <a:ea typeface="Arial Narrow" charset="0"/>
                <a:cs typeface="Arial" panose="020B0604020202020204" pitchFamily="34" charset="0"/>
              </a:rPr>
              <a:t> </a:t>
            </a:r>
            <a:endParaRPr lang="es-MX" sz="1200" dirty="0" smtClean="0">
              <a:solidFill>
                <a:schemeClr val="tx1"/>
              </a:solidFill>
              <a:latin typeface="Arial Narrow" panose="020B0606020202030204" pitchFamily="34" charset="0"/>
            </a:endParaRPr>
          </a:p>
        </p:txBody>
      </p:sp>
      <p:sp>
        <p:nvSpPr>
          <p:cNvPr id="84" name="Rectángulo redondeado 83"/>
          <p:cNvSpPr/>
          <p:nvPr/>
        </p:nvSpPr>
        <p:spPr>
          <a:xfrm>
            <a:off x="10853777" y="3009266"/>
            <a:ext cx="1139976" cy="510778"/>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solidFill>
                  <a:prstClr val="black"/>
                </a:solidFill>
                <a:latin typeface="Arial Narrow" panose="020B0606020202030204" pitchFamily="34" charset="0"/>
                <a:ea typeface="Arial Narrow" charset="0"/>
                <a:cs typeface="Arial" panose="020B0604020202020204" pitchFamily="34" charset="0"/>
              </a:rPr>
              <a:t>RES/481/2014 </a:t>
            </a:r>
            <a:endParaRPr lang="es-MX" sz="1200" dirty="0" smtClean="0">
              <a:latin typeface="Arial Narrow" panose="020B0606020202030204" pitchFamily="34" charset="0"/>
            </a:endParaRPr>
          </a:p>
          <a:p>
            <a:pPr algn="ctr"/>
            <a:r>
              <a:rPr lang="es-MX" sz="1200" dirty="0" smtClean="0">
                <a:solidFill>
                  <a:prstClr val="black"/>
                </a:solidFill>
                <a:latin typeface="Arial Narrow" panose="020B0606020202030204" pitchFamily="34" charset="0"/>
                <a:ea typeface="Arial Narrow" charset="0"/>
                <a:cs typeface="Arial" panose="020B0604020202020204" pitchFamily="34" charset="0"/>
              </a:rPr>
              <a:t>RES/1036/2016</a:t>
            </a:r>
          </a:p>
        </p:txBody>
      </p:sp>
      <p:sp>
        <p:nvSpPr>
          <p:cNvPr id="85" name="Rectángulo redondeado 84"/>
          <p:cNvSpPr/>
          <p:nvPr/>
        </p:nvSpPr>
        <p:spPr>
          <a:xfrm>
            <a:off x="3933550" y="4143334"/>
            <a:ext cx="6910288" cy="585844"/>
          </a:xfrm>
          <a:prstGeom prst="roundRect">
            <a:avLst/>
          </a:prstGeom>
          <a:noFill/>
          <a:ln w="3175">
            <a:solidFill>
              <a:schemeClr val="accent4">
                <a:lumMod val="75000"/>
              </a:schemeClr>
            </a:solidFill>
            <a:prstDash val="dash"/>
          </a:ln>
        </p:spPr>
        <p:txBody>
          <a:bodyPr wrap="square" rtlCol="0" anchor="ctr">
            <a:noAutofit/>
          </a:bodyPr>
          <a:lstStyle/>
          <a:p>
            <a:r>
              <a:rPr lang="es-MX" sz="1700" dirty="0" smtClean="0">
                <a:solidFill>
                  <a:prstClr val="black"/>
                </a:solidFill>
                <a:latin typeface="Arial Narrow" panose="020B0606020202030204" pitchFamily="34" charset="0"/>
                <a:ea typeface="Arial Narrow" charset="0"/>
                <a:cs typeface="Arial" panose="020B0604020202020204" pitchFamily="34" charset="0"/>
              </a:rPr>
              <a:t>La Comisión autorizó al Cenagas condiciones de excepción a los términos y condiciones para la prestación del servicio en el Sistrangas. </a:t>
            </a:r>
            <a:endParaRPr lang="es-MX" sz="1700" dirty="0">
              <a:latin typeface="Arial Narrow" panose="020B0606020202030204" pitchFamily="34" charset="0"/>
              <a:ea typeface="Arial Narrow" charset="0"/>
              <a:cs typeface="Arial" panose="020B0604020202020204" pitchFamily="34" charset="0"/>
            </a:endParaRPr>
          </a:p>
        </p:txBody>
      </p:sp>
      <p:sp>
        <p:nvSpPr>
          <p:cNvPr id="86" name="Rectángulo redondeado 85"/>
          <p:cNvSpPr/>
          <p:nvPr/>
        </p:nvSpPr>
        <p:spPr>
          <a:xfrm>
            <a:off x="10843838" y="4286213"/>
            <a:ext cx="1139976" cy="306467"/>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a:solidFill>
                  <a:prstClr val="black"/>
                </a:solidFill>
                <a:latin typeface="Arial Narrow" panose="020B0606020202030204" pitchFamily="34" charset="0"/>
                <a:ea typeface="Arial Narrow" charset="0"/>
                <a:cs typeface="Arial" panose="020B0604020202020204" pitchFamily="34" charset="0"/>
              </a:rPr>
              <a:t>RES/1305/2017</a:t>
            </a:r>
            <a:endParaRPr lang="es-MX" sz="1200" dirty="0" smtClean="0">
              <a:solidFill>
                <a:schemeClr val="tx1"/>
              </a:solidFill>
              <a:latin typeface="Arial Narrow" panose="020B0606020202030204" pitchFamily="34" charset="0"/>
            </a:endParaRPr>
          </a:p>
        </p:txBody>
      </p:sp>
      <p:sp>
        <p:nvSpPr>
          <p:cNvPr id="87" name="Rectángulo redondeado 86"/>
          <p:cNvSpPr/>
          <p:nvPr/>
        </p:nvSpPr>
        <p:spPr>
          <a:xfrm>
            <a:off x="3943489" y="5121798"/>
            <a:ext cx="6910288" cy="1057020"/>
          </a:xfrm>
          <a:prstGeom prst="roundRect">
            <a:avLst/>
          </a:prstGeom>
          <a:noFill/>
          <a:ln w="3175">
            <a:solidFill>
              <a:schemeClr val="accent4">
                <a:lumMod val="75000"/>
              </a:schemeClr>
            </a:solidFill>
            <a:prstDash val="dash"/>
          </a:ln>
        </p:spPr>
        <p:txBody>
          <a:bodyPr wrap="square" rtlCol="0" anchor="ctr">
            <a:noAutofit/>
          </a:bodyPr>
          <a:lstStyle/>
          <a:p>
            <a:r>
              <a:rPr lang="es-MX" sz="1700" dirty="0" smtClean="0">
                <a:solidFill>
                  <a:prstClr val="black"/>
                </a:solidFill>
                <a:latin typeface="Arial Narrow" panose="020B0606020202030204" pitchFamily="34" charset="0"/>
                <a:ea typeface="Arial Narrow" charset="0"/>
                <a:cs typeface="Arial" panose="020B0604020202020204" pitchFamily="34" charset="0"/>
              </a:rPr>
              <a:t>Se aprueban los lineamientos </a:t>
            </a:r>
            <a:r>
              <a:rPr lang="es-MX" sz="1700" dirty="0">
                <a:solidFill>
                  <a:prstClr val="black"/>
                </a:solidFill>
                <a:latin typeface="Arial Narrow" panose="020B0606020202030204" pitchFamily="34" charset="0"/>
                <a:ea typeface="Arial Narrow" charset="0"/>
                <a:cs typeface="Arial" panose="020B0604020202020204" pitchFamily="34" charset="0"/>
              </a:rPr>
              <a:t>que deberá observar el </a:t>
            </a:r>
            <a:r>
              <a:rPr lang="es-MX" sz="1700" dirty="0" smtClean="0">
                <a:solidFill>
                  <a:prstClr val="black"/>
                </a:solidFill>
                <a:latin typeface="Arial Narrow" panose="020B0606020202030204" pitchFamily="34" charset="0"/>
                <a:ea typeface="Arial Narrow" charset="0"/>
                <a:cs typeface="Arial" panose="020B0604020202020204" pitchFamily="34" charset="0"/>
              </a:rPr>
              <a:t>Cenagas, </a:t>
            </a:r>
            <a:r>
              <a:rPr lang="es-MX" sz="1700" dirty="0">
                <a:solidFill>
                  <a:prstClr val="black"/>
                </a:solidFill>
                <a:latin typeface="Arial Narrow" panose="020B0606020202030204" pitchFamily="34" charset="0"/>
                <a:ea typeface="Arial Narrow" charset="0"/>
                <a:cs typeface="Arial" panose="020B0604020202020204" pitchFamily="34" charset="0"/>
              </a:rPr>
              <a:t>respecto de la estricta separación operativa, funcional y contable, en su carácter de </a:t>
            </a:r>
            <a:r>
              <a:rPr lang="es-MX" sz="1700" dirty="0" smtClean="0">
                <a:solidFill>
                  <a:prstClr val="black"/>
                </a:solidFill>
                <a:latin typeface="Arial Narrow" panose="020B0606020202030204" pitchFamily="34" charset="0"/>
                <a:ea typeface="Arial Narrow" charset="0"/>
                <a:cs typeface="Arial" panose="020B0604020202020204" pitchFamily="34" charset="0"/>
              </a:rPr>
              <a:t>gestor del Sistrangas, cuyo objeto es </a:t>
            </a:r>
            <a:r>
              <a:rPr lang="es-MX" sz="1700" dirty="0">
                <a:solidFill>
                  <a:prstClr val="black"/>
                </a:solidFill>
                <a:latin typeface="Arial Narrow" panose="020B0606020202030204" pitchFamily="34" charset="0"/>
                <a:ea typeface="Arial Narrow" charset="0"/>
                <a:cs typeface="Arial" panose="020B0604020202020204" pitchFamily="34" charset="0"/>
              </a:rPr>
              <a:t>establecer las reglas </a:t>
            </a:r>
            <a:r>
              <a:rPr lang="es-MX" sz="1700" dirty="0" smtClean="0">
                <a:solidFill>
                  <a:prstClr val="black"/>
                </a:solidFill>
                <a:latin typeface="Arial Narrow" panose="020B0606020202030204" pitchFamily="34" charset="0"/>
                <a:ea typeface="Arial Narrow" charset="0"/>
                <a:cs typeface="Arial" panose="020B0604020202020204" pitchFamily="34" charset="0"/>
              </a:rPr>
              <a:t>para evitar </a:t>
            </a:r>
            <a:r>
              <a:rPr lang="es-MX" sz="1700" dirty="0">
                <a:solidFill>
                  <a:prstClr val="black"/>
                </a:solidFill>
                <a:latin typeface="Arial Narrow" panose="020B0606020202030204" pitchFamily="34" charset="0"/>
                <a:ea typeface="Arial Narrow" charset="0"/>
                <a:cs typeface="Arial" panose="020B0604020202020204" pitchFamily="34" charset="0"/>
              </a:rPr>
              <a:t>conflictos de interés y establezcan la estricta separación operativa, funcional y contable.</a:t>
            </a:r>
            <a:endParaRPr lang="es-MX" sz="1700" dirty="0">
              <a:latin typeface="Arial Narrow" panose="020B0606020202030204" pitchFamily="34" charset="0"/>
              <a:ea typeface="Arial Narrow" charset="0"/>
              <a:cs typeface="Arial" panose="020B0604020202020204" pitchFamily="34" charset="0"/>
            </a:endParaRPr>
          </a:p>
        </p:txBody>
      </p:sp>
      <p:sp>
        <p:nvSpPr>
          <p:cNvPr id="88" name="Rectángulo redondeado 87"/>
          <p:cNvSpPr/>
          <p:nvPr/>
        </p:nvSpPr>
        <p:spPr>
          <a:xfrm>
            <a:off x="10853777" y="5558443"/>
            <a:ext cx="1139976" cy="306467"/>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solidFill>
                  <a:prstClr val="black"/>
                </a:solidFill>
                <a:latin typeface="Arial Narrow" panose="020B0606020202030204" pitchFamily="34" charset="0"/>
                <a:ea typeface="Arial Narrow" charset="0"/>
                <a:cs typeface="Arial" panose="020B0604020202020204" pitchFamily="34" charset="0"/>
              </a:rPr>
              <a:t>A/072/2017</a:t>
            </a:r>
            <a:endParaRPr lang="es-MX" sz="1200" dirty="0" smtClean="0">
              <a:solidFill>
                <a:schemeClr val="tx1"/>
              </a:solidFill>
              <a:latin typeface="Arial Narrow" panose="020B0606020202030204" pitchFamily="34" charset="0"/>
            </a:endParaRPr>
          </a:p>
        </p:txBody>
      </p:sp>
      <p:sp>
        <p:nvSpPr>
          <p:cNvPr id="90" name="Rectángulo 89"/>
          <p:cNvSpPr/>
          <p:nvPr/>
        </p:nvSpPr>
        <p:spPr>
          <a:xfrm>
            <a:off x="1856835" y="4119015"/>
            <a:ext cx="1909052" cy="7158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800"/>
              </a:spcBef>
              <a:spcAft>
                <a:spcPts val="0"/>
              </a:spcAft>
              <a:buClrTx/>
              <a:buSzTx/>
              <a:buFontTx/>
              <a:buNone/>
              <a:tabLst/>
              <a:defRPr/>
            </a:pPr>
            <a:r>
              <a:rPr kumimoji="0" lang="es-MX" sz="1600" b="1" i="0" u="none" strike="noStrike" kern="1200" cap="none" spc="0" normalizeH="0" baseline="0" noProof="0" dirty="0" smtClean="0">
                <a:ln>
                  <a:noFill/>
                </a:ln>
                <a:solidFill>
                  <a:srgbClr val="203864"/>
                </a:solidFill>
                <a:effectLst/>
                <a:uLnTx/>
                <a:uFillTx/>
                <a:latin typeface="Arial"/>
                <a:ea typeface="+mn-ea"/>
                <a:cs typeface="Arial"/>
              </a:rPr>
              <a:t>Excepción a los TCPS</a:t>
            </a:r>
            <a:endParaRPr kumimoji="0" lang="es-MX" sz="1600" b="1" i="0" u="none" strike="noStrike" kern="1200" cap="none" spc="0" normalizeH="0" baseline="0" noProof="0" dirty="0">
              <a:ln>
                <a:noFill/>
              </a:ln>
              <a:solidFill>
                <a:srgbClr val="203864"/>
              </a:solidFill>
              <a:effectLst/>
              <a:uLnTx/>
              <a:uFillTx/>
              <a:latin typeface="Arial"/>
              <a:ea typeface="+mn-ea"/>
              <a:cs typeface="Arial"/>
            </a:endParaRPr>
          </a:p>
        </p:txBody>
      </p:sp>
      <p:sp>
        <p:nvSpPr>
          <p:cNvPr id="91" name="Rectángulo 90"/>
          <p:cNvSpPr/>
          <p:nvPr/>
        </p:nvSpPr>
        <p:spPr>
          <a:xfrm>
            <a:off x="1866774" y="5310458"/>
            <a:ext cx="1909052" cy="7158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800"/>
              </a:spcBef>
              <a:spcAft>
                <a:spcPts val="0"/>
              </a:spcAft>
              <a:buClrTx/>
              <a:buSzTx/>
              <a:buFontTx/>
              <a:buNone/>
              <a:tabLst/>
              <a:defRPr/>
            </a:pPr>
            <a:r>
              <a:rPr kumimoji="0" lang="es-MX" sz="1600" b="1" i="0" u="none" strike="noStrike" kern="1200" cap="none" spc="0" normalizeH="0" baseline="0" noProof="0" dirty="0" smtClean="0">
                <a:ln>
                  <a:noFill/>
                </a:ln>
                <a:solidFill>
                  <a:srgbClr val="203864"/>
                </a:solidFill>
                <a:effectLst/>
                <a:uLnTx/>
                <a:uFillTx/>
                <a:latin typeface="Arial"/>
                <a:ea typeface="+mn-ea"/>
                <a:cs typeface="Arial"/>
              </a:rPr>
              <a:t>Lineamientos de separación</a:t>
            </a:r>
            <a:endParaRPr kumimoji="0" lang="es-MX" sz="1600" b="1" i="0" u="none" strike="noStrike" kern="1200" cap="none" spc="0" normalizeH="0" baseline="0" noProof="0" dirty="0">
              <a:ln>
                <a:noFill/>
              </a:ln>
              <a:solidFill>
                <a:srgbClr val="203864"/>
              </a:solidFill>
              <a:effectLst/>
              <a:uLnTx/>
              <a:uFillTx/>
              <a:latin typeface="Arial"/>
              <a:ea typeface="+mn-ea"/>
              <a:cs typeface="Arial"/>
            </a:endParaRPr>
          </a:p>
        </p:txBody>
      </p:sp>
      <p:sp>
        <p:nvSpPr>
          <p:cNvPr id="92" name="Forma 91"/>
          <p:cNvSpPr/>
          <p:nvPr/>
        </p:nvSpPr>
        <p:spPr>
          <a:xfrm rot="9840948">
            <a:off x="176048" y="5496100"/>
            <a:ext cx="1330639" cy="1266426"/>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93" name="Grupo 92"/>
          <p:cNvGrpSpPr/>
          <p:nvPr/>
        </p:nvGrpSpPr>
        <p:grpSpPr>
          <a:xfrm>
            <a:off x="54799" y="5595376"/>
            <a:ext cx="1080000" cy="1080000"/>
            <a:chOff x="466822" y="3818903"/>
            <a:chExt cx="1080000" cy="1080000"/>
          </a:xfrm>
        </p:grpSpPr>
        <p:sp>
          <p:nvSpPr>
            <p:cNvPr id="94" name="Forma 93"/>
            <p:cNvSpPr>
              <a:spLocks noChangeAspect="1"/>
            </p:cNvSpPr>
            <p:nvPr/>
          </p:nvSpPr>
          <p:spPr>
            <a:xfrm>
              <a:off x="466822" y="3818903"/>
              <a:ext cx="1080000" cy="1080000"/>
            </a:xfrm>
            <a:prstGeom prst="gear9">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5" name="Agrupar 19"/>
            <p:cNvGrpSpPr/>
            <p:nvPr/>
          </p:nvGrpSpPr>
          <p:grpSpPr>
            <a:xfrm>
              <a:off x="850176" y="4116762"/>
              <a:ext cx="360000" cy="504000"/>
              <a:chOff x="1539875" y="3705225"/>
              <a:chExt cx="2559050" cy="3121026"/>
            </a:xfrm>
            <a:solidFill>
              <a:schemeClr val="bg1"/>
            </a:solidFill>
          </p:grpSpPr>
          <p:sp>
            <p:nvSpPr>
              <p:cNvPr id="96" name="Freeform 7"/>
              <p:cNvSpPr>
                <a:spLocks/>
              </p:cNvSpPr>
              <p:nvPr/>
            </p:nvSpPr>
            <p:spPr bwMode="auto">
              <a:xfrm>
                <a:off x="2070100" y="5338763"/>
                <a:ext cx="338138" cy="134938"/>
              </a:xfrm>
              <a:custGeom>
                <a:avLst/>
                <a:gdLst>
                  <a:gd name="T0" fmla="*/ 0 w 213"/>
                  <a:gd name="T1" fmla="*/ 0 h 85"/>
                  <a:gd name="T2" fmla="*/ 0 w 213"/>
                  <a:gd name="T3" fmla="*/ 85 h 85"/>
                  <a:gd name="T4" fmla="*/ 213 w 213"/>
                  <a:gd name="T5" fmla="*/ 85 h 85"/>
                  <a:gd name="T6" fmla="*/ 213 w 213"/>
                  <a:gd name="T7" fmla="*/ 0 h 85"/>
                  <a:gd name="T8" fmla="*/ 0 w 213"/>
                  <a:gd name="T9" fmla="*/ 0 h 85"/>
                  <a:gd name="T10" fmla="*/ 0 w 213"/>
                  <a:gd name="T11" fmla="*/ 0 h 85"/>
                </a:gdLst>
                <a:ahLst/>
                <a:cxnLst>
                  <a:cxn ang="0">
                    <a:pos x="T0" y="T1"/>
                  </a:cxn>
                  <a:cxn ang="0">
                    <a:pos x="T2" y="T3"/>
                  </a:cxn>
                  <a:cxn ang="0">
                    <a:pos x="T4" y="T5"/>
                  </a:cxn>
                  <a:cxn ang="0">
                    <a:pos x="T6" y="T7"/>
                  </a:cxn>
                  <a:cxn ang="0">
                    <a:pos x="T8" y="T9"/>
                  </a:cxn>
                  <a:cxn ang="0">
                    <a:pos x="T10" y="T11"/>
                  </a:cxn>
                </a:cxnLst>
                <a:rect l="0" t="0" r="r" b="b"/>
                <a:pathLst>
                  <a:path w="213" h="85">
                    <a:moveTo>
                      <a:pt x="0" y="0"/>
                    </a:moveTo>
                    <a:lnTo>
                      <a:pt x="0" y="85"/>
                    </a:lnTo>
                    <a:lnTo>
                      <a:pt x="213" y="85"/>
                    </a:lnTo>
                    <a:lnTo>
                      <a:pt x="21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8"/>
              <p:cNvSpPr>
                <a:spLocks/>
              </p:cNvSpPr>
              <p:nvPr/>
            </p:nvSpPr>
            <p:spPr bwMode="auto">
              <a:xfrm>
                <a:off x="2070100" y="4967288"/>
                <a:ext cx="1217613" cy="134938"/>
              </a:xfrm>
              <a:custGeom>
                <a:avLst/>
                <a:gdLst>
                  <a:gd name="T0" fmla="*/ 0 w 767"/>
                  <a:gd name="T1" fmla="*/ 0 h 85"/>
                  <a:gd name="T2" fmla="*/ 0 w 767"/>
                  <a:gd name="T3" fmla="*/ 85 h 85"/>
                  <a:gd name="T4" fmla="*/ 767 w 767"/>
                  <a:gd name="T5" fmla="*/ 85 h 85"/>
                  <a:gd name="T6" fmla="*/ 767 w 767"/>
                  <a:gd name="T7" fmla="*/ 0 h 85"/>
                  <a:gd name="T8" fmla="*/ 0 w 767"/>
                  <a:gd name="T9" fmla="*/ 0 h 85"/>
                  <a:gd name="T10" fmla="*/ 0 w 767"/>
                  <a:gd name="T11" fmla="*/ 0 h 85"/>
                </a:gdLst>
                <a:ahLst/>
                <a:cxnLst>
                  <a:cxn ang="0">
                    <a:pos x="T0" y="T1"/>
                  </a:cxn>
                  <a:cxn ang="0">
                    <a:pos x="T2" y="T3"/>
                  </a:cxn>
                  <a:cxn ang="0">
                    <a:pos x="T4" y="T5"/>
                  </a:cxn>
                  <a:cxn ang="0">
                    <a:pos x="T6" y="T7"/>
                  </a:cxn>
                  <a:cxn ang="0">
                    <a:pos x="T8" y="T9"/>
                  </a:cxn>
                  <a:cxn ang="0">
                    <a:pos x="T10" y="T11"/>
                  </a:cxn>
                </a:cxnLst>
                <a:rect l="0" t="0" r="r" b="b"/>
                <a:pathLst>
                  <a:path w="767" h="85">
                    <a:moveTo>
                      <a:pt x="0" y="0"/>
                    </a:moveTo>
                    <a:lnTo>
                      <a:pt x="0" y="85"/>
                    </a:lnTo>
                    <a:lnTo>
                      <a:pt x="767" y="85"/>
                    </a:lnTo>
                    <a:lnTo>
                      <a:pt x="76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9"/>
              <p:cNvSpPr>
                <a:spLocks/>
              </p:cNvSpPr>
              <p:nvPr/>
            </p:nvSpPr>
            <p:spPr bwMode="auto">
              <a:xfrm>
                <a:off x="2070100" y="4606925"/>
                <a:ext cx="1217613" cy="134938"/>
              </a:xfrm>
              <a:custGeom>
                <a:avLst/>
                <a:gdLst>
                  <a:gd name="T0" fmla="*/ 0 w 767"/>
                  <a:gd name="T1" fmla="*/ 0 h 85"/>
                  <a:gd name="T2" fmla="*/ 0 w 767"/>
                  <a:gd name="T3" fmla="*/ 85 h 85"/>
                  <a:gd name="T4" fmla="*/ 767 w 767"/>
                  <a:gd name="T5" fmla="*/ 85 h 85"/>
                  <a:gd name="T6" fmla="*/ 767 w 767"/>
                  <a:gd name="T7" fmla="*/ 0 h 85"/>
                  <a:gd name="T8" fmla="*/ 0 w 767"/>
                  <a:gd name="T9" fmla="*/ 0 h 85"/>
                  <a:gd name="T10" fmla="*/ 0 w 767"/>
                  <a:gd name="T11" fmla="*/ 0 h 85"/>
                </a:gdLst>
                <a:ahLst/>
                <a:cxnLst>
                  <a:cxn ang="0">
                    <a:pos x="T0" y="T1"/>
                  </a:cxn>
                  <a:cxn ang="0">
                    <a:pos x="T2" y="T3"/>
                  </a:cxn>
                  <a:cxn ang="0">
                    <a:pos x="T4" y="T5"/>
                  </a:cxn>
                  <a:cxn ang="0">
                    <a:pos x="T6" y="T7"/>
                  </a:cxn>
                  <a:cxn ang="0">
                    <a:pos x="T8" y="T9"/>
                  </a:cxn>
                  <a:cxn ang="0">
                    <a:pos x="T10" y="T11"/>
                  </a:cxn>
                </a:cxnLst>
                <a:rect l="0" t="0" r="r" b="b"/>
                <a:pathLst>
                  <a:path w="767" h="85">
                    <a:moveTo>
                      <a:pt x="0" y="0"/>
                    </a:moveTo>
                    <a:lnTo>
                      <a:pt x="0" y="85"/>
                    </a:lnTo>
                    <a:lnTo>
                      <a:pt x="767" y="85"/>
                    </a:lnTo>
                    <a:lnTo>
                      <a:pt x="76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10"/>
              <p:cNvSpPr>
                <a:spLocks/>
              </p:cNvSpPr>
              <p:nvPr/>
            </p:nvSpPr>
            <p:spPr bwMode="auto">
              <a:xfrm>
                <a:off x="2622550" y="4257675"/>
                <a:ext cx="665163" cy="134938"/>
              </a:xfrm>
              <a:custGeom>
                <a:avLst/>
                <a:gdLst>
                  <a:gd name="T0" fmla="*/ 0 w 419"/>
                  <a:gd name="T1" fmla="*/ 0 h 85"/>
                  <a:gd name="T2" fmla="*/ 0 w 419"/>
                  <a:gd name="T3" fmla="*/ 85 h 85"/>
                  <a:gd name="T4" fmla="*/ 419 w 419"/>
                  <a:gd name="T5" fmla="*/ 85 h 85"/>
                  <a:gd name="T6" fmla="*/ 419 w 419"/>
                  <a:gd name="T7" fmla="*/ 0 h 85"/>
                  <a:gd name="T8" fmla="*/ 0 w 419"/>
                  <a:gd name="T9" fmla="*/ 0 h 85"/>
                  <a:gd name="T10" fmla="*/ 0 w 419"/>
                  <a:gd name="T11" fmla="*/ 0 h 85"/>
                </a:gdLst>
                <a:ahLst/>
                <a:cxnLst>
                  <a:cxn ang="0">
                    <a:pos x="T0" y="T1"/>
                  </a:cxn>
                  <a:cxn ang="0">
                    <a:pos x="T2" y="T3"/>
                  </a:cxn>
                  <a:cxn ang="0">
                    <a:pos x="T4" y="T5"/>
                  </a:cxn>
                  <a:cxn ang="0">
                    <a:pos x="T6" y="T7"/>
                  </a:cxn>
                  <a:cxn ang="0">
                    <a:pos x="T8" y="T9"/>
                  </a:cxn>
                  <a:cxn ang="0">
                    <a:pos x="T10" y="T11"/>
                  </a:cxn>
                </a:cxnLst>
                <a:rect l="0" t="0" r="r" b="b"/>
                <a:pathLst>
                  <a:path w="419" h="85">
                    <a:moveTo>
                      <a:pt x="0" y="0"/>
                    </a:moveTo>
                    <a:lnTo>
                      <a:pt x="0" y="85"/>
                    </a:lnTo>
                    <a:lnTo>
                      <a:pt x="419" y="85"/>
                    </a:lnTo>
                    <a:lnTo>
                      <a:pt x="419"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11"/>
              <p:cNvSpPr>
                <a:spLocks noEditPoints="1"/>
              </p:cNvSpPr>
              <p:nvPr/>
            </p:nvSpPr>
            <p:spPr bwMode="auto">
              <a:xfrm>
                <a:off x="2914650" y="5643563"/>
                <a:ext cx="1184275" cy="1182688"/>
              </a:xfrm>
              <a:custGeom>
                <a:avLst/>
                <a:gdLst>
                  <a:gd name="T0" fmla="*/ 81 w 105"/>
                  <a:gd name="T1" fmla="*/ 0 h 105"/>
                  <a:gd name="T2" fmla="*/ 25 w 105"/>
                  <a:gd name="T3" fmla="*/ 0 h 105"/>
                  <a:gd name="T4" fmla="*/ 0 w 105"/>
                  <a:gd name="T5" fmla="*/ 24 h 105"/>
                  <a:gd name="T6" fmla="*/ 0 w 105"/>
                  <a:gd name="T7" fmla="*/ 80 h 105"/>
                  <a:gd name="T8" fmla="*/ 25 w 105"/>
                  <a:gd name="T9" fmla="*/ 105 h 105"/>
                  <a:gd name="T10" fmla="*/ 81 w 105"/>
                  <a:gd name="T11" fmla="*/ 105 h 105"/>
                  <a:gd name="T12" fmla="*/ 105 w 105"/>
                  <a:gd name="T13" fmla="*/ 80 h 105"/>
                  <a:gd name="T14" fmla="*/ 105 w 105"/>
                  <a:gd name="T15" fmla="*/ 24 h 105"/>
                  <a:gd name="T16" fmla="*/ 81 w 105"/>
                  <a:gd name="T17" fmla="*/ 0 h 105"/>
                  <a:gd name="T18" fmla="*/ 64 w 105"/>
                  <a:gd name="T19" fmla="*/ 79 h 105"/>
                  <a:gd name="T20" fmla="*/ 62 w 105"/>
                  <a:gd name="T21" fmla="*/ 84 h 105"/>
                  <a:gd name="T22" fmla="*/ 57 w 105"/>
                  <a:gd name="T23" fmla="*/ 84 h 105"/>
                  <a:gd name="T24" fmla="*/ 48 w 105"/>
                  <a:gd name="T25" fmla="*/ 84 h 105"/>
                  <a:gd name="T26" fmla="*/ 44 w 105"/>
                  <a:gd name="T27" fmla="*/ 84 h 105"/>
                  <a:gd name="T28" fmla="*/ 42 w 105"/>
                  <a:gd name="T29" fmla="*/ 81 h 105"/>
                  <a:gd name="T30" fmla="*/ 24 w 105"/>
                  <a:gd name="T31" fmla="*/ 60 h 105"/>
                  <a:gd name="T32" fmla="*/ 36 w 105"/>
                  <a:gd name="T33" fmla="*/ 50 h 105"/>
                  <a:gd name="T34" fmla="*/ 51 w 105"/>
                  <a:gd name="T35" fmla="*/ 67 h 105"/>
                  <a:gd name="T36" fmla="*/ 68 w 105"/>
                  <a:gd name="T37" fmla="*/ 25 h 105"/>
                  <a:gd name="T38" fmla="*/ 83 w 105"/>
                  <a:gd name="T39" fmla="*/ 31 h 105"/>
                  <a:gd name="T40" fmla="*/ 64 w 105"/>
                  <a:gd name="T4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05">
                    <a:moveTo>
                      <a:pt x="81" y="0"/>
                    </a:moveTo>
                    <a:cubicBezTo>
                      <a:pt x="25" y="0"/>
                      <a:pt x="25" y="0"/>
                      <a:pt x="25" y="0"/>
                    </a:cubicBezTo>
                    <a:cubicBezTo>
                      <a:pt x="11" y="0"/>
                      <a:pt x="0" y="11"/>
                      <a:pt x="0" y="24"/>
                    </a:cubicBezTo>
                    <a:cubicBezTo>
                      <a:pt x="0" y="80"/>
                      <a:pt x="0" y="80"/>
                      <a:pt x="0" y="80"/>
                    </a:cubicBezTo>
                    <a:cubicBezTo>
                      <a:pt x="0" y="94"/>
                      <a:pt x="11" y="105"/>
                      <a:pt x="25" y="105"/>
                    </a:cubicBezTo>
                    <a:cubicBezTo>
                      <a:pt x="81" y="105"/>
                      <a:pt x="81" y="105"/>
                      <a:pt x="81" y="105"/>
                    </a:cubicBezTo>
                    <a:cubicBezTo>
                      <a:pt x="94" y="105"/>
                      <a:pt x="105" y="94"/>
                      <a:pt x="105" y="80"/>
                    </a:cubicBezTo>
                    <a:cubicBezTo>
                      <a:pt x="105" y="24"/>
                      <a:pt x="105" y="24"/>
                      <a:pt x="105" y="24"/>
                    </a:cubicBezTo>
                    <a:cubicBezTo>
                      <a:pt x="105" y="11"/>
                      <a:pt x="94" y="0"/>
                      <a:pt x="81" y="0"/>
                    </a:cubicBezTo>
                    <a:close/>
                    <a:moveTo>
                      <a:pt x="64" y="79"/>
                    </a:moveTo>
                    <a:cubicBezTo>
                      <a:pt x="62" y="84"/>
                      <a:pt x="62" y="84"/>
                      <a:pt x="62" y="84"/>
                    </a:cubicBezTo>
                    <a:cubicBezTo>
                      <a:pt x="57" y="84"/>
                      <a:pt x="57" y="84"/>
                      <a:pt x="57" y="84"/>
                    </a:cubicBezTo>
                    <a:cubicBezTo>
                      <a:pt x="48" y="84"/>
                      <a:pt x="48" y="84"/>
                      <a:pt x="48" y="84"/>
                    </a:cubicBezTo>
                    <a:cubicBezTo>
                      <a:pt x="44" y="84"/>
                      <a:pt x="44" y="84"/>
                      <a:pt x="44" y="84"/>
                    </a:cubicBezTo>
                    <a:cubicBezTo>
                      <a:pt x="42" y="81"/>
                      <a:pt x="42" y="81"/>
                      <a:pt x="42" y="81"/>
                    </a:cubicBezTo>
                    <a:cubicBezTo>
                      <a:pt x="24" y="60"/>
                      <a:pt x="24" y="60"/>
                      <a:pt x="24" y="60"/>
                    </a:cubicBezTo>
                    <a:cubicBezTo>
                      <a:pt x="36" y="50"/>
                      <a:pt x="36" y="50"/>
                      <a:pt x="36" y="50"/>
                    </a:cubicBezTo>
                    <a:cubicBezTo>
                      <a:pt x="51" y="67"/>
                      <a:pt x="51" y="67"/>
                      <a:pt x="51" y="67"/>
                    </a:cubicBezTo>
                    <a:cubicBezTo>
                      <a:pt x="68" y="25"/>
                      <a:pt x="68" y="25"/>
                      <a:pt x="68" y="25"/>
                    </a:cubicBezTo>
                    <a:cubicBezTo>
                      <a:pt x="83" y="31"/>
                      <a:pt x="83" y="31"/>
                      <a:pt x="83" y="31"/>
                    </a:cubicBezTo>
                    <a:lnTo>
                      <a:pt x="64"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12"/>
              <p:cNvSpPr>
                <a:spLocks noEditPoints="1"/>
              </p:cNvSpPr>
              <p:nvPr/>
            </p:nvSpPr>
            <p:spPr bwMode="auto">
              <a:xfrm>
                <a:off x="1539875" y="3705225"/>
                <a:ext cx="2254250" cy="2840038"/>
              </a:xfrm>
              <a:custGeom>
                <a:avLst/>
                <a:gdLst>
                  <a:gd name="T0" fmla="*/ 191 w 200"/>
                  <a:gd name="T1" fmla="*/ 9 h 252"/>
                  <a:gd name="T2" fmla="*/ 169 w 200"/>
                  <a:gd name="T3" fmla="*/ 0 h 252"/>
                  <a:gd name="T4" fmla="*/ 59 w 200"/>
                  <a:gd name="T5" fmla="*/ 0 h 252"/>
                  <a:gd name="T6" fmla="*/ 54 w 200"/>
                  <a:gd name="T7" fmla="*/ 0 h 252"/>
                  <a:gd name="T8" fmla="*/ 51 w 200"/>
                  <a:gd name="T9" fmla="*/ 3 h 252"/>
                  <a:gd name="T10" fmla="*/ 4 w 200"/>
                  <a:gd name="T11" fmla="*/ 48 h 252"/>
                  <a:gd name="T12" fmla="*/ 0 w 200"/>
                  <a:gd name="T13" fmla="*/ 51 h 252"/>
                  <a:gd name="T14" fmla="*/ 0 w 200"/>
                  <a:gd name="T15" fmla="*/ 56 h 252"/>
                  <a:gd name="T16" fmla="*/ 0 w 200"/>
                  <a:gd name="T17" fmla="*/ 220 h 252"/>
                  <a:gd name="T18" fmla="*/ 9 w 200"/>
                  <a:gd name="T19" fmla="*/ 243 h 252"/>
                  <a:gd name="T20" fmla="*/ 9 w 200"/>
                  <a:gd name="T21" fmla="*/ 243 h 252"/>
                  <a:gd name="T22" fmla="*/ 9 w 200"/>
                  <a:gd name="T23" fmla="*/ 243 h 252"/>
                  <a:gd name="T24" fmla="*/ 31 w 200"/>
                  <a:gd name="T25" fmla="*/ 252 h 252"/>
                  <a:gd name="T26" fmla="*/ 113 w 200"/>
                  <a:gd name="T27" fmla="*/ 252 h 252"/>
                  <a:gd name="T28" fmla="*/ 113 w 200"/>
                  <a:gd name="T29" fmla="*/ 228 h 252"/>
                  <a:gd name="T30" fmla="*/ 31 w 200"/>
                  <a:gd name="T31" fmla="*/ 228 h 252"/>
                  <a:gd name="T32" fmla="*/ 26 w 200"/>
                  <a:gd name="T33" fmla="*/ 226 h 252"/>
                  <a:gd name="T34" fmla="*/ 26 w 200"/>
                  <a:gd name="T35" fmla="*/ 226 h 252"/>
                  <a:gd name="T36" fmla="*/ 23 w 200"/>
                  <a:gd name="T37" fmla="*/ 220 h 252"/>
                  <a:gd name="T38" fmla="*/ 23 w 200"/>
                  <a:gd name="T39" fmla="*/ 65 h 252"/>
                  <a:gd name="T40" fmla="*/ 35 w 200"/>
                  <a:gd name="T41" fmla="*/ 67 h 252"/>
                  <a:gd name="T42" fmla="*/ 45 w 200"/>
                  <a:gd name="T43" fmla="*/ 68 h 252"/>
                  <a:gd name="T44" fmla="*/ 54 w 200"/>
                  <a:gd name="T45" fmla="*/ 68 h 252"/>
                  <a:gd name="T46" fmla="*/ 65 w 200"/>
                  <a:gd name="T47" fmla="*/ 62 h 252"/>
                  <a:gd name="T48" fmla="*/ 73 w 200"/>
                  <a:gd name="T49" fmla="*/ 50 h 252"/>
                  <a:gd name="T50" fmla="*/ 73 w 200"/>
                  <a:gd name="T51" fmla="*/ 41 h 252"/>
                  <a:gd name="T52" fmla="*/ 72 w 200"/>
                  <a:gd name="T53" fmla="*/ 31 h 252"/>
                  <a:gd name="T54" fmla="*/ 71 w 200"/>
                  <a:gd name="T55" fmla="*/ 23 h 252"/>
                  <a:gd name="T56" fmla="*/ 169 w 200"/>
                  <a:gd name="T57" fmla="*/ 23 h 252"/>
                  <a:gd name="T58" fmla="*/ 174 w 200"/>
                  <a:gd name="T59" fmla="*/ 26 h 252"/>
                  <a:gd name="T60" fmla="*/ 177 w 200"/>
                  <a:gd name="T61" fmla="*/ 31 h 252"/>
                  <a:gd name="T62" fmla="*/ 177 w 200"/>
                  <a:gd name="T63" fmla="*/ 162 h 252"/>
                  <a:gd name="T64" fmla="*/ 200 w 200"/>
                  <a:gd name="T65" fmla="*/ 162 h 252"/>
                  <a:gd name="T66" fmla="*/ 200 w 200"/>
                  <a:gd name="T67" fmla="*/ 31 h 252"/>
                  <a:gd name="T68" fmla="*/ 191 w 200"/>
                  <a:gd name="T69" fmla="*/ 9 h 252"/>
                  <a:gd name="T70" fmla="*/ 61 w 200"/>
                  <a:gd name="T71" fmla="*/ 47 h 252"/>
                  <a:gd name="T72" fmla="*/ 58 w 200"/>
                  <a:gd name="T73" fmla="*/ 53 h 252"/>
                  <a:gd name="T74" fmla="*/ 51 w 200"/>
                  <a:gd name="T75" fmla="*/ 56 h 252"/>
                  <a:gd name="T76" fmla="*/ 47 w 200"/>
                  <a:gd name="T77" fmla="*/ 56 h 252"/>
                  <a:gd name="T78" fmla="*/ 47 w 200"/>
                  <a:gd name="T79" fmla="*/ 56 h 252"/>
                  <a:gd name="T80" fmla="*/ 47 w 200"/>
                  <a:gd name="T81" fmla="*/ 56 h 252"/>
                  <a:gd name="T82" fmla="*/ 36 w 200"/>
                  <a:gd name="T83" fmla="*/ 55 h 252"/>
                  <a:gd name="T84" fmla="*/ 31 w 200"/>
                  <a:gd name="T85" fmla="*/ 54 h 252"/>
                  <a:gd name="T86" fmla="*/ 60 w 200"/>
                  <a:gd name="T87" fmla="*/ 27 h 252"/>
                  <a:gd name="T88" fmla="*/ 60 w 200"/>
                  <a:gd name="T89" fmla="*/ 32 h 252"/>
                  <a:gd name="T90" fmla="*/ 61 w 200"/>
                  <a:gd name="T91" fmla="*/ 42 h 252"/>
                  <a:gd name="T92" fmla="*/ 61 w 200"/>
                  <a:gd name="T93" fmla="*/ 43 h 252"/>
                  <a:gd name="T94" fmla="*/ 61 w 200"/>
                  <a:gd name="T95" fmla="*/ 43 h 252"/>
                  <a:gd name="T96" fmla="*/ 61 w 200"/>
                  <a:gd name="T97" fmla="*/ 4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252">
                    <a:moveTo>
                      <a:pt x="191" y="9"/>
                    </a:moveTo>
                    <a:cubicBezTo>
                      <a:pt x="185" y="3"/>
                      <a:pt x="177" y="0"/>
                      <a:pt x="169" y="0"/>
                    </a:cubicBezTo>
                    <a:cubicBezTo>
                      <a:pt x="59" y="0"/>
                      <a:pt x="59" y="0"/>
                      <a:pt x="59" y="0"/>
                    </a:cubicBezTo>
                    <a:cubicBezTo>
                      <a:pt x="54" y="0"/>
                      <a:pt x="54" y="0"/>
                      <a:pt x="54" y="0"/>
                    </a:cubicBezTo>
                    <a:cubicBezTo>
                      <a:pt x="51" y="3"/>
                      <a:pt x="51" y="3"/>
                      <a:pt x="51" y="3"/>
                    </a:cubicBezTo>
                    <a:cubicBezTo>
                      <a:pt x="4" y="48"/>
                      <a:pt x="4" y="48"/>
                      <a:pt x="4" y="48"/>
                    </a:cubicBezTo>
                    <a:cubicBezTo>
                      <a:pt x="0" y="51"/>
                      <a:pt x="0" y="51"/>
                      <a:pt x="0" y="51"/>
                    </a:cubicBezTo>
                    <a:cubicBezTo>
                      <a:pt x="0" y="56"/>
                      <a:pt x="0" y="56"/>
                      <a:pt x="0" y="56"/>
                    </a:cubicBezTo>
                    <a:cubicBezTo>
                      <a:pt x="0" y="220"/>
                      <a:pt x="0" y="220"/>
                      <a:pt x="0" y="220"/>
                    </a:cubicBezTo>
                    <a:cubicBezTo>
                      <a:pt x="0" y="229"/>
                      <a:pt x="3" y="237"/>
                      <a:pt x="9" y="243"/>
                    </a:cubicBezTo>
                    <a:cubicBezTo>
                      <a:pt x="9" y="243"/>
                      <a:pt x="9" y="243"/>
                      <a:pt x="9" y="243"/>
                    </a:cubicBezTo>
                    <a:cubicBezTo>
                      <a:pt x="9" y="243"/>
                      <a:pt x="9" y="243"/>
                      <a:pt x="9" y="243"/>
                    </a:cubicBezTo>
                    <a:cubicBezTo>
                      <a:pt x="15" y="248"/>
                      <a:pt x="23" y="252"/>
                      <a:pt x="31" y="252"/>
                    </a:cubicBezTo>
                    <a:cubicBezTo>
                      <a:pt x="113" y="252"/>
                      <a:pt x="113" y="252"/>
                      <a:pt x="113" y="252"/>
                    </a:cubicBezTo>
                    <a:cubicBezTo>
                      <a:pt x="113" y="228"/>
                      <a:pt x="113" y="228"/>
                      <a:pt x="113" y="228"/>
                    </a:cubicBezTo>
                    <a:cubicBezTo>
                      <a:pt x="31" y="228"/>
                      <a:pt x="31" y="228"/>
                      <a:pt x="31" y="228"/>
                    </a:cubicBezTo>
                    <a:cubicBezTo>
                      <a:pt x="29" y="228"/>
                      <a:pt x="27" y="227"/>
                      <a:pt x="26" y="226"/>
                    </a:cubicBezTo>
                    <a:cubicBezTo>
                      <a:pt x="26" y="226"/>
                      <a:pt x="26" y="226"/>
                      <a:pt x="26" y="226"/>
                    </a:cubicBezTo>
                    <a:cubicBezTo>
                      <a:pt x="24" y="224"/>
                      <a:pt x="23" y="223"/>
                      <a:pt x="23" y="220"/>
                    </a:cubicBezTo>
                    <a:cubicBezTo>
                      <a:pt x="23" y="65"/>
                      <a:pt x="23" y="65"/>
                      <a:pt x="23" y="65"/>
                    </a:cubicBezTo>
                    <a:cubicBezTo>
                      <a:pt x="35" y="67"/>
                      <a:pt x="35" y="67"/>
                      <a:pt x="35" y="67"/>
                    </a:cubicBezTo>
                    <a:cubicBezTo>
                      <a:pt x="45" y="68"/>
                      <a:pt x="45" y="68"/>
                      <a:pt x="45" y="68"/>
                    </a:cubicBezTo>
                    <a:cubicBezTo>
                      <a:pt x="48" y="69"/>
                      <a:pt x="51" y="68"/>
                      <a:pt x="54" y="68"/>
                    </a:cubicBezTo>
                    <a:cubicBezTo>
                      <a:pt x="58" y="67"/>
                      <a:pt x="62" y="65"/>
                      <a:pt x="65" y="62"/>
                    </a:cubicBezTo>
                    <a:cubicBezTo>
                      <a:pt x="69" y="59"/>
                      <a:pt x="71" y="55"/>
                      <a:pt x="73" y="50"/>
                    </a:cubicBezTo>
                    <a:cubicBezTo>
                      <a:pt x="73" y="47"/>
                      <a:pt x="73" y="44"/>
                      <a:pt x="73" y="41"/>
                    </a:cubicBezTo>
                    <a:cubicBezTo>
                      <a:pt x="72" y="31"/>
                      <a:pt x="72" y="31"/>
                      <a:pt x="72" y="31"/>
                    </a:cubicBezTo>
                    <a:cubicBezTo>
                      <a:pt x="71" y="23"/>
                      <a:pt x="71" y="23"/>
                      <a:pt x="71" y="23"/>
                    </a:cubicBezTo>
                    <a:cubicBezTo>
                      <a:pt x="169" y="23"/>
                      <a:pt x="169" y="23"/>
                      <a:pt x="169" y="23"/>
                    </a:cubicBezTo>
                    <a:cubicBezTo>
                      <a:pt x="171" y="23"/>
                      <a:pt x="173" y="24"/>
                      <a:pt x="174" y="26"/>
                    </a:cubicBezTo>
                    <a:cubicBezTo>
                      <a:pt x="176" y="27"/>
                      <a:pt x="177" y="29"/>
                      <a:pt x="177" y="31"/>
                    </a:cubicBezTo>
                    <a:cubicBezTo>
                      <a:pt x="177" y="162"/>
                      <a:pt x="177" y="162"/>
                      <a:pt x="177" y="162"/>
                    </a:cubicBezTo>
                    <a:cubicBezTo>
                      <a:pt x="200" y="162"/>
                      <a:pt x="200" y="162"/>
                      <a:pt x="200" y="162"/>
                    </a:cubicBezTo>
                    <a:cubicBezTo>
                      <a:pt x="200" y="31"/>
                      <a:pt x="200" y="31"/>
                      <a:pt x="200" y="31"/>
                    </a:cubicBezTo>
                    <a:cubicBezTo>
                      <a:pt x="200" y="23"/>
                      <a:pt x="197" y="15"/>
                      <a:pt x="191" y="9"/>
                    </a:cubicBezTo>
                    <a:close/>
                    <a:moveTo>
                      <a:pt x="61" y="47"/>
                    </a:moveTo>
                    <a:cubicBezTo>
                      <a:pt x="61" y="50"/>
                      <a:pt x="59" y="51"/>
                      <a:pt x="58" y="53"/>
                    </a:cubicBezTo>
                    <a:cubicBezTo>
                      <a:pt x="56" y="54"/>
                      <a:pt x="54" y="56"/>
                      <a:pt x="51" y="56"/>
                    </a:cubicBezTo>
                    <a:cubicBezTo>
                      <a:pt x="50" y="57"/>
                      <a:pt x="48" y="57"/>
                      <a:pt x="47" y="56"/>
                    </a:cubicBezTo>
                    <a:cubicBezTo>
                      <a:pt x="47" y="56"/>
                      <a:pt x="47" y="56"/>
                      <a:pt x="47" y="56"/>
                    </a:cubicBezTo>
                    <a:cubicBezTo>
                      <a:pt x="47" y="56"/>
                      <a:pt x="47" y="56"/>
                      <a:pt x="47" y="56"/>
                    </a:cubicBezTo>
                    <a:cubicBezTo>
                      <a:pt x="36" y="55"/>
                      <a:pt x="36" y="55"/>
                      <a:pt x="36" y="55"/>
                    </a:cubicBezTo>
                    <a:cubicBezTo>
                      <a:pt x="31" y="54"/>
                      <a:pt x="31" y="54"/>
                      <a:pt x="31" y="54"/>
                    </a:cubicBezTo>
                    <a:cubicBezTo>
                      <a:pt x="60" y="27"/>
                      <a:pt x="60" y="27"/>
                      <a:pt x="60" y="27"/>
                    </a:cubicBezTo>
                    <a:cubicBezTo>
                      <a:pt x="60" y="32"/>
                      <a:pt x="60" y="32"/>
                      <a:pt x="60" y="32"/>
                    </a:cubicBezTo>
                    <a:cubicBezTo>
                      <a:pt x="61" y="42"/>
                      <a:pt x="61" y="42"/>
                      <a:pt x="61" y="42"/>
                    </a:cubicBezTo>
                    <a:cubicBezTo>
                      <a:pt x="61" y="43"/>
                      <a:pt x="61" y="43"/>
                      <a:pt x="61" y="43"/>
                    </a:cubicBezTo>
                    <a:cubicBezTo>
                      <a:pt x="61" y="43"/>
                      <a:pt x="61" y="43"/>
                      <a:pt x="61" y="43"/>
                    </a:cubicBezTo>
                    <a:cubicBezTo>
                      <a:pt x="61" y="45"/>
                      <a:pt x="61" y="46"/>
                      <a:pt x="6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4096555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2"/>
          <p:cNvSpPr>
            <a:spLocks noGrp="1"/>
          </p:cNvSpPr>
          <p:nvPr>
            <p:ph type="sldNum" sz="quarter" idx="12"/>
          </p:nvPr>
        </p:nvSpPr>
        <p:spPr>
          <a:xfrm>
            <a:off x="10769600" y="6566697"/>
            <a:ext cx="14224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F18E1-50A6-4C2D-B839-9E2B841CB950}" type="slidenum">
              <a:rPr kumimoji="0" lang="es-MX"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MX"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0" name="CuadroTexto 39"/>
          <p:cNvSpPr txBox="1"/>
          <p:nvPr/>
        </p:nvSpPr>
        <p:spPr>
          <a:xfrm>
            <a:off x="599208" y="1406137"/>
            <a:ext cx="6006179" cy="970478"/>
          </a:xfrm>
          <a:prstGeom prst="roundRect">
            <a:avLst/>
          </a:prstGeom>
          <a:noFill/>
          <a:ln w="12700">
            <a:solidFill>
              <a:schemeClr val="accent5">
                <a:lumMod val="50000"/>
              </a:schemeClr>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El</a:t>
            </a:r>
            <a:r>
              <a:rPr kumimoji="0" lang="es-MX" sz="1700" b="1" i="0" u="none" strike="noStrike" kern="1200" cap="none" spc="0" normalizeH="0" baseline="0" noProof="0" dirty="0" smtClean="0">
                <a:ln>
                  <a:noFill/>
                </a:ln>
                <a:solidFill>
                  <a:srgbClr val="CE7334"/>
                </a:solidFill>
                <a:effectLst/>
                <a:uLnTx/>
                <a:uFillTx/>
                <a:latin typeface="Arial Narrow" panose="020B0606020202030204" pitchFamily="34" charset="0"/>
                <a:cs typeface="Arial" panose="020B0604020202020204" pitchFamily="34" charset="0"/>
              </a:rPr>
              <a:t> IPGN </a:t>
            </a:r>
            <a:r>
              <a:rPr kumimoji="0" lang="es-MX" sz="170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es un precio promedio, ponderado por volumen, que contempla las ventas mensuales realizadas por los distintos comercializadores de gas natural en el mercado</a:t>
            </a:r>
            <a:r>
              <a:rPr kumimoji="0" lang="es-MX" sz="1700" b="1" i="0"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 </a:t>
            </a:r>
            <a:endParaRPr kumimoji="0" lang="en-US" sz="1700" b="1" i="0"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2" name="CuadroTexto 1"/>
          <p:cNvSpPr txBox="1"/>
          <p:nvPr/>
        </p:nvSpPr>
        <p:spPr>
          <a:xfrm>
            <a:off x="1094326" y="3507379"/>
            <a:ext cx="5177931" cy="877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A9D18E"/>
              </a:buClr>
              <a:buSzTx/>
              <a:buFontTx/>
              <a:buNone/>
              <a:tabLst/>
              <a:defRPr/>
            </a:pPr>
            <a:r>
              <a:rPr kumimoji="0" lang="es-MX" sz="1700" b="0"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Es un índice de cobertura nacional que </a:t>
            </a:r>
            <a:r>
              <a:rPr kumimoji="0" lang="es-MX" sz="1700" b="1"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se construye a partir de la información reportada mensualmente por los comercializadores </a:t>
            </a:r>
            <a:r>
              <a:rPr kumimoji="0" lang="es-MX" sz="1700" b="0"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de gas natural</a:t>
            </a:r>
            <a:endParaRPr kumimoji="0" lang="en-US" sz="1700" b="1" i="0" u="none" strike="noStrike" kern="1200" cap="none" spc="0" normalizeH="0" baseline="0" noProof="0" dirty="0">
              <a:ln>
                <a:noFill/>
              </a:ln>
              <a:effectLst/>
              <a:uLnTx/>
              <a:uFillTx/>
              <a:latin typeface="Arial Narrow" panose="020B0606020202030204" pitchFamily="34" charset="0"/>
              <a:cs typeface="Arial" panose="020B0604020202020204" pitchFamily="34" charset="0"/>
            </a:endParaRPr>
          </a:p>
        </p:txBody>
      </p:sp>
      <p:grpSp>
        <p:nvGrpSpPr>
          <p:cNvPr id="41" name="Agrupar 5"/>
          <p:cNvGrpSpPr/>
          <p:nvPr/>
        </p:nvGrpSpPr>
        <p:grpSpPr>
          <a:xfrm>
            <a:off x="217539" y="3422001"/>
            <a:ext cx="763338" cy="694712"/>
            <a:chOff x="568129" y="2248914"/>
            <a:chExt cx="2360612" cy="1851027"/>
          </a:xfrm>
          <a:solidFill>
            <a:schemeClr val="accent2"/>
          </a:solidFill>
        </p:grpSpPr>
        <p:sp>
          <p:nvSpPr>
            <p:cNvPr id="42" name="Freeform 6"/>
            <p:cNvSpPr>
              <a:spLocks noEditPoints="1"/>
            </p:cNvSpPr>
            <p:nvPr/>
          </p:nvSpPr>
          <p:spPr bwMode="auto">
            <a:xfrm>
              <a:off x="918968" y="3269679"/>
              <a:ext cx="830264" cy="830262"/>
            </a:xfrm>
            <a:custGeom>
              <a:avLst/>
              <a:gdLst>
                <a:gd name="T0" fmla="*/ 41 w 83"/>
                <a:gd name="T1" fmla="*/ 0 h 83"/>
                <a:gd name="T2" fmla="*/ 0 w 83"/>
                <a:gd name="T3" fmla="*/ 42 h 83"/>
                <a:gd name="T4" fmla="*/ 41 w 83"/>
                <a:gd name="T5" fmla="*/ 83 h 83"/>
                <a:gd name="T6" fmla="*/ 83 w 83"/>
                <a:gd name="T7" fmla="*/ 42 h 83"/>
                <a:gd name="T8" fmla="*/ 41 w 83"/>
                <a:gd name="T9" fmla="*/ 0 h 83"/>
                <a:gd name="T10" fmla="*/ 46 w 83"/>
                <a:gd name="T11" fmla="*/ 69 h 83"/>
                <a:gd name="T12" fmla="*/ 53 w 83"/>
                <a:gd name="T13" fmla="*/ 57 h 83"/>
                <a:gd name="T14" fmla="*/ 41 w 83"/>
                <a:gd name="T15" fmla="*/ 33 h 83"/>
                <a:gd name="T16" fmla="*/ 28 w 83"/>
                <a:gd name="T17" fmla="*/ 57 h 83"/>
                <a:gd name="T18" fmla="*/ 34 w 83"/>
                <a:gd name="T19" fmla="*/ 69 h 83"/>
                <a:gd name="T20" fmla="*/ 23 w 83"/>
                <a:gd name="T21" fmla="*/ 50 h 83"/>
                <a:gd name="T22" fmla="*/ 44 w 83"/>
                <a:gd name="T23" fmla="*/ 14 h 83"/>
                <a:gd name="T24" fmla="*/ 60 w 83"/>
                <a:gd name="T25" fmla="*/ 50 h 83"/>
                <a:gd name="T26" fmla="*/ 46 w 83"/>
                <a:gd name="T27"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3">
                  <a:moveTo>
                    <a:pt x="41" y="0"/>
                  </a:moveTo>
                  <a:cubicBezTo>
                    <a:pt x="18" y="0"/>
                    <a:pt x="0" y="19"/>
                    <a:pt x="0" y="42"/>
                  </a:cubicBezTo>
                  <a:cubicBezTo>
                    <a:pt x="0" y="65"/>
                    <a:pt x="18" y="83"/>
                    <a:pt x="41" y="83"/>
                  </a:cubicBezTo>
                  <a:cubicBezTo>
                    <a:pt x="64" y="83"/>
                    <a:pt x="83" y="65"/>
                    <a:pt x="83" y="42"/>
                  </a:cubicBezTo>
                  <a:cubicBezTo>
                    <a:pt x="83" y="19"/>
                    <a:pt x="64" y="0"/>
                    <a:pt x="41" y="0"/>
                  </a:cubicBezTo>
                  <a:close/>
                  <a:moveTo>
                    <a:pt x="46" y="69"/>
                  </a:moveTo>
                  <a:cubicBezTo>
                    <a:pt x="50" y="67"/>
                    <a:pt x="53" y="63"/>
                    <a:pt x="53" y="57"/>
                  </a:cubicBezTo>
                  <a:cubicBezTo>
                    <a:pt x="52" y="47"/>
                    <a:pt x="40" y="44"/>
                    <a:pt x="41" y="33"/>
                  </a:cubicBezTo>
                  <a:cubicBezTo>
                    <a:pt x="38" y="35"/>
                    <a:pt x="28" y="47"/>
                    <a:pt x="28" y="57"/>
                  </a:cubicBezTo>
                  <a:cubicBezTo>
                    <a:pt x="28" y="63"/>
                    <a:pt x="31" y="66"/>
                    <a:pt x="34" y="69"/>
                  </a:cubicBezTo>
                  <a:cubicBezTo>
                    <a:pt x="28" y="66"/>
                    <a:pt x="23" y="60"/>
                    <a:pt x="23" y="50"/>
                  </a:cubicBezTo>
                  <a:cubicBezTo>
                    <a:pt x="23" y="35"/>
                    <a:pt x="39" y="17"/>
                    <a:pt x="44" y="14"/>
                  </a:cubicBezTo>
                  <a:cubicBezTo>
                    <a:pt x="41" y="31"/>
                    <a:pt x="60" y="35"/>
                    <a:pt x="60" y="50"/>
                  </a:cubicBezTo>
                  <a:cubicBezTo>
                    <a:pt x="60" y="61"/>
                    <a:pt x="53" y="67"/>
                    <a:pt x="46" y="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3" name="Freeform 7"/>
            <p:cNvSpPr>
              <a:spLocks/>
            </p:cNvSpPr>
            <p:nvPr/>
          </p:nvSpPr>
          <p:spPr bwMode="auto">
            <a:xfrm>
              <a:off x="568129" y="2248914"/>
              <a:ext cx="2360612" cy="1620837"/>
            </a:xfrm>
            <a:custGeom>
              <a:avLst/>
              <a:gdLst>
                <a:gd name="T0" fmla="*/ 233 w 236"/>
                <a:gd name="T1" fmla="*/ 98 h 162"/>
                <a:gd name="T2" fmla="*/ 213 w 236"/>
                <a:gd name="T3" fmla="*/ 101 h 162"/>
                <a:gd name="T4" fmla="*/ 207 w 236"/>
                <a:gd name="T5" fmla="*/ 114 h 162"/>
                <a:gd name="T6" fmla="*/ 200 w 236"/>
                <a:gd name="T7" fmla="*/ 124 h 162"/>
                <a:gd name="T8" fmla="*/ 191 w 236"/>
                <a:gd name="T9" fmla="*/ 126 h 162"/>
                <a:gd name="T10" fmla="*/ 175 w 236"/>
                <a:gd name="T11" fmla="*/ 132 h 162"/>
                <a:gd name="T12" fmla="*/ 160 w 236"/>
                <a:gd name="T13" fmla="*/ 123 h 162"/>
                <a:gd name="T14" fmla="*/ 148 w 236"/>
                <a:gd name="T15" fmla="*/ 102 h 162"/>
                <a:gd name="T16" fmla="*/ 146 w 236"/>
                <a:gd name="T17" fmla="*/ 91 h 162"/>
                <a:gd name="T18" fmla="*/ 150 w 236"/>
                <a:gd name="T19" fmla="*/ 64 h 162"/>
                <a:gd name="T20" fmla="*/ 132 w 236"/>
                <a:gd name="T21" fmla="*/ 50 h 162"/>
                <a:gd name="T22" fmla="*/ 122 w 236"/>
                <a:gd name="T23" fmla="*/ 37 h 162"/>
                <a:gd name="T24" fmla="*/ 104 w 236"/>
                <a:gd name="T25" fmla="*/ 37 h 162"/>
                <a:gd name="T26" fmla="*/ 92 w 236"/>
                <a:gd name="T27" fmla="*/ 27 h 162"/>
                <a:gd name="T28" fmla="*/ 66 w 236"/>
                <a:gd name="T29" fmla="*/ 12 h 162"/>
                <a:gd name="T30" fmla="*/ 65 w 236"/>
                <a:gd name="T31" fmla="*/ 16 h 162"/>
                <a:gd name="T32" fmla="*/ 45 w 236"/>
                <a:gd name="T33" fmla="*/ 15 h 162"/>
                <a:gd name="T34" fmla="*/ 17 w 236"/>
                <a:gd name="T35" fmla="*/ 2 h 162"/>
                <a:gd name="T36" fmla="*/ 0 w 236"/>
                <a:gd name="T37" fmla="*/ 0 h 162"/>
                <a:gd name="T38" fmla="*/ 0 w 236"/>
                <a:gd name="T39" fmla="*/ 0 h 162"/>
                <a:gd name="T40" fmla="*/ 20 w 236"/>
                <a:gd name="T41" fmla="*/ 38 h 162"/>
                <a:gd name="T42" fmla="*/ 12 w 236"/>
                <a:gd name="T43" fmla="*/ 43 h 162"/>
                <a:gd name="T44" fmla="*/ 33 w 236"/>
                <a:gd name="T45" fmla="*/ 63 h 162"/>
                <a:gd name="T46" fmla="*/ 46 w 236"/>
                <a:gd name="T47" fmla="*/ 84 h 162"/>
                <a:gd name="T48" fmla="*/ 52 w 236"/>
                <a:gd name="T49" fmla="*/ 87 h 162"/>
                <a:gd name="T50" fmla="*/ 45 w 236"/>
                <a:gd name="T51" fmla="*/ 78 h 162"/>
                <a:gd name="T52" fmla="*/ 27 w 236"/>
                <a:gd name="T53" fmla="*/ 38 h 162"/>
                <a:gd name="T54" fmla="*/ 16 w 236"/>
                <a:gd name="T55" fmla="*/ 8 h 162"/>
                <a:gd name="T56" fmla="*/ 37 w 236"/>
                <a:gd name="T57" fmla="*/ 38 h 162"/>
                <a:gd name="T58" fmla="*/ 54 w 236"/>
                <a:gd name="T59" fmla="*/ 62 h 162"/>
                <a:gd name="T60" fmla="*/ 82 w 236"/>
                <a:gd name="T61" fmla="*/ 94 h 162"/>
                <a:gd name="T62" fmla="*/ 83 w 236"/>
                <a:gd name="T63" fmla="*/ 97 h 162"/>
                <a:gd name="T64" fmla="*/ 139 w 236"/>
                <a:gd name="T65" fmla="*/ 147 h 162"/>
                <a:gd name="T66" fmla="*/ 153 w 236"/>
                <a:gd name="T67" fmla="*/ 152 h 162"/>
                <a:gd name="T68" fmla="*/ 171 w 236"/>
                <a:gd name="T69" fmla="*/ 147 h 162"/>
                <a:gd name="T70" fmla="*/ 196 w 236"/>
                <a:gd name="T71" fmla="*/ 162 h 162"/>
                <a:gd name="T72" fmla="*/ 210 w 236"/>
                <a:gd name="T73" fmla="*/ 147 h 162"/>
                <a:gd name="T74" fmla="*/ 204 w 236"/>
                <a:gd name="T75" fmla="*/ 137 h 162"/>
                <a:gd name="T76" fmla="*/ 219 w 236"/>
                <a:gd name="T77" fmla="*/ 131 h 162"/>
                <a:gd name="T78" fmla="*/ 229 w 236"/>
                <a:gd name="T79" fmla="*/ 128 h 162"/>
                <a:gd name="T80" fmla="*/ 236 w 236"/>
                <a:gd name="T81" fmla="*/ 10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162">
                  <a:moveTo>
                    <a:pt x="233" y="97"/>
                  </a:moveTo>
                  <a:cubicBezTo>
                    <a:pt x="233" y="98"/>
                    <a:pt x="233" y="98"/>
                    <a:pt x="233" y="98"/>
                  </a:cubicBezTo>
                  <a:cubicBezTo>
                    <a:pt x="222" y="98"/>
                    <a:pt x="222" y="98"/>
                    <a:pt x="222" y="98"/>
                  </a:cubicBezTo>
                  <a:cubicBezTo>
                    <a:pt x="213" y="101"/>
                    <a:pt x="213" y="101"/>
                    <a:pt x="213" y="101"/>
                  </a:cubicBezTo>
                  <a:cubicBezTo>
                    <a:pt x="208" y="104"/>
                    <a:pt x="208" y="104"/>
                    <a:pt x="208" y="104"/>
                  </a:cubicBezTo>
                  <a:cubicBezTo>
                    <a:pt x="207" y="114"/>
                    <a:pt x="207" y="114"/>
                    <a:pt x="207" y="114"/>
                  </a:cubicBezTo>
                  <a:cubicBezTo>
                    <a:pt x="205" y="120"/>
                    <a:pt x="205" y="120"/>
                    <a:pt x="205" y="120"/>
                  </a:cubicBezTo>
                  <a:cubicBezTo>
                    <a:pt x="200" y="124"/>
                    <a:pt x="200" y="124"/>
                    <a:pt x="200" y="124"/>
                  </a:cubicBezTo>
                  <a:cubicBezTo>
                    <a:pt x="196" y="128"/>
                    <a:pt x="196" y="128"/>
                    <a:pt x="196" y="128"/>
                  </a:cubicBezTo>
                  <a:cubicBezTo>
                    <a:pt x="191" y="126"/>
                    <a:pt x="191" y="126"/>
                    <a:pt x="191" y="126"/>
                  </a:cubicBezTo>
                  <a:cubicBezTo>
                    <a:pt x="186" y="129"/>
                    <a:pt x="186" y="129"/>
                    <a:pt x="186" y="129"/>
                  </a:cubicBezTo>
                  <a:cubicBezTo>
                    <a:pt x="175" y="132"/>
                    <a:pt x="175" y="132"/>
                    <a:pt x="175" y="132"/>
                  </a:cubicBezTo>
                  <a:cubicBezTo>
                    <a:pt x="169" y="127"/>
                    <a:pt x="169" y="127"/>
                    <a:pt x="169" y="127"/>
                  </a:cubicBezTo>
                  <a:cubicBezTo>
                    <a:pt x="160" y="123"/>
                    <a:pt x="160" y="123"/>
                    <a:pt x="160" y="123"/>
                  </a:cubicBezTo>
                  <a:cubicBezTo>
                    <a:pt x="158" y="118"/>
                    <a:pt x="158" y="118"/>
                    <a:pt x="158" y="118"/>
                  </a:cubicBezTo>
                  <a:cubicBezTo>
                    <a:pt x="148" y="102"/>
                    <a:pt x="148" y="102"/>
                    <a:pt x="148" y="102"/>
                  </a:cubicBezTo>
                  <a:cubicBezTo>
                    <a:pt x="145" y="93"/>
                    <a:pt x="145" y="93"/>
                    <a:pt x="145" y="93"/>
                  </a:cubicBezTo>
                  <a:cubicBezTo>
                    <a:pt x="146" y="91"/>
                    <a:pt x="146" y="91"/>
                    <a:pt x="146" y="91"/>
                  </a:cubicBezTo>
                  <a:cubicBezTo>
                    <a:pt x="145" y="77"/>
                    <a:pt x="145" y="77"/>
                    <a:pt x="145" y="77"/>
                  </a:cubicBezTo>
                  <a:cubicBezTo>
                    <a:pt x="150" y="64"/>
                    <a:pt x="150" y="64"/>
                    <a:pt x="150" y="64"/>
                  </a:cubicBezTo>
                  <a:cubicBezTo>
                    <a:pt x="135" y="60"/>
                    <a:pt x="135" y="60"/>
                    <a:pt x="135" y="60"/>
                  </a:cubicBezTo>
                  <a:cubicBezTo>
                    <a:pt x="132" y="50"/>
                    <a:pt x="132" y="50"/>
                    <a:pt x="132" y="50"/>
                  </a:cubicBezTo>
                  <a:cubicBezTo>
                    <a:pt x="126" y="44"/>
                    <a:pt x="126" y="44"/>
                    <a:pt x="126" y="44"/>
                  </a:cubicBezTo>
                  <a:cubicBezTo>
                    <a:pt x="122" y="37"/>
                    <a:pt x="122" y="37"/>
                    <a:pt x="122" y="37"/>
                  </a:cubicBezTo>
                  <a:cubicBezTo>
                    <a:pt x="110" y="30"/>
                    <a:pt x="110" y="30"/>
                    <a:pt x="110" y="30"/>
                  </a:cubicBezTo>
                  <a:cubicBezTo>
                    <a:pt x="104" y="37"/>
                    <a:pt x="104" y="37"/>
                    <a:pt x="104" y="37"/>
                  </a:cubicBezTo>
                  <a:cubicBezTo>
                    <a:pt x="92" y="30"/>
                    <a:pt x="92" y="30"/>
                    <a:pt x="92" y="30"/>
                  </a:cubicBezTo>
                  <a:cubicBezTo>
                    <a:pt x="92" y="27"/>
                    <a:pt x="92" y="27"/>
                    <a:pt x="92" y="27"/>
                  </a:cubicBezTo>
                  <a:cubicBezTo>
                    <a:pt x="78" y="12"/>
                    <a:pt x="78" y="12"/>
                    <a:pt x="78" y="12"/>
                  </a:cubicBezTo>
                  <a:cubicBezTo>
                    <a:pt x="66" y="12"/>
                    <a:pt x="66" y="12"/>
                    <a:pt x="66" y="12"/>
                  </a:cubicBezTo>
                  <a:cubicBezTo>
                    <a:pt x="66" y="15"/>
                    <a:pt x="66" y="15"/>
                    <a:pt x="66" y="15"/>
                  </a:cubicBezTo>
                  <a:cubicBezTo>
                    <a:pt x="65" y="16"/>
                    <a:pt x="65" y="16"/>
                    <a:pt x="65" y="16"/>
                  </a:cubicBezTo>
                  <a:cubicBezTo>
                    <a:pt x="61" y="15"/>
                    <a:pt x="61" y="15"/>
                    <a:pt x="61" y="15"/>
                  </a:cubicBezTo>
                  <a:cubicBezTo>
                    <a:pt x="45" y="15"/>
                    <a:pt x="45" y="15"/>
                    <a:pt x="45" y="15"/>
                  </a:cubicBezTo>
                  <a:cubicBezTo>
                    <a:pt x="18" y="3"/>
                    <a:pt x="18" y="3"/>
                    <a:pt x="18" y="3"/>
                  </a:cubicBezTo>
                  <a:cubicBezTo>
                    <a:pt x="17" y="2"/>
                    <a:pt x="17" y="2"/>
                    <a:pt x="17" y="2"/>
                  </a:cubicBezTo>
                  <a:cubicBezTo>
                    <a:pt x="18" y="0"/>
                    <a:pt x="18" y="0"/>
                    <a:pt x="18" y="0"/>
                  </a:cubicBezTo>
                  <a:cubicBezTo>
                    <a:pt x="0" y="0"/>
                    <a:pt x="0" y="0"/>
                    <a:pt x="0" y="0"/>
                  </a:cubicBezTo>
                  <a:cubicBezTo>
                    <a:pt x="0" y="0"/>
                    <a:pt x="0" y="0"/>
                    <a:pt x="0" y="0"/>
                  </a:cubicBezTo>
                  <a:cubicBezTo>
                    <a:pt x="0" y="0"/>
                    <a:pt x="0" y="0"/>
                    <a:pt x="0" y="0"/>
                  </a:cubicBezTo>
                  <a:cubicBezTo>
                    <a:pt x="11" y="28"/>
                    <a:pt x="11" y="28"/>
                    <a:pt x="11" y="28"/>
                  </a:cubicBezTo>
                  <a:cubicBezTo>
                    <a:pt x="20" y="38"/>
                    <a:pt x="20" y="38"/>
                    <a:pt x="20" y="38"/>
                  </a:cubicBezTo>
                  <a:cubicBezTo>
                    <a:pt x="19" y="44"/>
                    <a:pt x="19" y="44"/>
                    <a:pt x="19" y="44"/>
                  </a:cubicBezTo>
                  <a:cubicBezTo>
                    <a:pt x="12" y="43"/>
                    <a:pt x="12" y="43"/>
                    <a:pt x="12" y="43"/>
                  </a:cubicBezTo>
                  <a:cubicBezTo>
                    <a:pt x="31" y="59"/>
                    <a:pt x="31" y="59"/>
                    <a:pt x="31" y="59"/>
                  </a:cubicBezTo>
                  <a:cubicBezTo>
                    <a:pt x="33" y="63"/>
                    <a:pt x="33" y="63"/>
                    <a:pt x="33" y="63"/>
                  </a:cubicBezTo>
                  <a:cubicBezTo>
                    <a:pt x="32" y="69"/>
                    <a:pt x="32" y="69"/>
                    <a:pt x="32" y="69"/>
                  </a:cubicBezTo>
                  <a:cubicBezTo>
                    <a:pt x="46" y="84"/>
                    <a:pt x="46" y="84"/>
                    <a:pt x="46" y="84"/>
                  </a:cubicBezTo>
                  <a:cubicBezTo>
                    <a:pt x="48" y="89"/>
                    <a:pt x="48" y="89"/>
                    <a:pt x="48" y="89"/>
                  </a:cubicBezTo>
                  <a:cubicBezTo>
                    <a:pt x="52" y="87"/>
                    <a:pt x="52" y="87"/>
                    <a:pt x="52" y="87"/>
                  </a:cubicBezTo>
                  <a:cubicBezTo>
                    <a:pt x="52" y="85"/>
                    <a:pt x="52" y="85"/>
                    <a:pt x="52" y="85"/>
                  </a:cubicBezTo>
                  <a:cubicBezTo>
                    <a:pt x="45" y="78"/>
                    <a:pt x="45" y="78"/>
                    <a:pt x="45" y="78"/>
                  </a:cubicBezTo>
                  <a:cubicBezTo>
                    <a:pt x="41" y="66"/>
                    <a:pt x="41" y="66"/>
                    <a:pt x="41" y="66"/>
                  </a:cubicBezTo>
                  <a:cubicBezTo>
                    <a:pt x="27" y="38"/>
                    <a:pt x="27" y="38"/>
                    <a:pt x="27" y="38"/>
                  </a:cubicBezTo>
                  <a:cubicBezTo>
                    <a:pt x="26" y="35"/>
                    <a:pt x="26" y="35"/>
                    <a:pt x="26" y="35"/>
                  </a:cubicBezTo>
                  <a:cubicBezTo>
                    <a:pt x="16" y="8"/>
                    <a:pt x="16" y="8"/>
                    <a:pt x="16" y="8"/>
                  </a:cubicBezTo>
                  <a:cubicBezTo>
                    <a:pt x="26" y="14"/>
                    <a:pt x="26" y="14"/>
                    <a:pt x="26" y="14"/>
                  </a:cubicBezTo>
                  <a:cubicBezTo>
                    <a:pt x="37" y="38"/>
                    <a:pt x="37" y="38"/>
                    <a:pt x="37" y="38"/>
                  </a:cubicBezTo>
                  <a:cubicBezTo>
                    <a:pt x="43" y="45"/>
                    <a:pt x="43" y="45"/>
                    <a:pt x="43" y="45"/>
                  </a:cubicBezTo>
                  <a:cubicBezTo>
                    <a:pt x="54" y="62"/>
                    <a:pt x="54" y="62"/>
                    <a:pt x="54" y="62"/>
                  </a:cubicBezTo>
                  <a:cubicBezTo>
                    <a:pt x="59" y="67"/>
                    <a:pt x="59" y="67"/>
                    <a:pt x="59" y="67"/>
                  </a:cubicBezTo>
                  <a:cubicBezTo>
                    <a:pt x="82" y="94"/>
                    <a:pt x="82" y="94"/>
                    <a:pt x="82" y="94"/>
                  </a:cubicBezTo>
                  <a:cubicBezTo>
                    <a:pt x="83" y="94"/>
                    <a:pt x="83" y="94"/>
                    <a:pt x="83" y="94"/>
                  </a:cubicBezTo>
                  <a:cubicBezTo>
                    <a:pt x="83" y="97"/>
                    <a:pt x="83" y="97"/>
                    <a:pt x="83" y="97"/>
                  </a:cubicBezTo>
                  <a:cubicBezTo>
                    <a:pt x="105" y="100"/>
                    <a:pt x="122" y="118"/>
                    <a:pt x="123" y="140"/>
                  </a:cubicBezTo>
                  <a:cubicBezTo>
                    <a:pt x="139" y="147"/>
                    <a:pt x="139" y="147"/>
                    <a:pt x="139" y="147"/>
                  </a:cubicBezTo>
                  <a:cubicBezTo>
                    <a:pt x="141" y="149"/>
                    <a:pt x="141" y="149"/>
                    <a:pt x="141" y="149"/>
                  </a:cubicBezTo>
                  <a:cubicBezTo>
                    <a:pt x="153" y="152"/>
                    <a:pt x="153" y="152"/>
                    <a:pt x="153" y="152"/>
                  </a:cubicBezTo>
                  <a:cubicBezTo>
                    <a:pt x="158" y="154"/>
                    <a:pt x="158" y="154"/>
                    <a:pt x="158" y="154"/>
                  </a:cubicBezTo>
                  <a:cubicBezTo>
                    <a:pt x="171" y="147"/>
                    <a:pt x="171" y="147"/>
                    <a:pt x="171" y="147"/>
                  </a:cubicBezTo>
                  <a:cubicBezTo>
                    <a:pt x="176" y="148"/>
                    <a:pt x="176" y="148"/>
                    <a:pt x="176" y="148"/>
                  </a:cubicBezTo>
                  <a:cubicBezTo>
                    <a:pt x="196" y="162"/>
                    <a:pt x="196" y="162"/>
                    <a:pt x="196" y="162"/>
                  </a:cubicBezTo>
                  <a:cubicBezTo>
                    <a:pt x="199" y="148"/>
                    <a:pt x="199" y="148"/>
                    <a:pt x="199" y="148"/>
                  </a:cubicBezTo>
                  <a:cubicBezTo>
                    <a:pt x="210" y="147"/>
                    <a:pt x="210" y="147"/>
                    <a:pt x="210" y="147"/>
                  </a:cubicBezTo>
                  <a:cubicBezTo>
                    <a:pt x="201" y="137"/>
                    <a:pt x="201" y="137"/>
                    <a:pt x="201" y="137"/>
                  </a:cubicBezTo>
                  <a:cubicBezTo>
                    <a:pt x="204" y="137"/>
                    <a:pt x="204" y="137"/>
                    <a:pt x="204" y="137"/>
                  </a:cubicBezTo>
                  <a:cubicBezTo>
                    <a:pt x="204" y="132"/>
                    <a:pt x="204" y="132"/>
                    <a:pt x="204" y="132"/>
                  </a:cubicBezTo>
                  <a:cubicBezTo>
                    <a:pt x="219" y="131"/>
                    <a:pt x="219" y="131"/>
                    <a:pt x="219" y="131"/>
                  </a:cubicBezTo>
                  <a:cubicBezTo>
                    <a:pt x="228" y="122"/>
                    <a:pt x="228" y="122"/>
                    <a:pt x="228" y="122"/>
                  </a:cubicBezTo>
                  <a:cubicBezTo>
                    <a:pt x="229" y="128"/>
                    <a:pt x="229" y="128"/>
                    <a:pt x="229" y="128"/>
                  </a:cubicBezTo>
                  <a:cubicBezTo>
                    <a:pt x="232" y="107"/>
                    <a:pt x="232" y="107"/>
                    <a:pt x="232" y="107"/>
                  </a:cubicBezTo>
                  <a:cubicBezTo>
                    <a:pt x="236" y="101"/>
                    <a:pt x="236" y="101"/>
                    <a:pt x="236" y="101"/>
                  </a:cubicBezTo>
                  <a:lnTo>
                    <a:pt x="233"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8" name="Rectángulo 7"/>
          <p:cNvSpPr/>
          <p:nvPr/>
        </p:nvSpPr>
        <p:spPr>
          <a:xfrm>
            <a:off x="7155504" y="4044040"/>
            <a:ext cx="4700215"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700" b="1"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Los índices publicados por la CRE tendrán un carácter transitorio</a:t>
            </a:r>
            <a:r>
              <a:rPr kumimoji="0" lang="es-MX" sz="1700" b="0"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 A futuro, se espera que sean las agencias privadas reportadoras de precios quienes provean al mercado con índices de precios de referencia</a:t>
            </a:r>
            <a:endParaRPr kumimoji="0" lang="es-MX" sz="1700" b="0" i="0" u="none" strike="noStrike" kern="1200" cap="none" spc="0" normalizeH="0" baseline="0" noProof="0" dirty="0">
              <a:ln>
                <a:noFill/>
              </a:ln>
              <a:effectLst/>
              <a:uLnTx/>
              <a:uFillTx/>
              <a:latin typeface="Arial Narrow" panose="020B0606020202030204" pitchFamily="34" charset="0"/>
              <a:cs typeface="Arial" panose="020B0604020202020204" pitchFamily="34" charset="0"/>
            </a:endParaRPr>
          </a:p>
        </p:txBody>
      </p:sp>
      <p:grpSp>
        <p:nvGrpSpPr>
          <p:cNvPr id="70" name="Agrupar 39"/>
          <p:cNvGrpSpPr/>
          <p:nvPr/>
        </p:nvGrpSpPr>
        <p:grpSpPr>
          <a:xfrm>
            <a:off x="9259716" y="3300578"/>
            <a:ext cx="491789" cy="551986"/>
            <a:chOff x="7753350" y="2843213"/>
            <a:chExt cx="1390650" cy="1751012"/>
          </a:xfrm>
          <a:solidFill>
            <a:schemeClr val="accent2"/>
          </a:solidFill>
        </p:grpSpPr>
        <p:sp>
          <p:nvSpPr>
            <p:cNvPr id="71" name="Freeform 19"/>
            <p:cNvSpPr>
              <a:spLocks noEditPoints="1"/>
            </p:cNvSpPr>
            <p:nvPr/>
          </p:nvSpPr>
          <p:spPr bwMode="auto">
            <a:xfrm>
              <a:off x="7753350" y="3063874"/>
              <a:ext cx="1390650" cy="1530351"/>
            </a:xfrm>
            <a:custGeom>
              <a:avLst/>
              <a:gdLst>
                <a:gd name="T0" fmla="*/ 134 w 139"/>
                <a:gd name="T1" fmla="*/ 0 h 153"/>
                <a:gd name="T2" fmla="*/ 110 w 139"/>
                <a:gd name="T3" fmla="*/ 0 h 153"/>
                <a:gd name="T4" fmla="*/ 109 w 139"/>
                <a:gd name="T5" fmla="*/ 1 h 153"/>
                <a:gd name="T6" fmla="*/ 108 w 139"/>
                <a:gd name="T7" fmla="*/ 8 h 153"/>
                <a:gd name="T8" fmla="*/ 109 w 139"/>
                <a:gd name="T9" fmla="*/ 10 h 153"/>
                <a:gd name="T10" fmla="*/ 125 w 139"/>
                <a:gd name="T11" fmla="*/ 10 h 153"/>
                <a:gd name="T12" fmla="*/ 130 w 139"/>
                <a:gd name="T13" fmla="*/ 14 h 153"/>
                <a:gd name="T14" fmla="*/ 130 w 139"/>
                <a:gd name="T15" fmla="*/ 138 h 153"/>
                <a:gd name="T16" fmla="*/ 125 w 139"/>
                <a:gd name="T17" fmla="*/ 143 h 153"/>
                <a:gd name="T18" fmla="*/ 15 w 139"/>
                <a:gd name="T19" fmla="*/ 143 h 153"/>
                <a:gd name="T20" fmla="*/ 10 w 139"/>
                <a:gd name="T21" fmla="*/ 138 h 153"/>
                <a:gd name="T22" fmla="*/ 10 w 139"/>
                <a:gd name="T23" fmla="*/ 14 h 153"/>
                <a:gd name="T24" fmla="*/ 15 w 139"/>
                <a:gd name="T25" fmla="*/ 10 h 153"/>
                <a:gd name="T26" fmla="*/ 31 w 139"/>
                <a:gd name="T27" fmla="*/ 10 h 153"/>
                <a:gd name="T28" fmla="*/ 32 w 139"/>
                <a:gd name="T29" fmla="*/ 9 h 153"/>
                <a:gd name="T30" fmla="*/ 31 w 139"/>
                <a:gd name="T31" fmla="*/ 1 h 153"/>
                <a:gd name="T32" fmla="*/ 30 w 139"/>
                <a:gd name="T33" fmla="*/ 0 h 153"/>
                <a:gd name="T34" fmla="*/ 5 w 139"/>
                <a:gd name="T35" fmla="*/ 0 h 153"/>
                <a:gd name="T36" fmla="*/ 0 w 139"/>
                <a:gd name="T37" fmla="*/ 5 h 153"/>
                <a:gd name="T38" fmla="*/ 0 w 139"/>
                <a:gd name="T39" fmla="*/ 148 h 153"/>
                <a:gd name="T40" fmla="*/ 5 w 139"/>
                <a:gd name="T41" fmla="*/ 153 h 153"/>
                <a:gd name="T42" fmla="*/ 134 w 139"/>
                <a:gd name="T43" fmla="*/ 153 h 153"/>
                <a:gd name="T44" fmla="*/ 139 w 139"/>
                <a:gd name="T45" fmla="*/ 148 h 153"/>
                <a:gd name="T46" fmla="*/ 139 w 139"/>
                <a:gd name="T47" fmla="*/ 5 h 153"/>
                <a:gd name="T48" fmla="*/ 134 w 139"/>
                <a:gd name="T49" fmla="*/ 0 h 153"/>
                <a:gd name="T50" fmla="*/ 134 w 139"/>
                <a:gd name="T51" fmla="*/ 0 h 153"/>
                <a:gd name="T52" fmla="*/ 134 w 139"/>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53">
                  <a:moveTo>
                    <a:pt x="134" y="0"/>
                  </a:moveTo>
                  <a:cubicBezTo>
                    <a:pt x="110" y="0"/>
                    <a:pt x="110" y="0"/>
                    <a:pt x="110" y="0"/>
                  </a:cubicBezTo>
                  <a:cubicBezTo>
                    <a:pt x="109" y="0"/>
                    <a:pt x="109" y="1"/>
                    <a:pt x="109" y="1"/>
                  </a:cubicBezTo>
                  <a:cubicBezTo>
                    <a:pt x="108" y="8"/>
                    <a:pt x="108" y="8"/>
                    <a:pt x="108" y="8"/>
                  </a:cubicBezTo>
                  <a:cubicBezTo>
                    <a:pt x="108" y="8"/>
                    <a:pt x="108" y="10"/>
                    <a:pt x="109" y="10"/>
                  </a:cubicBezTo>
                  <a:cubicBezTo>
                    <a:pt x="125" y="10"/>
                    <a:pt x="125" y="10"/>
                    <a:pt x="125" y="10"/>
                  </a:cubicBezTo>
                  <a:cubicBezTo>
                    <a:pt x="127" y="10"/>
                    <a:pt x="130" y="12"/>
                    <a:pt x="130" y="14"/>
                  </a:cubicBezTo>
                  <a:cubicBezTo>
                    <a:pt x="130" y="138"/>
                    <a:pt x="130" y="138"/>
                    <a:pt x="130" y="138"/>
                  </a:cubicBezTo>
                  <a:cubicBezTo>
                    <a:pt x="130" y="141"/>
                    <a:pt x="127" y="143"/>
                    <a:pt x="125" y="143"/>
                  </a:cubicBezTo>
                  <a:cubicBezTo>
                    <a:pt x="15" y="143"/>
                    <a:pt x="15" y="143"/>
                    <a:pt x="15" y="143"/>
                  </a:cubicBezTo>
                  <a:cubicBezTo>
                    <a:pt x="12" y="143"/>
                    <a:pt x="10" y="141"/>
                    <a:pt x="10" y="138"/>
                  </a:cubicBezTo>
                  <a:cubicBezTo>
                    <a:pt x="10" y="14"/>
                    <a:pt x="10" y="14"/>
                    <a:pt x="10" y="14"/>
                  </a:cubicBezTo>
                  <a:cubicBezTo>
                    <a:pt x="10" y="12"/>
                    <a:pt x="12" y="10"/>
                    <a:pt x="15" y="10"/>
                  </a:cubicBezTo>
                  <a:cubicBezTo>
                    <a:pt x="31" y="10"/>
                    <a:pt x="31" y="10"/>
                    <a:pt x="31" y="10"/>
                  </a:cubicBezTo>
                  <a:cubicBezTo>
                    <a:pt x="32" y="10"/>
                    <a:pt x="32" y="9"/>
                    <a:pt x="32" y="9"/>
                  </a:cubicBezTo>
                  <a:cubicBezTo>
                    <a:pt x="31" y="1"/>
                    <a:pt x="31" y="1"/>
                    <a:pt x="31" y="1"/>
                  </a:cubicBezTo>
                  <a:cubicBezTo>
                    <a:pt x="31" y="1"/>
                    <a:pt x="30" y="0"/>
                    <a:pt x="30" y="0"/>
                  </a:cubicBezTo>
                  <a:cubicBezTo>
                    <a:pt x="5" y="0"/>
                    <a:pt x="5" y="0"/>
                    <a:pt x="5" y="0"/>
                  </a:cubicBezTo>
                  <a:cubicBezTo>
                    <a:pt x="3" y="0"/>
                    <a:pt x="0" y="2"/>
                    <a:pt x="0" y="5"/>
                  </a:cubicBezTo>
                  <a:cubicBezTo>
                    <a:pt x="0" y="148"/>
                    <a:pt x="0" y="148"/>
                    <a:pt x="0" y="148"/>
                  </a:cubicBezTo>
                  <a:cubicBezTo>
                    <a:pt x="0" y="151"/>
                    <a:pt x="3" y="153"/>
                    <a:pt x="5" y="153"/>
                  </a:cubicBezTo>
                  <a:cubicBezTo>
                    <a:pt x="134" y="153"/>
                    <a:pt x="134" y="153"/>
                    <a:pt x="134" y="153"/>
                  </a:cubicBezTo>
                  <a:cubicBezTo>
                    <a:pt x="137" y="153"/>
                    <a:pt x="139" y="151"/>
                    <a:pt x="139" y="148"/>
                  </a:cubicBezTo>
                  <a:cubicBezTo>
                    <a:pt x="139" y="5"/>
                    <a:pt x="139" y="5"/>
                    <a:pt x="139" y="5"/>
                  </a:cubicBezTo>
                  <a:cubicBezTo>
                    <a:pt x="139" y="2"/>
                    <a:pt x="137" y="0"/>
                    <a:pt x="134" y="0"/>
                  </a:cubicBezTo>
                  <a:close/>
                  <a:moveTo>
                    <a:pt x="134" y="0"/>
                  </a:moveTo>
                  <a:cubicBezTo>
                    <a:pt x="134" y="0"/>
                    <a:pt x="134" y="0"/>
                    <a:pt x="134" y="0"/>
                  </a:cubicBezTo>
                </a:path>
              </a:pathLst>
            </a:custGeom>
            <a:solidFill>
              <a:schemeClr val="accent5">
                <a:lumMod val="50000"/>
              </a:schemeClr>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2" name="Freeform 20"/>
            <p:cNvSpPr>
              <a:spLocks noEditPoints="1"/>
            </p:cNvSpPr>
            <p:nvPr/>
          </p:nvSpPr>
          <p:spPr bwMode="auto">
            <a:xfrm>
              <a:off x="8153400" y="2843213"/>
              <a:ext cx="590550" cy="381000"/>
            </a:xfrm>
            <a:custGeom>
              <a:avLst/>
              <a:gdLst>
                <a:gd name="T0" fmla="*/ 57 w 59"/>
                <a:gd name="T1" fmla="*/ 14 h 38"/>
                <a:gd name="T2" fmla="*/ 47 w 59"/>
                <a:gd name="T3" fmla="*/ 14 h 38"/>
                <a:gd name="T4" fmla="*/ 46 w 59"/>
                <a:gd name="T5" fmla="*/ 13 h 38"/>
                <a:gd name="T6" fmla="*/ 30 w 59"/>
                <a:gd name="T7" fmla="*/ 0 h 38"/>
                <a:gd name="T8" fmla="*/ 14 w 59"/>
                <a:gd name="T9" fmla="*/ 13 h 38"/>
                <a:gd name="T10" fmla="*/ 13 w 59"/>
                <a:gd name="T11" fmla="*/ 14 h 38"/>
                <a:gd name="T12" fmla="*/ 3 w 59"/>
                <a:gd name="T13" fmla="*/ 14 h 38"/>
                <a:gd name="T14" fmla="*/ 0 w 59"/>
                <a:gd name="T15" fmla="*/ 17 h 38"/>
                <a:gd name="T16" fmla="*/ 3 w 59"/>
                <a:gd name="T17" fmla="*/ 35 h 38"/>
                <a:gd name="T18" fmla="*/ 6 w 59"/>
                <a:gd name="T19" fmla="*/ 38 h 38"/>
                <a:gd name="T20" fmla="*/ 53 w 59"/>
                <a:gd name="T21" fmla="*/ 38 h 38"/>
                <a:gd name="T22" fmla="*/ 57 w 59"/>
                <a:gd name="T23" fmla="*/ 35 h 38"/>
                <a:gd name="T24" fmla="*/ 59 w 59"/>
                <a:gd name="T25" fmla="*/ 17 h 38"/>
                <a:gd name="T26" fmla="*/ 57 w 59"/>
                <a:gd name="T27" fmla="*/ 14 h 38"/>
                <a:gd name="T28" fmla="*/ 30 w 59"/>
                <a:gd name="T29" fmla="*/ 18 h 38"/>
                <a:gd name="T30" fmla="*/ 25 w 59"/>
                <a:gd name="T31" fmla="*/ 13 h 38"/>
                <a:gd name="T32" fmla="*/ 30 w 59"/>
                <a:gd name="T33" fmla="*/ 8 h 38"/>
                <a:gd name="T34" fmla="*/ 35 w 59"/>
                <a:gd name="T35" fmla="*/ 13 h 38"/>
                <a:gd name="T36" fmla="*/ 30 w 59"/>
                <a:gd name="T37" fmla="*/ 18 h 38"/>
                <a:gd name="T38" fmla="*/ 30 w 59"/>
                <a:gd name="T39" fmla="*/ 18 h 38"/>
                <a:gd name="T40" fmla="*/ 30 w 59"/>
                <a:gd name="T41"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8">
                  <a:moveTo>
                    <a:pt x="57" y="14"/>
                  </a:moveTo>
                  <a:cubicBezTo>
                    <a:pt x="47" y="14"/>
                    <a:pt x="47" y="14"/>
                    <a:pt x="47" y="14"/>
                  </a:cubicBezTo>
                  <a:cubicBezTo>
                    <a:pt x="46" y="14"/>
                    <a:pt x="46" y="13"/>
                    <a:pt x="46" y="13"/>
                  </a:cubicBezTo>
                  <a:cubicBezTo>
                    <a:pt x="44" y="5"/>
                    <a:pt x="38" y="0"/>
                    <a:pt x="30" y="0"/>
                  </a:cubicBezTo>
                  <a:cubicBezTo>
                    <a:pt x="22" y="0"/>
                    <a:pt x="15" y="5"/>
                    <a:pt x="14" y="13"/>
                  </a:cubicBezTo>
                  <a:cubicBezTo>
                    <a:pt x="14" y="13"/>
                    <a:pt x="14" y="14"/>
                    <a:pt x="13" y="14"/>
                  </a:cubicBezTo>
                  <a:cubicBezTo>
                    <a:pt x="3" y="14"/>
                    <a:pt x="3" y="14"/>
                    <a:pt x="3" y="14"/>
                  </a:cubicBezTo>
                  <a:cubicBezTo>
                    <a:pt x="1" y="14"/>
                    <a:pt x="0" y="15"/>
                    <a:pt x="0" y="17"/>
                  </a:cubicBezTo>
                  <a:cubicBezTo>
                    <a:pt x="3" y="35"/>
                    <a:pt x="3" y="35"/>
                    <a:pt x="3" y="35"/>
                  </a:cubicBezTo>
                  <a:cubicBezTo>
                    <a:pt x="3" y="37"/>
                    <a:pt x="5" y="38"/>
                    <a:pt x="6" y="38"/>
                  </a:cubicBezTo>
                  <a:cubicBezTo>
                    <a:pt x="53" y="38"/>
                    <a:pt x="53" y="38"/>
                    <a:pt x="53" y="38"/>
                  </a:cubicBezTo>
                  <a:cubicBezTo>
                    <a:pt x="55" y="38"/>
                    <a:pt x="56" y="37"/>
                    <a:pt x="57" y="35"/>
                  </a:cubicBezTo>
                  <a:cubicBezTo>
                    <a:pt x="59" y="17"/>
                    <a:pt x="59" y="17"/>
                    <a:pt x="59" y="17"/>
                  </a:cubicBezTo>
                  <a:cubicBezTo>
                    <a:pt x="59" y="15"/>
                    <a:pt x="58" y="14"/>
                    <a:pt x="57" y="14"/>
                  </a:cubicBezTo>
                  <a:close/>
                  <a:moveTo>
                    <a:pt x="30" y="18"/>
                  </a:moveTo>
                  <a:cubicBezTo>
                    <a:pt x="27" y="18"/>
                    <a:pt x="25" y="16"/>
                    <a:pt x="25" y="13"/>
                  </a:cubicBezTo>
                  <a:cubicBezTo>
                    <a:pt x="25" y="10"/>
                    <a:pt x="27" y="8"/>
                    <a:pt x="30" y="8"/>
                  </a:cubicBezTo>
                  <a:cubicBezTo>
                    <a:pt x="33" y="8"/>
                    <a:pt x="35" y="10"/>
                    <a:pt x="35" y="13"/>
                  </a:cubicBezTo>
                  <a:cubicBezTo>
                    <a:pt x="35" y="16"/>
                    <a:pt x="33" y="18"/>
                    <a:pt x="30" y="18"/>
                  </a:cubicBezTo>
                  <a:close/>
                  <a:moveTo>
                    <a:pt x="30" y="18"/>
                  </a:moveTo>
                  <a:cubicBezTo>
                    <a:pt x="30" y="18"/>
                    <a:pt x="30" y="18"/>
                    <a:pt x="30" y="18"/>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3" name="Freeform 21"/>
            <p:cNvSpPr>
              <a:spLocks noEditPoints="1"/>
            </p:cNvSpPr>
            <p:nvPr/>
          </p:nvSpPr>
          <p:spPr bwMode="auto">
            <a:xfrm>
              <a:off x="7993063" y="3433763"/>
              <a:ext cx="571500" cy="80963"/>
            </a:xfrm>
            <a:custGeom>
              <a:avLst/>
              <a:gdLst>
                <a:gd name="T0" fmla="*/ 57 w 57"/>
                <a:gd name="T1" fmla="*/ 6 h 8"/>
                <a:gd name="T2" fmla="*/ 55 w 57"/>
                <a:gd name="T3" fmla="*/ 8 h 8"/>
                <a:gd name="T4" fmla="*/ 2 w 57"/>
                <a:gd name="T5" fmla="*/ 8 h 8"/>
                <a:gd name="T6" fmla="*/ 0 w 57"/>
                <a:gd name="T7" fmla="*/ 6 h 8"/>
                <a:gd name="T8" fmla="*/ 0 w 57"/>
                <a:gd name="T9" fmla="*/ 2 h 8"/>
                <a:gd name="T10" fmla="*/ 2 w 57"/>
                <a:gd name="T11" fmla="*/ 0 h 8"/>
                <a:gd name="T12" fmla="*/ 55 w 57"/>
                <a:gd name="T13" fmla="*/ 0 h 8"/>
                <a:gd name="T14" fmla="*/ 57 w 57"/>
                <a:gd name="T15" fmla="*/ 2 h 8"/>
                <a:gd name="T16" fmla="*/ 57 w 57"/>
                <a:gd name="T17" fmla="*/ 6 h 8"/>
                <a:gd name="T18" fmla="*/ 57 w 57"/>
                <a:gd name="T19" fmla="*/ 6 h 8"/>
                <a:gd name="T20" fmla="*/ 57 w 57"/>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
                  <a:moveTo>
                    <a:pt x="57" y="6"/>
                  </a:moveTo>
                  <a:cubicBezTo>
                    <a:pt x="57" y="7"/>
                    <a:pt x="56" y="8"/>
                    <a:pt x="55" y="8"/>
                  </a:cubicBezTo>
                  <a:cubicBezTo>
                    <a:pt x="2" y="8"/>
                    <a:pt x="2" y="8"/>
                    <a:pt x="2" y="8"/>
                  </a:cubicBezTo>
                  <a:cubicBezTo>
                    <a:pt x="1" y="8"/>
                    <a:pt x="0" y="7"/>
                    <a:pt x="0" y="6"/>
                  </a:cubicBezTo>
                  <a:cubicBezTo>
                    <a:pt x="0" y="2"/>
                    <a:pt x="0" y="2"/>
                    <a:pt x="0" y="2"/>
                  </a:cubicBezTo>
                  <a:cubicBezTo>
                    <a:pt x="0" y="1"/>
                    <a:pt x="1" y="0"/>
                    <a:pt x="2" y="0"/>
                  </a:cubicBezTo>
                  <a:cubicBezTo>
                    <a:pt x="55" y="0"/>
                    <a:pt x="55" y="0"/>
                    <a:pt x="55" y="0"/>
                  </a:cubicBezTo>
                  <a:cubicBezTo>
                    <a:pt x="56" y="0"/>
                    <a:pt x="57" y="1"/>
                    <a:pt x="57" y="2"/>
                  </a:cubicBezTo>
                  <a:lnTo>
                    <a:pt x="57" y="6"/>
                  </a:lnTo>
                  <a:close/>
                  <a:moveTo>
                    <a:pt x="57" y="6"/>
                  </a:moveTo>
                  <a:cubicBezTo>
                    <a:pt x="57" y="6"/>
                    <a:pt x="57" y="6"/>
                    <a:pt x="57" y="6"/>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22"/>
            <p:cNvSpPr>
              <a:spLocks noEditPoints="1"/>
            </p:cNvSpPr>
            <p:nvPr/>
          </p:nvSpPr>
          <p:spPr bwMode="auto">
            <a:xfrm>
              <a:off x="8704263" y="3384550"/>
              <a:ext cx="230188" cy="179388"/>
            </a:xfrm>
            <a:custGeom>
              <a:avLst/>
              <a:gdLst>
                <a:gd name="T0" fmla="*/ 11 w 23"/>
                <a:gd name="T1" fmla="*/ 17 h 18"/>
                <a:gd name="T2" fmla="*/ 8 w 23"/>
                <a:gd name="T3" fmla="*/ 17 h 18"/>
                <a:gd name="T4" fmla="*/ 1 w 23"/>
                <a:gd name="T5" fmla="*/ 10 h 18"/>
                <a:gd name="T6" fmla="*/ 1 w 23"/>
                <a:gd name="T7" fmla="*/ 7 h 18"/>
                <a:gd name="T8" fmla="*/ 3 w 23"/>
                <a:gd name="T9" fmla="*/ 5 h 18"/>
                <a:gd name="T10" fmla="*/ 6 w 23"/>
                <a:gd name="T11" fmla="*/ 5 h 18"/>
                <a:gd name="T12" fmla="*/ 8 w 23"/>
                <a:gd name="T13" fmla="*/ 7 h 18"/>
                <a:gd name="T14" fmla="*/ 11 w 23"/>
                <a:gd name="T15" fmla="*/ 7 h 18"/>
                <a:gd name="T16" fmla="*/ 18 w 23"/>
                <a:gd name="T17" fmla="*/ 1 h 18"/>
                <a:gd name="T18" fmla="*/ 21 w 23"/>
                <a:gd name="T19" fmla="*/ 1 h 18"/>
                <a:gd name="T20" fmla="*/ 23 w 23"/>
                <a:gd name="T21" fmla="*/ 3 h 18"/>
                <a:gd name="T22" fmla="*/ 23 w 23"/>
                <a:gd name="T23" fmla="*/ 6 h 18"/>
                <a:gd name="T24" fmla="*/ 11 w 23"/>
                <a:gd name="T25" fmla="*/ 17 h 18"/>
                <a:gd name="T26" fmla="*/ 11 w 23"/>
                <a:gd name="T27" fmla="*/ 17 h 18"/>
                <a:gd name="T28" fmla="*/ 11 w 23"/>
                <a:gd name="T2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8">
                  <a:moveTo>
                    <a:pt x="11" y="17"/>
                  </a:moveTo>
                  <a:cubicBezTo>
                    <a:pt x="10" y="18"/>
                    <a:pt x="9" y="18"/>
                    <a:pt x="8" y="17"/>
                  </a:cubicBezTo>
                  <a:cubicBezTo>
                    <a:pt x="1" y="10"/>
                    <a:pt x="1" y="10"/>
                    <a:pt x="1" y="10"/>
                  </a:cubicBezTo>
                  <a:cubicBezTo>
                    <a:pt x="0" y="9"/>
                    <a:pt x="0" y="8"/>
                    <a:pt x="1" y="7"/>
                  </a:cubicBezTo>
                  <a:cubicBezTo>
                    <a:pt x="3" y="5"/>
                    <a:pt x="3" y="5"/>
                    <a:pt x="3" y="5"/>
                  </a:cubicBezTo>
                  <a:cubicBezTo>
                    <a:pt x="4" y="4"/>
                    <a:pt x="5" y="4"/>
                    <a:pt x="6" y="5"/>
                  </a:cubicBezTo>
                  <a:cubicBezTo>
                    <a:pt x="8" y="7"/>
                    <a:pt x="8" y="7"/>
                    <a:pt x="8" y="7"/>
                  </a:cubicBezTo>
                  <a:cubicBezTo>
                    <a:pt x="9" y="8"/>
                    <a:pt x="10" y="8"/>
                    <a:pt x="11" y="7"/>
                  </a:cubicBezTo>
                  <a:cubicBezTo>
                    <a:pt x="18" y="1"/>
                    <a:pt x="18" y="1"/>
                    <a:pt x="18" y="1"/>
                  </a:cubicBezTo>
                  <a:cubicBezTo>
                    <a:pt x="18" y="0"/>
                    <a:pt x="20" y="0"/>
                    <a:pt x="21" y="1"/>
                  </a:cubicBezTo>
                  <a:cubicBezTo>
                    <a:pt x="23" y="3"/>
                    <a:pt x="23" y="3"/>
                    <a:pt x="23" y="3"/>
                  </a:cubicBezTo>
                  <a:cubicBezTo>
                    <a:pt x="23" y="4"/>
                    <a:pt x="23" y="5"/>
                    <a:pt x="23" y="6"/>
                  </a:cubicBezTo>
                  <a:lnTo>
                    <a:pt x="11" y="17"/>
                  </a:lnTo>
                  <a:close/>
                  <a:moveTo>
                    <a:pt x="11" y="17"/>
                  </a:moveTo>
                  <a:cubicBezTo>
                    <a:pt x="11" y="17"/>
                    <a:pt x="11" y="17"/>
                    <a:pt x="11" y="17"/>
                  </a:cubicBezTo>
                </a:path>
              </a:pathLst>
            </a:custGeom>
            <a:solidFill>
              <a:schemeClr val="accent5">
                <a:lumMod val="50000"/>
              </a:schemeClr>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23"/>
            <p:cNvSpPr>
              <a:spLocks noEditPoints="1"/>
            </p:cNvSpPr>
            <p:nvPr/>
          </p:nvSpPr>
          <p:spPr bwMode="auto">
            <a:xfrm>
              <a:off x="7993063" y="3703638"/>
              <a:ext cx="571500" cy="80963"/>
            </a:xfrm>
            <a:custGeom>
              <a:avLst/>
              <a:gdLst>
                <a:gd name="T0" fmla="*/ 57 w 57"/>
                <a:gd name="T1" fmla="*/ 6 h 8"/>
                <a:gd name="T2" fmla="*/ 55 w 57"/>
                <a:gd name="T3" fmla="*/ 8 h 8"/>
                <a:gd name="T4" fmla="*/ 2 w 57"/>
                <a:gd name="T5" fmla="*/ 8 h 8"/>
                <a:gd name="T6" fmla="*/ 0 w 57"/>
                <a:gd name="T7" fmla="*/ 6 h 8"/>
                <a:gd name="T8" fmla="*/ 0 w 57"/>
                <a:gd name="T9" fmla="*/ 2 h 8"/>
                <a:gd name="T10" fmla="*/ 2 w 57"/>
                <a:gd name="T11" fmla="*/ 0 h 8"/>
                <a:gd name="T12" fmla="*/ 55 w 57"/>
                <a:gd name="T13" fmla="*/ 0 h 8"/>
                <a:gd name="T14" fmla="*/ 57 w 57"/>
                <a:gd name="T15" fmla="*/ 2 h 8"/>
                <a:gd name="T16" fmla="*/ 57 w 57"/>
                <a:gd name="T17" fmla="*/ 6 h 8"/>
                <a:gd name="T18" fmla="*/ 57 w 57"/>
                <a:gd name="T19" fmla="*/ 6 h 8"/>
                <a:gd name="T20" fmla="*/ 57 w 57"/>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
                  <a:moveTo>
                    <a:pt x="57" y="6"/>
                  </a:moveTo>
                  <a:cubicBezTo>
                    <a:pt x="57" y="7"/>
                    <a:pt x="56" y="8"/>
                    <a:pt x="55" y="8"/>
                  </a:cubicBezTo>
                  <a:cubicBezTo>
                    <a:pt x="2" y="8"/>
                    <a:pt x="2" y="8"/>
                    <a:pt x="2" y="8"/>
                  </a:cubicBezTo>
                  <a:cubicBezTo>
                    <a:pt x="1" y="8"/>
                    <a:pt x="0" y="7"/>
                    <a:pt x="0" y="6"/>
                  </a:cubicBezTo>
                  <a:cubicBezTo>
                    <a:pt x="0" y="2"/>
                    <a:pt x="0" y="2"/>
                    <a:pt x="0" y="2"/>
                  </a:cubicBezTo>
                  <a:cubicBezTo>
                    <a:pt x="0" y="1"/>
                    <a:pt x="1" y="0"/>
                    <a:pt x="2" y="0"/>
                  </a:cubicBezTo>
                  <a:cubicBezTo>
                    <a:pt x="55" y="0"/>
                    <a:pt x="55" y="0"/>
                    <a:pt x="55" y="0"/>
                  </a:cubicBezTo>
                  <a:cubicBezTo>
                    <a:pt x="56" y="0"/>
                    <a:pt x="57" y="1"/>
                    <a:pt x="57" y="2"/>
                  </a:cubicBezTo>
                  <a:lnTo>
                    <a:pt x="57" y="6"/>
                  </a:lnTo>
                  <a:close/>
                  <a:moveTo>
                    <a:pt x="57" y="6"/>
                  </a:moveTo>
                  <a:cubicBezTo>
                    <a:pt x="57" y="6"/>
                    <a:pt x="57" y="6"/>
                    <a:pt x="57" y="6"/>
                  </a:cubicBezTo>
                </a:path>
              </a:pathLst>
            </a:custGeom>
            <a:solidFill>
              <a:schemeClr val="accent5">
                <a:lumMod val="50000"/>
              </a:schemeClr>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24"/>
            <p:cNvSpPr>
              <a:spLocks noEditPoints="1"/>
            </p:cNvSpPr>
            <p:nvPr/>
          </p:nvSpPr>
          <p:spPr bwMode="auto">
            <a:xfrm>
              <a:off x="8704263" y="3654425"/>
              <a:ext cx="230188" cy="179388"/>
            </a:xfrm>
            <a:custGeom>
              <a:avLst/>
              <a:gdLst>
                <a:gd name="T0" fmla="*/ 11 w 23"/>
                <a:gd name="T1" fmla="*/ 17 h 18"/>
                <a:gd name="T2" fmla="*/ 8 w 23"/>
                <a:gd name="T3" fmla="*/ 17 h 18"/>
                <a:gd name="T4" fmla="*/ 1 w 23"/>
                <a:gd name="T5" fmla="*/ 10 h 18"/>
                <a:gd name="T6" fmla="*/ 1 w 23"/>
                <a:gd name="T7" fmla="*/ 7 h 18"/>
                <a:gd name="T8" fmla="*/ 3 w 23"/>
                <a:gd name="T9" fmla="*/ 5 h 18"/>
                <a:gd name="T10" fmla="*/ 6 w 23"/>
                <a:gd name="T11" fmla="*/ 5 h 18"/>
                <a:gd name="T12" fmla="*/ 8 w 23"/>
                <a:gd name="T13" fmla="*/ 8 h 18"/>
                <a:gd name="T14" fmla="*/ 11 w 23"/>
                <a:gd name="T15" fmla="*/ 8 h 18"/>
                <a:gd name="T16" fmla="*/ 18 w 23"/>
                <a:gd name="T17" fmla="*/ 1 h 18"/>
                <a:gd name="T18" fmla="*/ 21 w 23"/>
                <a:gd name="T19" fmla="*/ 1 h 18"/>
                <a:gd name="T20" fmla="*/ 23 w 23"/>
                <a:gd name="T21" fmla="*/ 3 h 18"/>
                <a:gd name="T22" fmla="*/ 23 w 23"/>
                <a:gd name="T23" fmla="*/ 6 h 18"/>
                <a:gd name="T24" fmla="*/ 11 w 23"/>
                <a:gd name="T25" fmla="*/ 17 h 18"/>
                <a:gd name="T26" fmla="*/ 11 w 23"/>
                <a:gd name="T27" fmla="*/ 17 h 18"/>
                <a:gd name="T28" fmla="*/ 11 w 23"/>
                <a:gd name="T2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8">
                  <a:moveTo>
                    <a:pt x="11" y="17"/>
                  </a:moveTo>
                  <a:cubicBezTo>
                    <a:pt x="10" y="18"/>
                    <a:pt x="9" y="18"/>
                    <a:pt x="8" y="17"/>
                  </a:cubicBezTo>
                  <a:cubicBezTo>
                    <a:pt x="1" y="10"/>
                    <a:pt x="1" y="10"/>
                    <a:pt x="1" y="10"/>
                  </a:cubicBezTo>
                  <a:cubicBezTo>
                    <a:pt x="0" y="9"/>
                    <a:pt x="0" y="8"/>
                    <a:pt x="1" y="7"/>
                  </a:cubicBezTo>
                  <a:cubicBezTo>
                    <a:pt x="3" y="5"/>
                    <a:pt x="3" y="5"/>
                    <a:pt x="3" y="5"/>
                  </a:cubicBezTo>
                  <a:cubicBezTo>
                    <a:pt x="4" y="4"/>
                    <a:pt x="5" y="4"/>
                    <a:pt x="6" y="5"/>
                  </a:cubicBezTo>
                  <a:cubicBezTo>
                    <a:pt x="8" y="8"/>
                    <a:pt x="8" y="8"/>
                    <a:pt x="8" y="8"/>
                  </a:cubicBezTo>
                  <a:cubicBezTo>
                    <a:pt x="9" y="8"/>
                    <a:pt x="10" y="8"/>
                    <a:pt x="11" y="8"/>
                  </a:cubicBezTo>
                  <a:cubicBezTo>
                    <a:pt x="18" y="1"/>
                    <a:pt x="18" y="1"/>
                    <a:pt x="18" y="1"/>
                  </a:cubicBezTo>
                  <a:cubicBezTo>
                    <a:pt x="18" y="0"/>
                    <a:pt x="20" y="0"/>
                    <a:pt x="21" y="1"/>
                  </a:cubicBezTo>
                  <a:cubicBezTo>
                    <a:pt x="23" y="3"/>
                    <a:pt x="23" y="3"/>
                    <a:pt x="23" y="3"/>
                  </a:cubicBezTo>
                  <a:cubicBezTo>
                    <a:pt x="23" y="4"/>
                    <a:pt x="23" y="5"/>
                    <a:pt x="23" y="6"/>
                  </a:cubicBezTo>
                  <a:lnTo>
                    <a:pt x="11" y="17"/>
                  </a:lnTo>
                  <a:close/>
                  <a:moveTo>
                    <a:pt x="11" y="17"/>
                  </a:moveTo>
                  <a:cubicBezTo>
                    <a:pt x="11" y="17"/>
                    <a:pt x="11" y="17"/>
                    <a:pt x="11" y="17"/>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7" name="Freeform 25"/>
            <p:cNvSpPr>
              <a:spLocks noEditPoints="1"/>
            </p:cNvSpPr>
            <p:nvPr/>
          </p:nvSpPr>
          <p:spPr bwMode="auto">
            <a:xfrm>
              <a:off x="7993063" y="3984625"/>
              <a:ext cx="411163" cy="69850"/>
            </a:xfrm>
            <a:custGeom>
              <a:avLst/>
              <a:gdLst>
                <a:gd name="T0" fmla="*/ 41 w 41"/>
                <a:gd name="T1" fmla="*/ 5 h 7"/>
                <a:gd name="T2" fmla="*/ 39 w 41"/>
                <a:gd name="T3" fmla="*/ 7 h 7"/>
                <a:gd name="T4" fmla="*/ 2 w 41"/>
                <a:gd name="T5" fmla="*/ 7 h 7"/>
                <a:gd name="T6" fmla="*/ 0 w 41"/>
                <a:gd name="T7" fmla="*/ 5 h 7"/>
                <a:gd name="T8" fmla="*/ 0 w 41"/>
                <a:gd name="T9" fmla="*/ 1 h 7"/>
                <a:gd name="T10" fmla="*/ 2 w 41"/>
                <a:gd name="T11" fmla="*/ 0 h 7"/>
                <a:gd name="T12" fmla="*/ 39 w 41"/>
                <a:gd name="T13" fmla="*/ 0 h 7"/>
                <a:gd name="T14" fmla="*/ 41 w 41"/>
                <a:gd name="T15" fmla="*/ 1 h 7"/>
                <a:gd name="T16" fmla="*/ 41 w 41"/>
                <a:gd name="T17" fmla="*/ 5 h 7"/>
                <a:gd name="T18" fmla="*/ 41 w 41"/>
                <a:gd name="T19" fmla="*/ 5 h 7"/>
                <a:gd name="T20" fmla="*/ 41 w 41"/>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
                  <a:moveTo>
                    <a:pt x="41" y="5"/>
                  </a:moveTo>
                  <a:cubicBezTo>
                    <a:pt x="41" y="6"/>
                    <a:pt x="40" y="7"/>
                    <a:pt x="39" y="7"/>
                  </a:cubicBezTo>
                  <a:cubicBezTo>
                    <a:pt x="2" y="7"/>
                    <a:pt x="2" y="7"/>
                    <a:pt x="2" y="7"/>
                  </a:cubicBezTo>
                  <a:cubicBezTo>
                    <a:pt x="1" y="7"/>
                    <a:pt x="0" y="6"/>
                    <a:pt x="0" y="5"/>
                  </a:cubicBezTo>
                  <a:cubicBezTo>
                    <a:pt x="0" y="1"/>
                    <a:pt x="0" y="1"/>
                    <a:pt x="0" y="1"/>
                  </a:cubicBezTo>
                  <a:cubicBezTo>
                    <a:pt x="0" y="0"/>
                    <a:pt x="1" y="0"/>
                    <a:pt x="2" y="0"/>
                  </a:cubicBezTo>
                  <a:cubicBezTo>
                    <a:pt x="39" y="0"/>
                    <a:pt x="39" y="0"/>
                    <a:pt x="39" y="0"/>
                  </a:cubicBezTo>
                  <a:cubicBezTo>
                    <a:pt x="40" y="0"/>
                    <a:pt x="41" y="0"/>
                    <a:pt x="41" y="1"/>
                  </a:cubicBezTo>
                  <a:lnTo>
                    <a:pt x="41" y="5"/>
                  </a:lnTo>
                  <a:close/>
                  <a:moveTo>
                    <a:pt x="41" y="5"/>
                  </a:moveTo>
                  <a:cubicBezTo>
                    <a:pt x="41" y="5"/>
                    <a:pt x="41" y="5"/>
                    <a:pt x="41" y="5"/>
                  </a:cubicBezTo>
                </a:path>
              </a:pathLst>
            </a:custGeom>
            <a:solidFill>
              <a:schemeClr val="accent5">
                <a:lumMod val="50000"/>
              </a:schemeClr>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8" name="Freeform 26"/>
            <p:cNvSpPr>
              <a:spLocks noEditPoints="1"/>
            </p:cNvSpPr>
            <p:nvPr/>
          </p:nvSpPr>
          <p:spPr bwMode="auto">
            <a:xfrm>
              <a:off x="8704263" y="3924300"/>
              <a:ext cx="230188" cy="179388"/>
            </a:xfrm>
            <a:custGeom>
              <a:avLst/>
              <a:gdLst>
                <a:gd name="T0" fmla="*/ 11 w 23"/>
                <a:gd name="T1" fmla="*/ 18 h 18"/>
                <a:gd name="T2" fmla="*/ 8 w 23"/>
                <a:gd name="T3" fmla="*/ 18 h 18"/>
                <a:gd name="T4" fmla="*/ 1 w 23"/>
                <a:gd name="T5" fmla="*/ 10 h 18"/>
                <a:gd name="T6" fmla="*/ 1 w 23"/>
                <a:gd name="T7" fmla="*/ 7 h 18"/>
                <a:gd name="T8" fmla="*/ 3 w 23"/>
                <a:gd name="T9" fmla="*/ 5 h 18"/>
                <a:gd name="T10" fmla="*/ 6 w 23"/>
                <a:gd name="T11" fmla="*/ 5 h 18"/>
                <a:gd name="T12" fmla="*/ 8 w 23"/>
                <a:gd name="T13" fmla="*/ 8 h 18"/>
                <a:gd name="T14" fmla="*/ 11 w 23"/>
                <a:gd name="T15" fmla="*/ 8 h 18"/>
                <a:gd name="T16" fmla="*/ 18 w 23"/>
                <a:gd name="T17" fmla="*/ 1 h 18"/>
                <a:gd name="T18" fmla="*/ 21 w 23"/>
                <a:gd name="T19" fmla="*/ 1 h 18"/>
                <a:gd name="T20" fmla="*/ 23 w 23"/>
                <a:gd name="T21" fmla="*/ 3 h 18"/>
                <a:gd name="T22" fmla="*/ 23 w 23"/>
                <a:gd name="T23" fmla="*/ 6 h 18"/>
                <a:gd name="T24" fmla="*/ 11 w 23"/>
                <a:gd name="T25" fmla="*/ 18 h 18"/>
                <a:gd name="T26" fmla="*/ 11 w 23"/>
                <a:gd name="T27" fmla="*/ 18 h 18"/>
                <a:gd name="T28" fmla="*/ 11 w 23"/>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8">
                  <a:moveTo>
                    <a:pt x="11" y="18"/>
                  </a:moveTo>
                  <a:cubicBezTo>
                    <a:pt x="10" y="18"/>
                    <a:pt x="9" y="18"/>
                    <a:pt x="8" y="18"/>
                  </a:cubicBezTo>
                  <a:cubicBezTo>
                    <a:pt x="1" y="10"/>
                    <a:pt x="1" y="10"/>
                    <a:pt x="1" y="10"/>
                  </a:cubicBezTo>
                  <a:cubicBezTo>
                    <a:pt x="0" y="9"/>
                    <a:pt x="0" y="8"/>
                    <a:pt x="1" y="7"/>
                  </a:cubicBezTo>
                  <a:cubicBezTo>
                    <a:pt x="3" y="5"/>
                    <a:pt x="3" y="5"/>
                    <a:pt x="3" y="5"/>
                  </a:cubicBezTo>
                  <a:cubicBezTo>
                    <a:pt x="4" y="4"/>
                    <a:pt x="5" y="4"/>
                    <a:pt x="6" y="5"/>
                  </a:cubicBezTo>
                  <a:cubicBezTo>
                    <a:pt x="8" y="8"/>
                    <a:pt x="8" y="8"/>
                    <a:pt x="8" y="8"/>
                  </a:cubicBezTo>
                  <a:cubicBezTo>
                    <a:pt x="9" y="8"/>
                    <a:pt x="10" y="8"/>
                    <a:pt x="11" y="8"/>
                  </a:cubicBezTo>
                  <a:cubicBezTo>
                    <a:pt x="18" y="1"/>
                    <a:pt x="18" y="1"/>
                    <a:pt x="18" y="1"/>
                  </a:cubicBezTo>
                  <a:cubicBezTo>
                    <a:pt x="18" y="0"/>
                    <a:pt x="20" y="0"/>
                    <a:pt x="21" y="1"/>
                  </a:cubicBezTo>
                  <a:cubicBezTo>
                    <a:pt x="23" y="3"/>
                    <a:pt x="23" y="3"/>
                    <a:pt x="23" y="3"/>
                  </a:cubicBezTo>
                  <a:cubicBezTo>
                    <a:pt x="23" y="4"/>
                    <a:pt x="23" y="5"/>
                    <a:pt x="23" y="6"/>
                  </a:cubicBezTo>
                  <a:lnTo>
                    <a:pt x="11" y="18"/>
                  </a:lnTo>
                  <a:close/>
                  <a:moveTo>
                    <a:pt x="11" y="18"/>
                  </a:moveTo>
                  <a:cubicBezTo>
                    <a:pt x="11" y="18"/>
                    <a:pt x="11" y="18"/>
                    <a:pt x="11" y="18"/>
                  </a:cubicBezTo>
                </a:path>
              </a:pathLst>
            </a:custGeom>
            <a:solidFill>
              <a:schemeClr val="accent5">
                <a:lumMod val="50000"/>
              </a:schemeClr>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6" name="CuadroTexto 65"/>
          <p:cNvSpPr txBox="1"/>
          <p:nvPr/>
        </p:nvSpPr>
        <p:spPr>
          <a:xfrm>
            <a:off x="8411" y="-62460"/>
            <a:ext cx="9497202" cy="769441"/>
          </a:xfrm>
          <a:prstGeom prst="rect">
            <a:avLst/>
          </a:prstGeom>
          <a:noFill/>
        </p:spPr>
        <p:txBody>
          <a:bodyPr wrap="square" rtlCol="0">
            <a:spAutoFit/>
          </a:bodyPr>
          <a:lstStyle/>
          <a:p>
            <a:pPr lvl="0" algn="just">
              <a:defRPr/>
            </a:pPr>
            <a:r>
              <a:rPr lang="es-MX" sz="2200" b="1" dirty="0" smtClean="0">
                <a:solidFill>
                  <a:prstClr val="black"/>
                </a:solidFill>
                <a:latin typeface="Arial Narrow" panose="020B0606020202030204" pitchFamily="34" charset="0"/>
                <a:cs typeface="Arial" panose="020B0604020202020204" pitchFamily="34" charset="0"/>
              </a:rPr>
              <a:t>En 2017 la </a:t>
            </a:r>
            <a:r>
              <a:rPr lang="es-MX" sz="2200" b="1" dirty="0">
                <a:latin typeface="Arial Narrow" panose="020B0606020202030204" pitchFamily="34" charset="0"/>
                <a:cs typeface="Arial" panose="020B0604020202020204" pitchFamily="34" charset="0"/>
              </a:rPr>
              <a:t>Comisión </a:t>
            </a:r>
            <a:r>
              <a:rPr lang="es-MX" sz="2200" b="1" dirty="0" smtClean="0">
                <a:latin typeface="Arial Narrow" panose="020B0606020202030204" pitchFamily="34" charset="0"/>
                <a:cs typeface="Arial" panose="020B0604020202020204" pitchFamily="34" charset="0"/>
              </a:rPr>
              <a:t>liberó el precio máximo de VPM e inició </a:t>
            </a:r>
            <a:r>
              <a:rPr lang="es-MX" sz="2200" b="1" dirty="0">
                <a:latin typeface="Arial Narrow" panose="020B0606020202030204" pitchFamily="34" charset="0"/>
                <a:cs typeface="Arial" panose="020B0604020202020204" pitchFamily="34" charset="0"/>
              </a:rPr>
              <a:t>la publicación del </a:t>
            </a:r>
            <a:r>
              <a:rPr lang="es-MX" sz="2200" b="1" i="1" dirty="0">
                <a:latin typeface="Arial Narrow" panose="020B0606020202030204" pitchFamily="34" charset="0"/>
                <a:cs typeface="Arial" panose="020B0604020202020204" pitchFamily="34" charset="0"/>
              </a:rPr>
              <a:t>Índice de Referencia de Precios de Gas Natural</a:t>
            </a:r>
            <a:r>
              <a:rPr lang="es-MX" sz="2200" b="1" dirty="0">
                <a:latin typeface="Arial Narrow" panose="020B0606020202030204" pitchFamily="34" charset="0"/>
                <a:cs typeface="Arial" panose="020B0604020202020204" pitchFamily="34" charset="0"/>
              </a:rPr>
              <a:t> (IPGN</a:t>
            </a:r>
            <a:r>
              <a:rPr lang="es-MX" sz="2200" b="1" dirty="0" smtClean="0">
                <a:latin typeface="Arial Narrow" panose="020B0606020202030204" pitchFamily="34" charset="0"/>
                <a:cs typeface="Arial" panose="020B0604020202020204" pitchFamily="34" charset="0"/>
              </a:rPr>
              <a:t>).</a:t>
            </a:r>
            <a:endParaRPr lang="es-MX" sz="2200" b="1" dirty="0">
              <a:solidFill>
                <a:prstClr val="black"/>
              </a:solidFill>
              <a:latin typeface="Arial Narrow" panose="020B0606020202030204" pitchFamily="34" charset="0"/>
              <a:cs typeface="Arial" panose="020B0604020202020204" pitchFamily="34" charset="0"/>
            </a:endParaRPr>
          </a:p>
        </p:txBody>
      </p:sp>
      <p:grpSp>
        <p:nvGrpSpPr>
          <p:cNvPr id="67" name="Agrupar 11"/>
          <p:cNvGrpSpPr/>
          <p:nvPr/>
        </p:nvGrpSpPr>
        <p:grpSpPr>
          <a:xfrm>
            <a:off x="9598563" y="326396"/>
            <a:ext cx="2258342" cy="597143"/>
            <a:chOff x="7020272" y="6093296"/>
            <a:chExt cx="1808499" cy="478194"/>
          </a:xfrm>
        </p:grpSpPr>
        <p:sp>
          <p:nvSpPr>
            <p:cNvPr id="68"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9"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0"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1"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88" name="CuadroTexto 87"/>
          <p:cNvSpPr txBox="1"/>
          <p:nvPr/>
        </p:nvSpPr>
        <p:spPr>
          <a:xfrm>
            <a:off x="6930185" y="2490556"/>
            <a:ext cx="5150855" cy="369332"/>
          </a:xfrm>
          <a:prstGeom prst="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Visión </a:t>
            </a:r>
            <a:r>
              <a:rPr lang="es-MX" b="1" dirty="0" smtClean="0">
                <a:solidFill>
                  <a:prstClr val="white"/>
                </a:solidFill>
                <a:latin typeface="Arial Narrow" panose="020B0606020202030204" pitchFamily="34" charset="0"/>
                <a:cs typeface="Arial" panose="020B0604020202020204" pitchFamily="34" charset="0"/>
              </a:rPr>
              <a:t>a </a:t>
            </a:r>
            <a:r>
              <a:rPr kumimoji="0" lang="es-MX"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futuro</a:t>
            </a:r>
            <a:endParaRPr kumimoji="0" lang="es-MX"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nvGrpSpPr>
          <p:cNvPr id="3" name="Grupo 2"/>
          <p:cNvGrpSpPr/>
          <p:nvPr/>
        </p:nvGrpSpPr>
        <p:grpSpPr>
          <a:xfrm>
            <a:off x="265680" y="4912668"/>
            <a:ext cx="590637" cy="576946"/>
            <a:chOff x="2253503" y="4643038"/>
            <a:chExt cx="820349" cy="758153"/>
          </a:xfrm>
          <a:solidFill>
            <a:srgbClr val="92D050"/>
          </a:solidFill>
        </p:grpSpPr>
        <p:sp>
          <p:nvSpPr>
            <p:cNvPr id="52" name="Oval 3"/>
            <p:cNvSpPr/>
            <p:nvPr/>
          </p:nvSpPr>
          <p:spPr>
            <a:xfrm>
              <a:off x="2253503" y="4643038"/>
              <a:ext cx="820349" cy="75815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3" name="Picture 39" descr="benchmark.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8250" y="4841664"/>
              <a:ext cx="602984" cy="346962"/>
            </a:xfrm>
            <a:prstGeom prst="rect">
              <a:avLst/>
            </a:prstGeom>
            <a:grpFill/>
          </p:spPr>
        </p:pic>
      </p:grpSp>
      <p:sp>
        <p:nvSpPr>
          <p:cNvPr id="46" name="Rectángulo 45"/>
          <p:cNvSpPr/>
          <p:nvPr/>
        </p:nvSpPr>
        <p:spPr>
          <a:xfrm>
            <a:off x="1267663" y="4938078"/>
            <a:ext cx="4577465" cy="8771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700" b="1" dirty="0" smtClean="0">
                <a:latin typeface="Arial Narrow" panose="020B0606020202030204" pitchFamily="34" charset="0"/>
                <a:cs typeface="Arial" panose="020B0604020202020204" pitchFamily="34" charset="0"/>
              </a:rPr>
              <a:t>Se cuenta</a:t>
            </a:r>
            <a:r>
              <a:rPr kumimoji="0" lang="es-MX" sz="1700" b="1"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 con índices desagregados por región, </a:t>
            </a:r>
            <a:r>
              <a:rPr kumimoji="0" lang="es-MX" sz="1700" b="0"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que reflejen las características de los distintos mercados del país</a:t>
            </a:r>
          </a:p>
        </p:txBody>
      </p:sp>
    </p:spTree>
    <p:extLst>
      <p:ext uri="{BB962C8B-B14F-4D97-AF65-F5344CB8AC3E}">
        <p14:creationId xmlns:p14="http://schemas.microsoft.com/office/powerpoint/2010/main" val="1187259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23170" y="1746776"/>
            <a:ext cx="5101521" cy="1200329"/>
          </a:xfrm>
          <a:prstGeom prst="rect">
            <a:avLst/>
          </a:prstGeom>
        </p:spPr>
        <p:txBody>
          <a:bodyPr wrap="square">
            <a:spAutoFit/>
          </a:bodyPr>
          <a:lstStyle/>
          <a:p>
            <a:pPr marR="0" lvl="0" algn="ctr" defTabSz="914377" rtl="0" eaLnBrk="1" fontAlgn="auto" latinLnBrk="0" hangingPunct="1">
              <a:lnSpc>
                <a:spcPct val="100000"/>
              </a:lnSpc>
              <a:spcBef>
                <a:spcPts val="0"/>
              </a:spcBef>
              <a:spcAft>
                <a:spcPts val="0"/>
              </a:spcAft>
              <a:buClrTx/>
              <a:buSzTx/>
              <a:tabLst/>
              <a:defRPr/>
            </a:pPr>
            <a:r>
              <a:rPr kumimoji="0" lang="es-MX" sz="7200" b="1" i="0" u="none" strike="noStrike" kern="1200" cap="none" spc="0" normalizeH="0" baseline="0" noProof="0" dirty="0" smtClean="0">
                <a:ln>
                  <a:noFill/>
                </a:ln>
                <a:effectLst/>
                <a:uLnTx/>
                <a:uFillTx/>
                <a:latin typeface="Arial Narrow" panose="020B0606020202030204" pitchFamily="34" charset="0"/>
                <a:ea typeface="Calibri" panose="020F0502020204030204" pitchFamily="34" charset="0"/>
                <a:cs typeface="Arial" panose="020B0604020202020204" pitchFamily="34" charset="0"/>
              </a:rPr>
              <a:t>Gas LP</a:t>
            </a:r>
          </a:p>
        </p:txBody>
      </p:sp>
      <p:sp>
        <p:nvSpPr>
          <p:cNvPr id="35" name="Freeform 87"/>
          <p:cNvSpPr/>
          <p:nvPr/>
        </p:nvSpPr>
        <p:spPr>
          <a:xfrm>
            <a:off x="1036603" y="1756225"/>
            <a:ext cx="1116083" cy="111600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C55A11"/>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Agrupar 5"/>
          <p:cNvGrpSpPr/>
          <p:nvPr/>
        </p:nvGrpSpPr>
        <p:grpSpPr>
          <a:xfrm>
            <a:off x="1213756" y="1982990"/>
            <a:ext cx="827381" cy="713650"/>
            <a:chOff x="0" y="882650"/>
            <a:chExt cx="2360613" cy="1851026"/>
          </a:xfrm>
          <a:solidFill>
            <a:schemeClr val="bg1"/>
          </a:solidFill>
        </p:grpSpPr>
        <p:sp>
          <p:nvSpPr>
            <p:cNvPr id="12" name="Freeform 6"/>
            <p:cNvSpPr>
              <a:spLocks noEditPoints="1"/>
            </p:cNvSpPr>
            <p:nvPr/>
          </p:nvSpPr>
          <p:spPr bwMode="auto">
            <a:xfrm>
              <a:off x="350838" y="1903413"/>
              <a:ext cx="830263" cy="830263"/>
            </a:xfrm>
            <a:custGeom>
              <a:avLst/>
              <a:gdLst>
                <a:gd name="T0" fmla="*/ 41 w 83"/>
                <a:gd name="T1" fmla="*/ 0 h 83"/>
                <a:gd name="T2" fmla="*/ 0 w 83"/>
                <a:gd name="T3" fmla="*/ 42 h 83"/>
                <a:gd name="T4" fmla="*/ 41 w 83"/>
                <a:gd name="T5" fmla="*/ 83 h 83"/>
                <a:gd name="T6" fmla="*/ 83 w 83"/>
                <a:gd name="T7" fmla="*/ 42 h 83"/>
                <a:gd name="T8" fmla="*/ 41 w 83"/>
                <a:gd name="T9" fmla="*/ 0 h 83"/>
                <a:gd name="T10" fmla="*/ 46 w 83"/>
                <a:gd name="T11" fmla="*/ 69 h 83"/>
                <a:gd name="T12" fmla="*/ 53 w 83"/>
                <a:gd name="T13" fmla="*/ 57 h 83"/>
                <a:gd name="T14" fmla="*/ 41 w 83"/>
                <a:gd name="T15" fmla="*/ 33 h 83"/>
                <a:gd name="T16" fmla="*/ 28 w 83"/>
                <a:gd name="T17" fmla="*/ 57 h 83"/>
                <a:gd name="T18" fmla="*/ 34 w 83"/>
                <a:gd name="T19" fmla="*/ 69 h 83"/>
                <a:gd name="T20" fmla="*/ 23 w 83"/>
                <a:gd name="T21" fmla="*/ 50 h 83"/>
                <a:gd name="T22" fmla="*/ 44 w 83"/>
                <a:gd name="T23" fmla="*/ 14 h 83"/>
                <a:gd name="T24" fmla="*/ 60 w 83"/>
                <a:gd name="T25" fmla="*/ 50 h 83"/>
                <a:gd name="T26" fmla="*/ 46 w 83"/>
                <a:gd name="T27"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3">
                  <a:moveTo>
                    <a:pt x="41" y="0"/>
                  </a:moveTo>
                  <a:cubicBezTo>
                    <a:pt x="18" y="0"/>
                    <a:pt x="0" y="19"/>
                    <a:pt x="0" y="42"/>
                  </a:cubicBezTo>
                  <a:cubicBezTo>
                    <a:pt x="0" y="65"/>
                    <a:pt x="18" y="83"/>
                    <a:pt x="41" y="83"/>
                  </a:cubicBezTo>
                  <a:cubicBezTo>
                    <a:pt x="64" y="83"/>
                    <a:pt x="83" y="65"/>
                    <a:pt x="83" y="42"/>
                  </a:cubicBezTo>
                  <a:cubicBezTo>
                    <a:pt x="83" y="19"/>
                    <a:pt x="64" y="0"/>
                    <a:pt x="41" y="0"/>
                  </a:cubicBezTo>
                  <a:close/>
                  <a:moveTo>
                    <a:pt x="46" y="69"/>
                  </a:moveTo>
                  <a:cubicBezTo>
                    <a:pt x="50" y="67"/>
                    <a:pt x="53" y="63"/>
                    <a:pt x="53" y="57"/>
                  </a:cubicBezTo>
                  <a:cubicBezTo>
                    <a:pt x="52" y="47"/>
                    <a:pt x="40" y="44"/>
                    <a:pt x="41" y="33"/>
                  </a:cubicBezTo>
                  <a:cubicBezTo>
                    <a:pt x="38" y="35"/>
                    <a:pt x="28" y="47"/>
                    <a:pt x="28" y="57"/>
                  </a:cubicBezTo>
                  <a:cubicBezTo>
                    <a:pt x="28" y="63"/>
                    <a:pt x="31" y="66"/>
                    <a:pt x="34" y="69"/>
                  </a:cubicBezTo>
                  <a:cubicBezTo>
                    <a:pt x="28" y="66"/>
                    <a:pt x="23" y="60"/>
                    <a:pt x="23" y="50"/>
                  </a:cubicBezTo>
                  <a:cubicBezTo>
                    <a:pt x="23" y="35"/>
                    <a:pt x="39" y="17"/>
                    <a:pt x="44" y="14"/>
                  </a:cubicBezTo>
                  <a:cubicBezTo>
                    <a:pt x="41" y="31"/>
                    <a:pt x="60" y="35"/>
                    <a:pt x="60" y="50"/>
                  </a:cubicBezTo>
                  <a:cubicBezTo>
                    <a:pt x="60" y="61"/>
                    <a:pt x="53" y="67"/>
                    <a:pt x="46"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
            <p:cNvSpPr>
              <a:spLocks/>
            </p:cNvSpPr>
            <p:nvPr/>
          </p:nvSpPr>
          <p:spPr bwMode="auto">
            <a:xfrm>
              <a:off x="0" y="882650"/>
              <a:ext cx="2360613" cy="1620838"/>
            </a:xfrm>
            <a:custGeom>
              <a:avLst/>
              <a:gdLst>
                <a:gd name="T0" fmla="*/ 233 w 236"/>
                <a:gd name="T1" fmla="*/ 98 h 162"/>
                <a:gd name="T2" fmla="*/ 213 w 236"/>
                <a:gd name="T3" fmla="*/ 101 h 162"/>
                <a:gd name="T4" fmla="*/ 207 w 236"/>
                <a:gd name="T5" fmla="*/ 114 h 162"/>
                <a:gd name="T6" fmla="*/ 200 w 236"/>
                <a:gd name="T7" fmla="*/ 124 h 162"/>
                <a:gd name="T8" fmla="*/ 191 w 236"/>
                <a:gd name="T9" fmla="*/ 126 h 162"/>
                <a:gd name="T10" fmla="*/ 175 w 236"/>
                <a:gd name="T11" fmla="*/ 132 h 162"/>
                <a:gd name="T12" fmla="*/ 160 w 236"/>
                <a:gd name="T13" fmla="*/ 123 h 162"/>
                <a:gd name="T14" fmla="*/ 148 w 236"/>
                <a:gd name="T15" fmla="*/ 102 h 162"/>
                <a:gd name="T16" fmla="*/ 146 w 236"/>
                <a:gd name="T17" fmla="*/ 91 h 162"/>
                <a:gd name="T18" fmla="*/ 150 w 236"/>
                <a:gd name="T19" fmla="*/ 64 h 162"/>
                <a:gd name="T20" fmla="*/ 132 w 236"/>
                <a:gd name="T21" fmla="*/ 50 h 162"/>
                <a:gd name="T22" fmla="*/ 122 w 236"/>
                <a:gd name="T23" fmla="*/ 37 h 162"/>
                <a:gd name="T24" fmla="*/ 104 w 236"/>
                <a:gd name="T25" fmla="*/ 37 h 162"/>
                <a:gd name="T26" fmla="*/ 92 w 236"/>
                <a:gd name="T27" fmla="*/ 27 h 162"/>
                <a:gd name="T28" fmla="*/ 66 w 236"/>
                <a:gd name="T29" fmla="*/ 12 h 162"/>
                <a:gd name="T30" fmla="*/ 65 w 236"/>
                <a:gd name="T31" fmla="*/ 16 h 162"/>
                <a:gd name="T32" fmla="*/ 45 w 236"/>
                <a:gd name="T33" fmla="*/ 15 h 162"/>
                <a:gd name="T34" fmla="*/ 17 w 236"/>
                <a:gd name="T35" fmla="*/ 2 h 162"/>
                <a:gd name="T36" fmla="*/ 0 w 236"/>
                <a:gd name="T37" fmla="*/ 0 h 162"/>
                <a:gd name="T38" fmla="*/ 0 w 236"/>
                <a:gd name="T39" fmla="*/ 0 h 162"/>
                <a:gd name="T40" fmla="*/ 20 w 236"/>
                <a:gd name="T41" fmla="*/ 38 h 162"/>
                <a:gd name="T42" fmla="*/ 12 w 236"/>
                <a:gd name="T43" fmla="*/ 43 h 162"/>
                <a:gd name="T44" fmla="*/ 33 w 236"/>
                <a:gd name="T45" fmla="*/ 63 h 162"/>
                <a:gd name="T46" fmla="*/ 46 w 236"/>
                <a:gd name="T47" fmla="*/ 84 h 162"/>
                <a:gd name="T48" fmla="*/ 52 w 236"/>
                <a:gd name="T49" fmla="*/ 87 h 162"/>
                <a:gd name="T50" fmla="*/ 45 w 236"/>
                <a:gd name="T51" fmla="*/ 78 h 162"/>
                <a:gd name="T52" fmla="*/ 27 w 236"/>
                <a:gd name="T53" fmla="*/ 38 h 162"/>
                <a:gd name="T54" fmla="*/ 16 w 236"/>
                <a:gd name="T55" fmla="*/ 8 h 162"/>
                <a:gd name="T56" fmla="*/ 37 w 236"/>
                <a:gd name="T57" fmla="*/ 38 h 162"/>
                <a:gd name="T58" fmla="*/ 54 w 236"/>
                <a:gd name="T59" fmla="*/ 62 h 162"/>
                <a:gd name="T60" fmla="*/ 82 w 236"/>
                <a:gd name="T61" fmla="*/ 94 h 162"/>
                <a:gd name="T62" fmla="*/ 83 w 236"/>
                <a:gd name="T63" fmla="*/ 97 h 162"/>
                <a:gd name="T64" fmla="*/ 139 w 236"/>
                <a:gd name="T65" fmla="*/ 147 h 162"/>
                <a:gd name="T66" fmla="*/ 153 w 236"/>
                <a:gd name="T67" fmla="*/ 152 h 162"/>
                <a:gd name="T68" fmla="*/ 171 w 236"/>
                <a:gd name="T69" fmla="*/ 147 h 162"/>
                <a:gd name="T70" fmla="*/ 196 w 236"/>
                <a:gd name="T71" fmla="*/ 162 h 162"/>
                <a:gd name="T72" fmla="*/ 210 w 236"/>
                <a:gd name="T73" fmla="*/ 147 h 162"/>
                <a:gd name="T74" fmla="*/ 204 w 236"/>
                <a:gd name="T75" fmla="*/ 137 h 162"/>
                <a:gd name="T76" fmla="*/ 219 w 236"/>
                <a:gd name="T77" fmla="*/ 131 h 162"/>
                <a:gd name="T78" fmla="*/ 229 w 236"/>
                <a:gd name="T79" fmla="*/ 128 h 162"/>
                <a:gd name="T80" fmla="*/ 236 w 236"/>
                <a:gd name="T81" fmla="*/ 10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162">
                  <a:moveTo>
                    <a:pt x="233" y="97"/>
                  </a:moveTo>
                  <a:cubicBezTo>
                    <a:pt x="233" y="98"/>
                    <a:pt x="233" y="98"/>
                    <a:pt x="233" y="98"/>
                  </a:cubicBezTo>
                  <a:cubicBezTo>
                    <a:pt x="222" y="98"/>
                    <a:pt x="222" y="98"/>
                    <a:pt x="222" y="98"/>
                  </a:cubicBezTo>
                  <a:cubicBezTo>
                    <a:pt x="213" y="101"/>
                    <a:pt x="213" y="101"/>
                    <a:pt x="213" y="101"/>
                  </a:cubicBezTo>
                  <a:cubicBezTo>
                    <a:pt x="208" y="104"/>
                    <a:pt x="208" y="104"/>
                    <a:pt x="208" y="104"/>
                  </a:cubicBezTo>
                  <a:cubicBezTo>
                    <a:pt x="207" y="114"/>
                    <a:pt x="207" y="114"/>
                    <a:pt x="207" y="114"/>
                  </a:cubicBezTo>
                  <a:cubicBezTo>
                    <a:pt x="205" y="120"/>
                    <a:pt x="205" y="120"/>
                    <a:pt x="205" y="120"/>
                  </a:cubicBezTo>
                  <a:cubicBezTo>
                    <a:pt x="200" y="124"/>
                    <a:pt x="200" y="124"/>
                    <a:pt x="200" y="124"/>
                  </a:cubicBezTo>
                  <a:cubicBezTo>
                    <a:pt x="196" y="128"/>
                    <a:pt x="196" y="128"/>
                    <a:pt x="196" y="128"/>
                  </a:cubicBezTo>
                  <a:cubicBezTo>
                    <a:pt x="191" y="126"/>
                    <a:pt x="191" y="126"/>
                    <a:pt x="191" y="126"/>
                  </a:cubicBezTo>
                  <a:cubicBezTo>
                    <a:pt x="186" y="129"/>
                    <a:pt x="186" y="129"/>
                    <a:pt x="186" y="129"/>
                  </a:cubicBezTo>
                  <a:cubicBezTo>
                    <a:pt x="175" y="132"/>
                    <a:pt x="175" y="132"/>
                    <a:pt x="175" y="132"/>
                  </a:cubicBezTo>
                  <a:cubicBezTo>
                    <a:pt x="169" y="127"/>
                    <a:pt x="169" y="127"/>
                    <a:pt x="169" y="127"/>
                  </a:cubicBezTo>
                  <a:cubicBezTo>
                    <a:pt x="160" y="123"/>
                    <a:pt x="160" y="123"/>
                    <a:pt x="160" y="123"/>
                  </a:cubicBezTo>
                  <a:cubicBezTo>
                    <a:pt x="158" y="118"/>
                    <a:pt x="158" y="118"/>
                    <a:pt x="158" y="118"/>
                  </a:cubicBezTo>
                  <a:cubicBezTo>
                    <a:pt x="148" y="102"/>
                    <a:pt x="148" y="102"/>
                    <a:pt x="148" y="102"/>
                  </a:cubicBezTo>
                  <a:cubicBezTo>
                    <a:pt x="145" y="93"/>
                    <a:pt x="145" y="93"/>
                    <a:pt x="145" y="93"/>
                  </a:cubicBezTo>
                  <a:cubicBezTo>
                    <a:pt x="146" y="91"/>
                    <a:pt x="146" y="91"/>
                    <a:pt x="146" y="91"/>
                  </a:cubicBezTo>
                  <a:cubicBezTo>
                    <a:pt x="145" y="77"/>
                    <a:pt x="145" y="77"/>
                    <a:pt x="145" y="77"/>
                  </a:cubicBezTo>
                  <a:cubicBezTo>
                    <a:pt x="150" y="64"/>
                    <a:pt x="150" y="64"/>
                    <a:pt x="150" y="64"/>
                  </a:cubicBezTo>
                  <a:cubicBezTo>
                    <a:pt x="135" y="60"/>
                    <a:pt x="135" y="60"/>
                    <a:pt x="135" y="60"/>
                  </a:cubicBezTo>
                  <a:cubicBezTo>
                    <a:pt x="132" y="50"/>
                    <a:pt x="132" y="50"/>
                    <a:pt x="132" y="50"/>
                  </a:cubicBezTo>
                  <a:cubicBezTo>
                    <a:pt x="126" y="44"/>
                    <a:pt x="126" y="44"/>
                    <a:pt x="126" y="44"/>
                  </a:cubicBezTo>
                  <a:cubicBezTo>
                    <a:pt x="122" y="37"/>
                    <a:pt x="122" y="37"/>
                    <a:pt x="122" y="37"/>
                  </a:cubicBezTo>
                  <a:cubicBezTo>
                    <a:pt x="110" y="30"/>
                    <a:pt x="110" y="30"/>
                    <a:pt x="110" y="30"/>
                  </a:cubicBezTo>
                  <a:cubicBezTo>
                    <a:pt x="104" y="37"/>
                    <a:pt x="104" y="37"/>
                    <a:pt x="104" y="37"/>
                  </a:cubicBezTo>
                  <a:cubicBezTo>
                    <a:pt x="92" y="30"/>
                    <a:pt x="92" y="30"/>
                    <a:pt x="92" y="30"/>
                  </a:cubicBezTo>
                  <a:cubicBezTo>
                    <a:pt x="92" y="27"/>
                    <a:pt x="92" y="27"/>
                    <a:pt x="92" y="27"/>
                  </a:cubicBezTo>
                  <a:cubicBezTo>
                    <a:pt x="78" y="12"/>
                    <a:pt x="78" y="12"/>
                    <a:pt x="78" y="12"/>
                  </a:cubicBezTo>
                  <a:cubicBezTo>
                    <a:pt x="66" y="12"/>
                    <a:pt x="66" y="12"/>
                    <a:pt x="66" y="12"/>
                  </a:cubicBezTo>
                  <a:cubicBezTo>
                    <a:pt x="66" y="15"/>
                    <a:pt x="66" y="15"/>
                    <a:pt x="66" y="15"/>
                  </a:cubicBezTo>
                  <a:cubicBezTo>
                    <a:pt x="65" y="16"/>
                    <a:pt x="65" y="16"/>
                    <a:pt x="65" y="16"/>
                  </a:cubicBezTo>
                  <a:cubicBezTo>
                    <a:pt x="61" y="15"/>
                    <a:pt x="61" y="15"/>
                    <a:pt x="61" y="15"/>
                  </a:cubicBezTo>
                  <a:cubicBezTo>
                    <a:pt x="45" y="15"/>
                    <a:pt x="45" y="15"/>
                    <a:pt x="45" y="15"/>
                  </a:cubicBezTo>
                  <a:cubicBezTo>
                    <a:pt x="18" y="3"/>
                    <a:pt x="18" y="3"/>
                    <a:pt x="18" y="3"/>
                  </a:cubicBezTo>
                  <a:cubicBezTo>
                    <a:pt x="17" y="2"/>
                    <a:pt x="17" y="2"/>
                    <a:pt x="17" y="2"/>
                  </a:cubicBezTo>
                  <a:cubicBezTo>
                    <a:pt x="18" y="0"/>
                    <a:pt x="18" y="0"/>
                    <a:pt x="18" y="0"/>
                  </a:cubicBezTo>
                  <a:cubicBezTo>
                    <a:pt x="0" y="0"/>
                    <a:pt x="0" y="0"/>
                    <a:pt x="0" y="0"/>
                  </a:cubicBezTo>
                  <a:cubicBezTo>
                    <a:pt x="0" y="0"/>
                    <a:pt x="0" y="0"/>
                    <a:pt x="0" y="0"/>
                  </a:cubicBezTo>
                  <a:cubicBezTo>
                    <a:pt x="0" y="0"/>
                    <a:pt x="0" y="0"/>
                    <a:pt x="0" y="0"/>
                  </a:cubicBezTo>
                  <a:cubicBezTo>
                    <a:pt x="11" y="28"/>
                    <a:pt x="11" y="28"/>
                    <a:pt x="11" y="28"/>
                  </a:cubicBezTo>
                  <a:cubicBezTo>
                    <a:pt x="20" y="38"/>
                    <a:pt x="20" y="38"/>
                    <a:pt x="20" y="38"/>
                  </a:cubicBezTo>
                  <a:cubicBezTo>
                    <a:pt x="19" y="44"/>
                    <a:pt x="19" y="44"/>
                    <a:pt x="19" y="44"/>
                  </a:cubicBezTo>
                  <a:cubicBezTo>
                    <a:pt x="12" y="43"/>
                    <a:pt x="12" y="43"/>
                    <a:pt x="12" y="43"/>
                  </a:cubicBezTo>
                  <a:cubicBezTo>
                    <a:pt x="31" y="59"/>
                    <a:pt x="31" y="59"/>
                    <a:pt x="31" y="59"/>
                  </a:cubicBezTo>
                  <a:cubicBezTo>
                    <a:pt x="33" y="63"/>
                    <a:pt x="33" y="63"/>
                    <a:pt x="33" y="63"/>
                  </a:cubicBezTo>
                  <a:cubicBezTo>
                    <a:pt x="32" y="69"/>
                    <a:pt x="32" y="69"/>
                    <a:pt x="32" y="69"/>
                  </a:cubicBezTo>
                  <a:cubicBezTo>
                    <a:pt x="46" y="84"/>
                    <a:pt x="46" y="84"/>
                    <a:pt x="46" y="84"/>
                  </a:cubicBezTo>
                  <a:cubicBezTo>
                    <a:pt x="48" y="89"/>
                    <a:pt x="48" y="89"/>
                    <a:pt x="48" y="89"/>
                  </a:cubicBezTo>
                  <a:cubicBezTo>
                    <a:pt x="52" y="87"/>
                    <a:pt x="52" y="87"/>
                    <a:pt x="52" y="87"/>
                  </a:cubicBezTo>
                  <a:cubicBezTo>
                    <a:pt x="52" y="85"/>
                    <a:pt x="52" y="85"/>
                    <a:pt x="52" y="85"/>
                  </a:cubicBezTo>
                  <a:cubicBezTo>
                    <a:pt x="45" y="78"/>
                    <a:pt x="45" y="78"/>
                    <a:pt x="45" y="78"/>
                  </a:cubicBezTo>
                  <a:cubicBezTo>
                    <a:pt x="41" y="66"/>
                    <a:pt x="41" y="66"/>
                    <a:pt x="41" y="66"/>
                  </a:cubicBezTo>
                  <a:cubicBezTo>
                    <a:pt x="27" y="38"/>
                    <a:pt x="27" y="38"/>
                    <a:pt x="27" y="38"/>
                  </a:cubicBezTo>
                  <a:cubicBezTo>
                    <a:pt x="26" y="35"/>
                    <a:pt x="26" y="35"/>
                    <a:pt x="26" y="35"/>
                  </a:cubicBezTo>
                  <a:cubicBezTo>
                    <a:pt x="16" y="8"/>
                    <a:pt x="16" y="8"/>
                    <a:pt x="16" y="8"/>
                  </a:cubicBezTo>
                  <a:cubicBezTo>
                    <a:pt x="26" y="14"/>
                    <a:pt x="26" y="14"/>
                    <a:pt x="26" y="14"/>
                  </a:cubicBezTo>
                  <a:cubicBezTo>
                    <a:pt x="37" y="38"/>
                    <a:pt x="37" y="38"/>
                    <a:pt x="37" y="38"/>
                  </a:cubicBezTo>
                  <a:cubicBezTo>
                    <a:pt x="43" y="45"/>
                    <a:pt x="43" y="45"/>
                    <a:pt x="43" y="45"/>
                  </a:cubicBezTo>
                  <a:cubicBezTo>
                    <a:pt x="54" y="62"/>
                    <a:pt x="54" y="62"/>
                    <a:pt x="54" y="62"/>
                  </a:cubicBezTo>
                  <a:cubicBezTo>
                    <a:pt x="59" y="67"/>
                    <a:pt x="59" y="67"/>
                    <a:pt x="59" y="67"/>
                  </a:cubicBezTo>
                  <a:cubicBezTo>
                    <a:pt x="82" y="94"/>
                    <a:pt x="82" y="94"/>
                    <a:pt x="82" y="94"/>
                  </a:cubicBezTo>
                  <a:cubicBezTo>
                    <a:pt x="83" y="94"/>
                    <a:pt x="83" y="94"/>
                    <a:pt x="83" y="94"/>
                  </a:cubicBezTo>
                  <a:cubicBezTo>
                    <a:pt x="83" y="97"/>
                    <a:pt x="83" y="97"/>
                    <a:pt x="83" y="97"/>
                  </a:cubicBezTo>
                  <a:cubicBezTo>
                    <a:pt x="105" y="100"/>
                    <a:pt x="122" y="118"/>
                    <a:pt x="123" y="140"/>
                  </a:cubicBezTo>
                  <a:cubicBezTo>
                    <a:pt x="139" y="147"/>
                    <a:pt x="139" y="147"/>
                    <a:pt x="139" y="147"/>
                  </a:cubicBezTo>
                  <a:cubicBezTo>
                    <a:pt x="141" y="149"/>
                    <a:pt x="141" y="149"/>
                    <a:pt x="141" y="149"/>
                  </a:cubicBezTo>
                  <a:cubicBezTo>
                    <a:pt x="153" y="152"/>
                    <a:pt x="153" y="152"/>
                    <a:pt x="153" y="152"/>
                  </a:cubicBezTo>
                  <a:cubicBezTo>
                    <a:pt x="158" y="154"/>
                    <a:pt x="158" y="154"/>
                    <a:pt x="158" y="154"/>
                  </a:cubicBezTo>
                  <a:cubicBezTo>
                    <a:pt x="171" y="147"/>
                    <a:pt x="171" y="147"/>
                    <a:pt x="171" y="147"/>
                  </a:cubicBezTo>
                  <a:cubicBezTo>
                    <a:pt x="176" y="148"/>
                    <a:pt x="176" y="148"/>
                    <a:pt x="176" y="148"/>
                  </a:cubicBezTo>
                  <a:cubicBezTo>
                    <a:pt x="196" y="162"/>
                    <a:pt x="196" y="162"/>
                    <a:pt x="196" y="162"/>
                  </a:cubicBezTo>
                  <a:cubicBezTo>
                    <a:pt x="199" y="148"/>
                    <a:pt x="199" y="148"/>
                    <a:pt x="199" y="148"/>
                  </a:cubicBezTo>
                  <a:cubicBezTo>
                    <a:pt x="210" y="147"/>
                    <a:pt x="210" y="147"/>
                    <a:pt x="210" y="147"/>
                  </a:cubicBezTo>
                  <a:cubicBezTo>
                    <a:pt x="201" y="137"/>
                    <a:pt x="201" y="137"/>
                    <a:pt x="201" y="137"/>
                  </a:cubicBezTo>
                  <a:cubicBezTo>
                    <a:pt x="204" y="137"/>
                    <a:pt x="204" y="137"/>
                    <a:pt x="204" y="137"/>
                  </a:cubicBezTo>
                  <a:cubicBezTo>
                    <a:pt x="204" y="132"/>
                    <a:pt x="204" y="132"/>
                    <a:pt x="204" y="132"/>
                  </a:cubicBezTo>
                  <a:cubicBezTo>
                    <a:pt x="219" y="131"/>
                    <a:pt x="219" y="131"/>
                    <a:pt x="219" y="131"/>
                  </a:cubicBezTo>
                  <a:cubicBezTo>
                    <a:pt x="228" y="122"/>
                    <a:pt x="228" y="122"/>
                    <a:pt x="228" y="122"/>
                  </a:cubicBezTo>
                  <a:cubicBezTo>
                    <a:pt x="229" y="128"/>
                    <a:pt x="229" y="128"/>
                    <a:pt x="229" y="128"/>
                  </a:cubicBezTo>
                  <a:cubicBezTo>
                    <a:pt x="232" y="107"/>
                    <a:pt x="232" y="107"/>
                    <a:pt x="232" y="107"/>
                  </a:cubicBezTo>
                  <a:cubicBezTo>
                    <a:pt x="236" y="101"/>
                    <a:pt x="236" y="101"/>
                    <a:pt x="236" y="101"/>
                  </a:cubicBezTo>
                  <a:lnTo>
                    <a:pt x="233"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56" name="Marcador de número de diapositiva 5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es-MX"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50" name="Conector recto 49"/>
          <p:cNvCxnSpPr/>
          <p:nvPr/>
        </p:nvCxnSpPr>
        <p:spPr>
          <a:xfrm flipH="1" flipV="1">
            <a:off x="2512379" y="1681345"/>
            <a:ext cx="13176" cy="1265760"/>
          </a:xfrm>
          <a:prstGeom prst="line">
            <a:avLst/>
          </a:prstGeom>
          <a:solidFill>
            <a:srgbClr val="00B0F0"/>
          </a:solidFill>
          <a:ln w="76200" cmpd="sng">
            <a:solidFill>
              <a:srgbClr val="C55A1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611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9B043775-927A-485F-8B65-FF512660102C}" type="slidenum">
              <a:rPr lang="es-MX" smtClean="0"/>
              <a:t>14</a:t>
            </a:fld>
            <a:endParaRPr lang="es-MX"/>
          </a:p>
        </p:txBody>
      </p:sp>
      <p:cxnSp>
        <p:nvCxnSpPr>
          <p:cNvPr id="4" name="Conector recto 3"/>
          <p:cNvCxnSpPr/>
          <p:nvPr/>
        </p:nvCxnSpPr>
        <p:spPr>
          <a:xfrm>
            <a:off x="2307705" y="1977946"/>
            <a:ext cx="23139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rot="16200000">
            <a:off x="-588491" y="2369364"/>
            <a:ext cx="1944216" cy="384721"/>
          </a:xfrm>
          <a:prstGeom prst="rect">
            <a:avLst/>
          </a:prstGeom>
          <a:noFill/>
        </p:spPr>
        <p:txBody>
          <a:bodyPr wrap="square" rtlCol="0">
            <a:spAutoFit/>
          </a:bodyPr>
          <a:lstStyle/>
          <a:p>
            <a:pPr algn="ctr"/>
            <a:r>
              <a:rPr lang="es-MX" b="1" dirty="0" smtClean="0">
                <a:latin typeface="Arial" panose="020B0604020202020204" pitchFamily="34" charset="0"/>
                <a:cs typeface="Arial" panose="020B0604020202020204" pitchFamily="34" charset="0"/>
              </a:rPr>
              <a:t>Gas LP</a:t>
            </a:r>
            <a:endParaRPr lang="es-MX" b="1" dirty="0">
              <a:latin typeface="Arial" panose="020B0604020202020204" pitchFamily="34" charset="0"/>
              <a:cs typeface="Arial" panose="020B0604020202020204" pitchFamily="34" charset="0"/>
            </a:endParaRPr>
          </a:p>
        </p:txBody>
      </p:sp>
      <p:sp>
        <p:nvSpPr>
          <p:cNvPr id="10" name="CuadroTexto 9"/>
          <p:cNvSpPr txBox="1"/>
          <p:nvPr/>
        </p:nvSpPr>
        <p:spPr>
          <a:xfrm>
            <a:off x="3159360" y="3022448"/>
            <a:ext cx="1584176" cy="307777"/>
          </a:xfrm>
          <a:prstGeom prst="rect">
            <a:avLst/>
          </a:prstGeom>
          <a:noFill/>
        </p:spPr>
        <p:txBody>
          <a:bodyPr wrap="square" rtlCol="0">
            <a:spAutoFit/>
          </a:bodyPr>
          <a:lstStyle/>
          <a:p>
            <a:pPr algn="ctr"/>
            <a:r>
              <a:rPr lang="es-MX" sz="1400" dirty="0" smtClean="0">
                <a:latin typeface="Arial" panose="020B0604020202020204" pitchFamily="34" charset="0"/>
                <a:cs typeface="Arial" panose="020B0604020202020204" pitchFamily="34" charset="0"/>
              </a:rPr>
              <a:t>Transporte </a:t>
            </a:r>
            <a:endParaRPr lang="es-MX" sz="1400" dirty="0">
              <a:latin typeface="Arial" panose="020B0604020202020204" pitchFamily="34" charset="0"/>
              <a:cs typeface="Arial" panose="020B0604020202020204" pitchFamily="34" charset="0"/>
            </a:endParaRPr>
          </a:p>
        </p:txBody>
      </p:sp>
      <p:sp>
        <p:nvSpPr>
          <p:cNvPr id="11" name="CuadroTexto 10"/>
          <p:cNvSpPr txBox="1"/>
          <p:nvPr/>
        </p:nvSpPr>
        <p:spPr>
          <a:xfrm>
            <a:off x="4779935" y="3009149"/>
            <a:ext cx="1584176" cy="307777"/>
          </a:xfrm>
          <a:prstGeom prst="rect">
            <a:avLst/>
          </a:prstGeom>
          <a:noFill/>
        </p:spPr>
        <p:txBody>
          <a:bodyPr wrap="square" rtlCol="0">
            <a:spAutoFit/>
          </a:bodyPr>
          <a:lstStyle/>
          <a:p>
            <a:pPr algn="ctr"/>
            <a:r>
              <a:rPr lang="es-MX" sz="1400" dirty="0" smtClean="0">
                <a:latin typeface="Arial" panose="020B0604020202020204" pitchFamily="34" charset="0"/>
                <a:cs typeface="Arial" panose="020B0604020202020204" pitchFamily="34" charset="0"/>
              </a:rPr>
              <a:t>Almacenamiento</a:t>
            </a:r>
            <a:endParaRPr lang="es-MX" sz="1400" dirty="0">
              <a:latin typeface="Arial" panose="020B0604020202020204" pitchFamily="34" charset="0"/>
              <a:cs typeface="Arial" panose="020B0604020202020204" pitchFamily="34" charset="0"/>
            </a:endParaRPr>
          </a:p>
        </p:txBody>
      </p:sp>
      <p:sp>
        <p:nvSpPr>
          <p:cNvPr id="12" name="CuadroTexto 11"/>
          <p:cNvSpPr txBox="1"/>
          <p:nvPr/>
        </p:nvSpPr>
        <p:spPr>
          <a:xfrm>
            <a:off x="6470024" y="3020063"/>
            <a:ext cx="1584176" cy="307777"/>
          </a:xfrm>
          <a:prstGeom prst="rect">
            <a:avLst/>
          </a:prstGeom>
          <a:noFill/>
        </p:spPr>
        <p:txBody>
          <a:bodyPr wrap="square" rtlCol="0">
            <a:spAutoFit/>
          </a:bodyPr>
          <a:lstStyle/>
          <a:p>
            <a:pPr algn="ctr"/>
            <a:r>
              <a:rPr lang="es-MX" sz="1400" dirty="0" smtClean="0">
                <a:latin typeface="Arial" panose="020B0604020202020204" pitchFamily="34" charset="0"/>
                <a:cs typeface="Arial" panose="020B0604020202020204" pitchFamily="34" charset="0"/>
              </a:rPr>
              <a:t>Distribución</a:t>
            </a:r>
            <a:endParaRPr lang="es-MX" sz="1400" dirty="0">
              <a:latin typeface="Arial" panose="020B0604020202020204" pitchFamily="34" charset="0"/>
              <a:cs typeface="Arial" panose="020B0604020202020204" pitchFamily="34" charset="0"/>
            </a:endParaRPr>
          </a:p>
        </p:txBody>
      </p:sp>
      <p:sp>
        <p:nvSpPr>
          <p:cNvPr id="13" name="CuadroTexto 12"/>
          <p:cNvSpPr txBox="1"/>
          <p:nvPr/>
        </p:nvSpPr>
        <p:spPr>
          <a:xfrm>
            <a:off x="9715479" y="2961156"/>
            <a:ext cx="1823916" cy="307777"/>
          </a:xfrm>
          <a:prstGeom prst="rect">
            <a:avLst/>
          </a:prstGeom>
          <a:noFill/>
        </p:spPr>
        <p:txBody>
          <a:bodyPr wrap="square" rtlCol="0">
            <a:spAutoFit/>
          </a:bodyPr>
          <a:lstStyle/>
          <a:p>
            <a:pPr algn="ctr"/>
            <a:r>
              <a:rPr lang="es-MX" sz="1400" dirty="0" smtClean="0">
                <a:latin typeface="Arial" panose="020B0604020202020204" pitchFamily="34" charset="0"/>
                <a:cs typeface="Arial" panose="020B0604020202020204" pitchFamily="34" charset="0"/>
              </a:rPr>
              <a:t>Comercialización</a:t>
            </a:r>
            <a:endParaRPr lang="es-MX" sz="1400" dirty="0">
              <a:latin typeface="Arial" panose="020B0604020202020204" pitchFamily="34" charset="0"/>
              <a:cs typeface="Arial" panose="020B0604020202020204" pitchFamily="34" charset="0"/>
            </a:endParaRPr>
          </a:p>
        </p:txBody>
      </p:sp>
      <p:sp>
        <p:nvSpPr>
          <p:cNvPr id="31" name="Freeform 44"/>
          <p:cNvSpPr>
            <a:spLocks noEditPoints="1"/>
          </p:cNvSpPr>
          <p:nvPr/>
        </p:nvSpPr>
        <p:spPr bwMode="auto">
          <a:xfrm>
            <a:off x="1458801" y="1815655"/>
            <a:ext cx="588285" cy="506203"/>
          </a:xfrm>
          <a:custGeom>
            <a:avLst/>
            <a:gdLst>
              <a:gd name="T0" fmla="*/ 0 w 86"/>
              <a:gd name="T1" fmla="*/ 64 h 67"/>
              <a:gd name="T2" fmla="*/ 9 w 86"/>
              <a:gd name="T3" fmla="*/ 64 h 67"/>
              <a:gd name="T4" fmla="*/ 9 w 86"/>
              <a:gd name="T5" fmla="*/ 62 h 67"/>
              <a:gd name="T6" fmla="*/ 4 w 86"/>
              <a:gd name="T7" fmla="*/ 62 h 67"/>
              <a:gd name="T8" fmla="*/ 4 w 86"/>
              <a:gd name="T9" fmla="*/ 46 h 67"/>
              <a:gd name="T10" fmla="*/ 36 w 86"/>
              <a:gd name="T11" fmla="*/ 46 h 67"/>
              <a:gd name="T12" fmla="*/ 36 w 86"/>
              <a:gd name="T13" fmla="*/ 44 h 67"/>
              <a:gd name="T14" fmla="*/ 9 w 86"/>
              <a:gd name="T15" fmla="*/ 44 h 67"/>
              <a:gd name="T16" fmla="*/ 9 w 86"/>
              <a:gd name="T17" fmla="*/ 40 h 67"/>
              <a:gd name="T18" fmla="*/ 52 w 86"/>
              <a:gd name="T19" fmla="*/ 40 h 67"/>
              <a:gd name="T20" fmla="*/ 52 w 86"/>
              <a:gd name="T21" fmla="*/ 45 h 67"/>
              <a:gd name="T22" fmla="*/ 68 w 86"/>
              <a:gd name="T23" fmla="*/ 45 h 67"/>
              <a:gd name="T24" fmla="*/ 68 w 86"/>
              <a:gd name="T25" fmla="*/ 46 h 67"/>
              <a:gd name="T26" fmla="*/ 74 w 86"/>
              <a:gd name="T27" fmla="*/ 46 h 67"/>
              <a:gd name="T28" fmla="*/ 82 w 86"/>
              <a:gd name="T29" fmla="*/ 53 h 67"/>
              <a:gd name="T30" fmla="*/ 82 w 86"/>
              <a:gd name="T31" fmla="*/ 62 h 67"/>
              <a:gd name="T32" fmla="*/ 86 w 86"/>
              <a:gd name="T33" fmla="*/ 62 h 67"/>
              <a:gd name="T34" fmla="*/ 86 w 86"/>
              <a:gd name="T35" fmla="*/ 67 h 67"/>
              <a:gd name="T36" fmla="*/ 0 w 86"/>
              <a:gd name="T37" fmla="*/ 67 h 67"/>
              <a:gd name="T38" fmla="*/ 0 w 86"/>
              <a:gd name="T39" fmla="*/ 64 h 67"/>
              <a:gd name="T40" fmla="*/ 75 w 86"/>
              <a:gd name="T41" fmla="*/ 62 h 67"/>
              <a:gd name="T42" fmla="*/ 75 w 86"/>
              <a:gd name="T43" fmla="*/ 54 h 67"/>
              <a:gd name="T44" fmla="*/ 74 w 86"/>
              <a:gd name="T45" fmla="*/ 53 h 67"/>
              <a:gd name="T46" fmla="*/ 68 w 86"/>
              <a:gd name="T47" fmla="*/ 53 h 67"/>
              <a:gd name="T48" fmla="*/ 68 w 86"/>
              <a:gd name="T49" fmla="*/ 62 h 67"/>
              <a:gd name="T50" fmla="*/ 75 w 86"/>
              <a:gd name="T51" fmla="*/ 62 h 67"/>
              <a:gd name="T52" fmla="*/ 80 w 86"/>
              <a:gd name="T53" fmla="*/ 62 h 67"/>
              <a:gd name="T54" fmla="*/ 80 w 86"/>
              <a:gd name="T55" fmla="*/ 53 h 67"/>
              <a:gd name="T56" fmla="*/ 74 w 86"/>
              <a:gd name="T57" fmla="*/ 48 h 67"/>
              <a:gd name="T58" fmla="*/ 68 w 86"/>
              <a:gd name="T59" fmla="*/ 48 h 67"/>
              <a:gd name="T60" fmla="*/ 68 w 86"/>
              <a:gd name="T61" fmla="*/ 49 h 67"/>
              <a:gd name="T62" fmla="*/ 74 w 86"/>
              <a:gd name="T63" fmla="*/ 49 h 67"/>
              <a:gd name="T64" fmla="*/ 77 w 86"/>
              <a:gd name="T65" fmla="*/ 50 h 67"/>
              <a:gd name="T66" fmla="*/ 79 w 86"/>
              <a:gd name="T67" fmla="*/ 54 h 67"/>
              <a:gd name="T68" fmla="*/ 79 w 86"/>
              <a:gd name="T69" fmla="*/ 62 h 67"/>
              <a:gd name="T70" fmla="*/ 80 w 86"/>
              <a:gd name="T71" fmla="*/ 62 h 67"/>
              <a:gd name="T72" fmla="*/ 35 w 86"/>
              <a:gd name="T73" fmla="*/ 38 h 67"/>
              <a:gd name="T74" fmla="*/ 43 w 86"/>
              <a:gd name="T75" fmla="*/ 38 h 67"/>
              <a:gd name="T76" fmla="*/ 42 w 86"/>
              <a:gd name="T77" fmla="*/ 0 h 67"/>
              <a:gd name="T78" fmla="*/ 36 w 86"/>
              <a:gd name="T79" fmla="*/ 0 h 67"/>
              <a:gd name="T80" fmla="*/ 35 w 86"/>
              <a:gd name="T81" fmla="*/ 38 h 67"/>
              <a:gd name="T82" fmla="*/ 23 w 86"/>
              <a:gd name="T83" fmla="*/ 38 h 67"/>
              <a:gd name="T84" fmla="*/ 31 w 86"/>
              <a:gd name="T85" fmla="*/ 38 h 67"/>
              <a:gd name="T86" fmla="*/ 30 w 86"/>
              <a:gd name="T87" fmla="*/ 0 h 67"/>
              <a:gd name="T88" fmla="*/ 24 w 86"/>
              <a:gd name="T89" fmla="*/ 0 h 67"/>
              <a:gd name="T90" fmla="*/ 23 w 86"/>
              <a:gd name="T91" fmla="*/ 38 h 67"/>
              <a:gd name="T92" fmla="*/ 11 w 86"/>
              <a:gd name="T93" fmla="*/ 38 h 67"/>
              <a:gd name="T94" fmla="*/ 20 w 86"/>
              <a:gd name="T95" fmla="*/ 38 h 67"/>
              <a:gd name="T96" fmla="*/ 19 w 86"/>
              <a:gd name="T97" fmla="*/ 0 h 67"/>
              <a:gd name="T98" fmla="*/ 13 w 86"/>
              <a:gd name="T99" fmla="*/ 0 h 67"/>
              <a:gd name="T100" fmla="*/ 11 w 86"/>
              <a:gd name="T101"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7">
                <a:moveTo>
                  <a:pt x="0" y="64"/>
                </a:moveTo>
                <a:cubicBezTo>
                  <a:pt x="9" y="64"/>
                  <a:pt x="9" y="64"/>
                  <a:pt x="9" y="64"/>
                </a:cubicBezTo>
                <a:cubicBezTo>
                  <a:pt x="9" y="62"/>
                  <a:pt x="9" y="62"/>
                  <a:pt x="9" y="62"/>
                </a:cubicBezTo>
                <a:cubicBezTo>
                  <a:pt x="4" y="62"/>
                  <a:pt x="4" y="62"/>
                  <a:pt x="4" y="62"/>
                </a:cubicBezTo>
                <a:cubicBezTo>
                  <a:pt x="4" y="46"/>
                  <a:pt x="4" y="46"/>
                  <a:pt x="4" y="46"/>
                </a:cubicBezTo>
                <a:cubicBezTo>
                  <a:pt x="36" y="46"/>
                  <a:pt x="36" y="46"/>
                  <a:pt x="36" y="46"/>
                </a:cubicBezTo>
                <a:cubicBezTo>
                  <a:pt x="36" y="44"/>
                  <a:pt x="36" y="44"/>
                  <a:pt x="36" y="44"/>
                </a:cubicBezTo>
                <a:cubicBezTo>
                  <a:pt x="9" y="44"/>
                  <a:pt x="9" y="44"/>
                  <a:pt x="9" y="44"/>
                </a:cubicBezTo>
                <a:cubicBezTo>
                  <a:pt x="9" y="40"/>
                  <a:pt x="9" y="40"/>
                  <a:pt x="9" y="40"/>
                </a:cubicBezTo>
                <a:cubicBezTo>
                  <a:pt x="52" y="40"/>
                  <a:pt x="52" y="40"/>
                  <a:pt x="52" y="40"/>
                </a:cubicBezTo>
                <a:cubicBezTo>
                  <a:pt x="52" y="45"/>
                  <a:pt x="52" y="45"/>
                  <a:pt x="52" y="45"/>
                </a:cubicBezTo>
                <a:cubicBezTo>
                  <a:pt x="68" y="45"/>
                  <a:pt x="68" y="45"/>
                  <a:pt x="68" y="45"/>
                </a:cubicBezTo>
                <a:cubicBezTo>
                  <a:pt x="68" y="46"/>
                  <a:pt x="68" y="46"/>
                  <a:pt x="68" y="46"/>
                </a:cubicBezTo>
                <a:cubicBezTo>
                  <a:pt x="74" y="46"/>
                  <a:pt x="74" y="46"/>
                  <a:pt x="74" y="46"/>
                </a:cubicBezTo>
                <a:cubicBezTo>
                  <a:pt x="79" y="46"/>
                  <a:pt x="82" y="49"/>
                  <a:pt x="82" y="53"/>
                </a:cubicBezTo>
                <a:cubicBezTo>
                  <a:pt x="82" y="62"/>
                  <a:pt x="82" y="62"/>
                  <a:pt x="82" y="62"/>
                </a:cubicBezTo>
                <a:cubicBezTo>
                  <a:pt x="86" y="62"/>
                  <a:pt x="86" y="62"/>
                  <a:pt x="86" y="62"/>
                </a:cubicBezTo>
                <a:cubicBezTo>
                  <a:pt x="86" y="63"/>
                  <a:pt x="86" y="65"/>
                  <a:pt x="86" y="67"/>
                </a:cubicBezTo>
                <a:cubicBezTo>
                  <a:pt x="0" y="67"/>
                  <a:pt x="0" y="67"/>
                  <a:pt x="0" y="67"/>
                </a:cubicBezTo>
                <a:cubicBezTo>
                  <a:pt x="0" y="64"/>
                  <a:pt x="0" y="64"/>
                  <a:pt x="0" y="64"/>
                </a:cubicBezTo>
                <a:close/>
                <a:moveTo>
                  <a:pt x="75" y="62"/>
                </a:moveTo>
                <a:cubicBezTo>
                  <a:pt x="75" y="54"/>
                  <a:pt x="75" y="54"/>
                  <a:pt x="75" y="54"/>
                </a:cubicBezTo>
                <a:cubicBezTo>
                  <a:pt x="75" y="54"/>
                  <a:pt x="75" y="53"/>
                  <a:pt x="74" y="53"/>
                </a:cubicBezTo>
                <a:cubicBezTo>
                  <a:pt x="68" y="53"/>
                  <a:pt x="68" y="53"/>
                  <a:pt x="68" y="53"/>
                </a:cubicBezTo>
                <a:cubicBezTo>
                  <a:pt x="68" y="62"/>
                  <a:pt x="68" y="62"/>
                  <a:pt x="68" y="62"/>
                </a:cubicBezTo>
                <a:cubicBezTo>
                  <a:pt x="75" y="62"/>
                  <a:pt x="75" y="62"/>
                  <a:pt x="75" y="62"/>
                </a:cubicBezTo>
                <a:close/>
                <a:moveTo>
                  <a:pt x="80" y="62"/>
                </a:moveTo>
                <a:cubicBezTo>
                  <a:pt x="80" y="53"/>
                  <a:pt x="80" y="53"/>
                  <a:pt x="80" y="53"/>
                </a:cubicBezTo>
                <a:cubicBezTo>
                  <a:pt x="80" y="50"/>
                  <a:pt x="78" y="48"/>
                  <a:pt x="74" y="48"/>
                </a:cubicBezTo>
                <a:cubicBezTo>
                  <a:pt x="68" y="48"/>
                  <a:pt x="68" y="48"/>
                  <a:pt x="68" y="48"/>
                </a:cubicBezTo>
                <a:cubicBezTo>
                  <a:pt x="68" y="49"/>
                  <a:pt x="68" y="49"/>
                  <a:pt x="68" y="49"/>
                </a:cubicBezTo>
                <a:cubicBezTo>
                  <a:pt x="74" y="49"/>
                  <a:pt x="74" y="49"/>
                  <a:pt x="74" y="49"/>
                </a:cubicBezTo>
                <a:cubicBezTo>
                  <a:pt x="75" y="49"/>
                  <a:pt x="76" y="50"/>
                  <a:pt x="77" y="50"/>
                </a:cubicBezTo>
                <a:cubicBezTo>
                  <a:pt x="78" y="51"/>
                  <a:pt x="79" y="53"/>
                  <a:pt x="79" y="54"/>
                </a:cubicBezTo>
                <a:cubicBezTo>
                  <a:pt x="79" y="62"/>
                  <a:pt x="79" y="62"/>
                  <a:pt x="79" y="62"/>
                </a:cubicBezTo>
                <a:cubicBezTo>
                  <a:pt x="80" y="62"/>
                  <a:pt x="80" y="62"/>
                  <a:pt x="80" y="62"/>
                </a:cubicBezTo>
                <a:close/>
                <a:moveTo>
                  <a:pt x="35" y="38"/>
                </a:moveTo>
                <a:cubicBezTo>
                  <a:pt x="43" y="38"/>
                  <a:pt x="43" y="38"/>
                  <a:pt x="43" y="38"/>
                </a:cubicBezTo>
                <a:cubicBezTo>
                  <a:pt x="42" y="0"/>
                  <a:pt x="42" y="0"/>
                  <a:pt x="42" y="0"/>
                </a:cubicBezTo>
                <a:cubicBezTo>
                  <a:pt x="36" y="0"/>
                  <a:pt x="36" y="0"/>
                  <a:pt x="36" y="0"/>
                </a:cubicBezTo>
                <a:cubicBezTo>
                  <a:pt x="35" y="38"/>
                  <a:pt x="35" y="38"/>
                  <a:pt x="35" y="38"/>
                </a:cubicBezTo>
                <a:close/>
                <a:moveTo>
                  <a:pt x="23" y="38"/>
                </a:moveTo>
                <a:cubicBezTo>
                  <a:pt x="31" y="38"/>
                  <a:pt x="31" y="38"/>
                  <a:pt x="31" y="38"/>
                </a:cubicBezTo>
                <a:cubicBezTo>
                  <a:pt x="30" y="0"/>
                  <a:pt x="30" y="0"/>
                  <a:pt x="30" y="0"/>
                </a:cubicBezTo>
                <a:cubicBezTo>
                  <a:pt x="24" y="0"/>
                  <a:pt x="24" y="0"/>
                  <a:pt x="24" y="0"/>
                </a:cubicBezTo>
                <a:cubicBezTo>
                  <a:pt x="23" y="38"/>
                  <a:pt x="23" y="38"/>
                  <a:pt x="23" y="38"/>
                </a:cubicBezTo>
                <a:close/>
                <a:moveTo>
                  <a:pt x="11" y="38"/>
                </a:moveTo>
                <a:cubicBezTo>
                  <a:pt x="20" y="38"/>
                  <a:pt x="20" y="38"/>
                  <a:pt x="20" y="38"/>
                </a:cubicBezTo>
                <a:cubicBezTo>
                  <a:pt x="19" y="0"/>
                  <a:pt x="19" y="0"/>
                  <a:pt x="19" y="0"/>
                </a:cubicBezTo>
                <a:cubicBezTo>
                  <a:pt x="13" y="0"/>
                  <a:pt x="13" y="0"/>
                  <a:pt x="13" y="0"/>
                </a:cubicBezTo>
                <a:lnTo>
                  <a:pt x="11" y="38"/>
                </a:ln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32" name="Grupo 31"/>
          <p:cNvGrpSpPr/>
          <p:nvPr/>
        </p:nvGrpSpPr>
        <p:grpSpPr>
          <a:xfrm>
            <a:off x="3282077" y="1866583"/>
            <a:ext cx="1150158" cy="1075058"/>
            <a:chOff x="2423592" y="1956253"/>
            <a:chExt cx="882284" cy="824675"/>
          </a:xfrm>
        </p:grpSpPr>
        <p:grpSp>
          <p:nvGrpSpPr>
            <p:cNvPr id="33" name="61 Grupo"/>
            <p:cNvGrpSpPr/>
            <p:nvPr/>
          </p:nvGrpSpPr>
          <p:grpSpPr>
            <a:xfrm>
              <a:off x="2594550" y="1956253"/>
              <a:ext cx="535745" cy="349725"/>
              <a:chOff x="7418212" y="3174479"/>
              <a:chExt cx="720727" cy="517527"/>
            </a:xfrm>
            <a:solidFill>
              <a:srgbClr val="203864"/>
            </a:solidFill>
          </p:grpSpPr>
          <p:sp>
            <p:nvSpPr>
              <p:cNvPr id="38" name="Freeform 49"/>
              <p:cNvSpPr>
                <a:spLocks/>
              </p:cNvSpPr>
              <p:nvPr/>
            </p:nvSpPr>
            <p:spPr bwMode="auto">
              <a:xfrm>
                <a:off x="7635700" y="3426892"/>
                <a:ext cx="285751" cy="265114"/>
              </a:xfrm>
              <a:custGeom>
                <a:avLst/>
                <a:gdLst>
                  <a:gd name="T0" fmla="*/ 0 w 180"/>
                  <a:gd name="T1" fmla="*/ 0 h 167"/>
                  <a:gd name="T2" fmla="*/ 180 w 180"/>
                  <a:gd name="T3" fmla="*/ 0 h 167"/>
                  <a:gd name="T4" fmla="*/ 180 w 180"/>
                  <a:gd name="T5" fmla="*/ 167 h 167"/>
                  <a:gd name="T6" fmla="*/ 0 w 180"/>
                  <a:gd name="T7" fmla="*/ 167 h 167"/>
                  <a:gd name="T8" fmla="*/ 0 w 180"/>
                  <a:gd name="T9" fmla="*/ 0 h 167"/>
                  <a:gd name="T10" fmla="*/ 0 w 180"/>
                  <a:gd name="T11" fmla="*/ 0 h 167"/>
                </a:gdLst>
                <a:ahLst/>
                <a:cxnLst>
                  <a:cxn ang="0">
                    <a:pos x="T0" y="T1"/>
                  </a:cxn>
                  <a:cxn ang="0">
                    <a:pos x="T2" y="T3"/>
                  </a:cxn>
                  <a:cxn ang="0">
                    <a:pos x="T4" y="T5"/>
                  </a:cxn>
                  <a:cxn ang="0">
                    <a:pos x="T6" y="T7"/>
                  </a:cxn>
                  <a:cxn ang="0">
                    <a:pos x="T8" y="T9"/>
                  </a:cxn>
                  <a:cxn ang="0">
                    <a:pos x="T10" y="T11"/>
                  </a:cxn>
                </a:cxnLst>
                <a:rect l="0" t="0" r="r" b="b"/>
                <a:pathLst>
                  <a:path w="180" h="167">
                    <a:moveTo>
                      <a:pt x="0" y="0"/>
                    </a:moveTo>
                    <a:lnTo>
                      <a:pt x="180" y="0"/>
                    </a:lnTo>
                    <a:lnTo>
                      <a:pt x="180" y="167"/>
                    </a:lnTo>
                    <a:lnTo>
                      <a:pt x="0" y="167"/>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9" name="Rectangle 51"/>
              <p:cNvSpPr>
                <a:spLocks noChangeArrowheads="1"/>
              </p:cNvSpPr>
              <p:nvPr/>
            </p:nvSpPr>
            <p:spPr bwMode="auto">
              <a:xfrm>
                <a:off x="7727775" y="3347517"/>
                <a:ext cx="101600" cy="460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Freeform 53"/>
              <p:cNvSpPr>
                <a:spLocks noEditPoints="1"/>
              </p:cNvSpPr>
              <p:nvPr/>
            </p:nvSpPr>
            <p:spPr bwMode="auto">
              <a:xfrm>
                <a:off x="7600775" y="3174479"/>
                <a:ext cx="355601" cy="138113"/>
              </a:xfrm>
              <a:custGeom>
                <a:avLst/>
                <a:gdLst>
                  <a:gd name="T0" fmla="*/ 29 w 31"/>
                  <a:gd name="T1" fmla="*/ 0 h 12"/>
                  <a:gd name="T2" fmla="*/ 2 w 31"/>
                  <a:gd name="T3" fmla="*/ 0 h 12"/>
                  <a:gd name="T4" fmla="*/ 0 w 31"/>
                  <a:gd name="T5" fmla="*/ 3 h 12"/>
                  <a:gd name="T6" fmla="*/ 0 w 31"/>
                  <a:gd name="T7" fmla="*/ 3 h 12"/>
                  <a:gd name="T8" fmla="*/ 1 w 31"/>
                  <a:gd name="T9" fmla="*/ 6 h 12"/>
                  <a:gd name="T10" fmla="*/ 11 w 31"/>
                  <a:gd name="T11" fmla="*/ 12 h 12"/>
                  <a:gd name="T12" fmla="*/ 20 w 31"/>
                  <a:gd name="T13" fmla="*/ 12 h 12"/>
                  <a:gd name="T14" fmla="*/ 30 w 31"/>
                  <a:gd name="T15" fmla="*/ 6 h 12"/>
                  <a:gd name="T16" fmla="*/ 31 w 31"/>
                  <a:gd name="T17" fmla="*/ 3 h 12"/>
                  <a:gd name="T18" fmla="*/ 31 w 31"/>
                  <a:gd name="T19" fmla="*/ 3 h 12"/>
                  <a:gd name="T20" fmla="*/ 29 w 31"/>
                  <a:gd name="T21" fmla="*/ 0 h 12"/>
                  <a:gd name="T22" fmla="*/ 2 w 31"/>
                  <a:gd name="T23" fmla="*/ 2 h 12"/>
                  <a:gd name="T24" fmla="*/ 3 w 31"/>
                  <a:gd name="T25" fmla="*/ 1 h 12"/>
                  <a:gd name="T26" fmla="*/ 17 w 31"/>
                  <a:gd name="T27" fmla="*/ 1 h 12"/>
                  <a:gd name="T28" fmla="*/ 18 w 31"/>
                  <a:gd name="T29" fmla="*/ 2 h 12"/>
                  <a:gd name="T30" fmla="*/ 17 w 31"/>
                  <a:gd name="T31" fmla="*/ 3 h 12"/>
                  <a:gd name="T32" fmla="*/ 3 w 31"/>
                  <a:gd name="T33" fmla="*/ 3 h 12"/>
                  <a:gd name="T34" fmla="*/ 2 w 31"/>
                  <a:gd name="T35" fmla="*/ 2 h 12"/>
                  <a:gd name="T36" fmla="*/ 20 w 31"/>
                  <a:gd name="T37" fmla="*/ 9 h 12"/>
                  <a:gd name="T38" fmla="*/ 18 w 31"/>
                  <a:gd name="T39" fmla="*/ 7 h 12"/>
                  <a:gd name="T40" fmla="*/ 13 w 31"/>
                  <a:gd name="T41" fmla="*/ 7 h 12"/>
                  <a:gd name="T42" fmla="*/ 11 w 31"/>
                  <a:gd name="T43" fmla="*/ 9 h 12"/>
                  <a:gd name="T44" fmla="*/ 7 w 31"/>
                  <a:gd name="T45" fmla="*/ 6 h 12"/>
                  <a:gd name="T46" fmla="*/ 24 w 31"/>
                  <a:gd name="T47" fmla="*/ 6 h 12"/>
                  <a:gd name="T48" fmla="*/ 20 w 31"/>
                  <a:gd name="T4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2">
                    <a:moveTo>
                      <a:pt x="29" y="0"/>
                    </a:moveTo>
                    <a:cubicBezTo>
                      <a:pt x="2" y="0"/>
                      <a:pt x="2" y="0"/>
                      <a:pt x="2" y="0"/>
                    </a:cubicBezTo>
                    <a:cubicBezTo>
                      <a:pt x="1" y="0"/>
                      <a:pt x="0" y="1"/>
                      <a:pt x="0" y="3"/>
                    </a:cubicBezTo>
                    <a:cubicBezTo>
                      <a:pt x="0" y="3"/>
                      <a:pt x="0" y="3"/>
                      <a:pt x="0" y="3"/>
                    </a:cubicBezTo>
                    <a:cubicBezTo>
                      <a:pt x="0" y="4"/>
                      <a:pt x="0" y="5"/>
                      <a:pt x="1" y="6"/>
                    </a:cubicBezTo>
                    <a:cubicBezTo>
                      <a:pt x="11" y="12"/>
                      <a:pt x="11" y="12"/>
                      <a:pt x="11" y="12"/>
                    </a:cubicBezTo>
                    <a:cubicBezTo>
                      <a:pt x="20" y="12"/>
                      <a:pt x="20" y="12"/>
                      <a:pt x="20" y="12"/>
                    </a:cubicBezTo>
                    <a:cubicBezTo>
                      <a:pt x="30" y="6"/>
                      <a:pt x="30" y="6"/>
                      <a:pt x="30" y="6"/>
                    </a:cubicBezTo>
                    <a:cubicBezTo>
                      <a:pt x="31" y="5"/>
                      <a:pt x="31" y="4"/>
                      <a:pt x="31" y="3"/>
                    </a:cubicBezTo>
                    <a:cubicBezTo>
                      <a:pt x="31" y="3"/>
                      <a:pt x="31" y="3"/>
                      <a:pt x="31" y="3"/>
                    </a:cubicBezTo>
                    <a:cubicBezTo>
                      <a:pt x="31" y="1"/>
                      <a:pt x="30" y="0"/>
                      <a:pt x="29" y="0"/>
                    </a:cubicBezTo>
                    <a:close/>
                    <a:moveTo>
                      <a:pt x="2" y="2"/>
                    </a:moveTo>
                    <a:cubicBezTo>
                      <a:pt x="2" y="2"/>
                      <a:pt x="2" y="1"/>
                      <a:pt x="3" y="1"/>
                    </a:cubicBezTo>
                    <a:cubicBezTo>
                      <a:pt x="17" y="1"/>
                      <a:pt x="17" y="1"/>
                      <a:pt x="17" y="1"/>
                    </a:cubicBezTo>
                    <a:cubicBezTo>
                      <a:pt x="18" y="1"/>
                      <a:pt x="18" y="2"/>
                      <a:pt x="18" y="2"/>
                    </a:cubicBezTo>
                    <a:cubicBezTo>
                      <a:pt x="18" y="3"/>
                      <a:pt x="18" y="3"/>
                      <a:pt x="17" y="3"/>
                    </a:cubicBezTo>
                    <a:cubicBezTo>
                      <a:pt x="3" y="3"/>
                      <a:pt x="3" y="3"/>
                      <a:pt x="3" y="3"/>
                    </a:cubicBezTo>
                    <a:cubicBezTo>
                      <a:pt x="2" y="3"/>
                      <a:pt x="2" y="3"/>
                      <a:pt x="2" y="2"/>
                    </a:cubicBezTo>
                    <a:close/>
                    <a:moveTo>
                      <a:pt x="20" y="9"/>
                    </a:moveTo>
                    <a:cubicBezTo>
                      <a:pt x="20" y="8"/>
                      <a:pt x="19" y="7"/>
                      <a:pt x="18" y="7"/>
                    </a:cubicBezTo>
                    <a:cubicBezTo>
                      <a:pt x="13" y="7"/>
                      <a:pt x="13" y="7"/>
                      <a:pt x="13" y="7"/>
                    </a:cubicBezTo>
                    <a:cubicBezTo>
                      <a:pt x="12" y="7"/>
                      <a:pt x="11" y="8"/>
                      <a:pt x="11" y="9"/>
                    </a:cubicBezTo>
                    <a:cubicBezTo>
                      <a:pt x="7" y="6"/>
                      <a:pt x="7" y="6"/>
                      <a:pt x="7" y="6"/>
                    </a:cubicBezTo>
                    <a:cubicBezTo>
                      <a:pt x="24" y="6"/>
                      <a:pt x="24" y="6"/>
                      <a:pt x="24" y="6"/>
                    </a:cubicBezTo>
                    <a:lnTo>
                      <a:pt x="2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41" name="Rectangle 55"/>
              <p:cNvSpPr>
                <a:spLocks noChangeArrowheads="1"/>
              </p:cNvSpPr>
              <p:nvPr/>
            </p:nvSpPr>
            <p:spPr bwMode="auto">
              <a:xfrm>
                <a:off x="7418212"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Rectangle 57"/>
              <p:cNvSpPr>
                <a:spLocks noChangeArrowheads="1"/>
              </p:cNvSpPr>
              <p:nvPr/>
            </p:nvSpPr>
            <p:spPr bwMode="auto">
              <a:xfrm>
                <a:off x="7956376"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nvGrpSpPr>
            <p:cNvPr id="34" name="Grupo 33"/>
            <p:cNvGrpSpPr/>
            <p:nvPr/>
          </p:nvGrpSpPr>
          <p:grpSpPr>
            <a:xfrm>
              <a:off x="2423592" y="2358716"/>
              <a:ext cx="882284" cy="422212"/>
              <a:chOff x="2567608" y="1640066"/>
              <a:chExt cx="1288455" cy="616583"/>
            </a:xfrm>
          </p:grpSpPr>
          <p:sp>
            <p:nvSpPr>
              <p:cNvPr id="35" name="Freeform 9"/>
              <p:cNvSpPr>
                <a:spLocks noEditPoints="1"/>
              </p:cNvSpPr>
              <p:nvPr/>
            </p:nvSpPr>
            <p:spPr bwMode="auto">
              <a:xfrm>
                <a:off x="3252901" y="1640066"/>
                <a:ext cx="603162" cy="302611"/>
              </a:xfrm>
              <a:custGeom>
                <a:avLst/>
                <a:gdLst>
                  <a:gd name="T0" fmla="*/ 361 w 626"/>
                  <a:gd name="T1" fmla="*/ 21 h 345"/>
                  <a:gd name="T2" fmla="*/ 265 w 626"/>
                  <a:gd name="T3" fmla="*/ 0 h 345"/>
                  <a:gd name="T4" fmla="*/ 546 w 626"/>
                  <a:gd name="T5" fmla="*/ 30 h 345"/>
                  <a:gd name="T6" fmla="*/ 80 w 626"/>
                  <a:gd name="T7" fmla="*/ 257 h 345"/>
                  <a:gd name="T8" fmla="*/ 195 w 626"/>
                  <a:gd name="T9" fmla="*/ 30 h 345"/>
                  <a:gd name="T10" fmla="*/ 201 w 626"/>
                  <a:gd name="T11" fmla="*/ 227 h 345"/>
                  <a:gd name="T12" fmla="*/ 206 w 626"/>
                  <a:gd name="T13" fmla="*/ 222 h 345"/>
                  <a:gd name="T14" fmla="*/ 240 w 626"/>
                  <a:gd name="T15" fmla="*/ 222 h 345"/>
                  <a:gd name="T16" fmla="*/ 251 w 626"/>
                  <a:gd name="T17" fmla="*/ 222 h 345"/>
                  <a:gd name="T18" fmla="*/ 546 w 626"/>
                  <a:gd name="T19" fmla="*/ 30 h 345"/>
                  <a:gd name="T20" fmla="*/ 240 w 626"/>
                  <a:gd name="T21" fmla="*/ 30 h 345"/>
                  <a:gd name="T22" fmla="*/ 206 w 626"/>
                  <a:gd name="T23" fmla="*/ 46 h 345"/>
                  <a:gd name="T24" fmla="*/ 206 w 626"/>
                  <a:gd name="T25" fmla="*/ 57 h 345"/>
                  <a:gd name="T26" fmla="*/ 240 w 626"/>
                  <a:gd name="T27" fmla="*/ 74 h 345"/>
                  <a:gd name="T28" fmla="*/ 206 w 626"/>
                  <a:gd name="T29" fmla="*/ 57 h 345"/>
                  <a:gd name="T30" fmla="*/ 206 w 626"/>
                  <a:gd name="T31" fmla="*/ 101 h 345"/>
                  <a:gd name="T32" fmla="*/ 240 w 626"/>
                  <a:gd name="T33" fmla="*/ 85 h 345"/>
                  <a:gd name="T34" fmla="*/ 206 w 626"/>
                  <a:gd name="T35" fmla="*/ 112 h 345"/>
                  <a:gd name="T36" fmla="*/ 240 w 626"/>
                  <a:gd name="T37" fmla="*/ 128 h 345"/>
                  <a:gd name="T38" fmla="*/ 206 w 626"/>
                  <a:gd name="T39" fmla="*/ 112 h 345"/>
                  <a:gd name="T40" fmla="*/ 206 w 626"/>
                  <a:gd name="T41" fmla="*/ 156 h 345"/>
                  <a:gd name="T42" fmla="*/ 240 w 626"/>
                  <a:gd name="T43" fmla="*/ 139 h 345"/>
                  <a:gd name="T44" fmla="*/ 206 w 626"/>
                  <a:gd name="T45" fmla="*/ 167 h 345"/>
                  <a:gd name="T46" fmla="*/ 240 w 626"/>
                  <a:gd name="T47" fmla="*/ 183 h 345"/>
                  <a:gd name="T48" fmla="*/ 206 w 626"/>
                  <a:gd name="T49" fmla="*/ 167 h 345"/>
                  <a:gd name="T50" fmla="*/ 206 w 626"/>
                  <a:gd name="T51" fmla="*/ 211 h 345"/>
                  <a:gd name="T52" fmla="*/ 240 w 626"/>
                  <a:gd name="T53" fmla="*/ 194 h 345"/>
                  <a:gd name="T54" fmla="*/ 601 w 626"/>
                  <a:gd name="T55" fmla="*/ 258 h 345"/>
                  <a:gd name="T56" fmla="*/ 613 w 626"/>
                  <a:gd name="T57" fmla="*/ 308 h 345"/>
                  <a:gd name="T58" fmla="*/ 587 w 626"/>
                  <a:gd name="T59" fmla="*/ 295 h 345"/>
                  <a:gd name="T60" fmla="*/ 601 w 626"/>
                  <a:gd name="T61" fmla="*/ 258 h 345"/>
                  <a:gd name="T62" fmla="*/ 12 w 626"/>
                  <a:gd name="T63" fmla="*/ 258 h 345"/>
                  <a:gd name="T64" fmla="*/ 24 w 626"/>
                  <a:gd name="T65" fmla="*/ 308 h 345"/>
                  <a:gd name="T66" fmla="*/ 39 w 626"/>
                  <a:gd name="T67" fmla="*/ 271 h 345"/>
                  <a:gd name="T68" fmla="*/ 581 w 626"/>
                  <a:gd name="T69" fmla="*/ 271 h 345"/>
                  <a:gd name="T70" fmla="*/ 45 w 626"/>
                  <a:gd name="T71" fmla="*/ 295 h 345"/>
                  <a:gd name="T72" fmla="*/ 49 w 626"/>
                  <a:gd name="T73" fmla="*/ 316 h 345"/>
                  <a:gd name="T74" fmla="*/ 106 w 626"/>
                  <a:gd name="T75" fmla="*/ 325 h 345"/>
                  <a:gd name="T76" fmla="*/ 135 w 626"/>
                  <a:gd name="T77" fmla="*/ 325 h 345"/>
                  <a:gd name="T78" fmla="*/ 193 w 626"/>
                  <a:gd name="T79" fmla="*/ 316 h 345"/>
                  <a:gd name="T80" fmla="*/ 441 w 626"/>
                  <a:gd name="T81" fmla="*/ 295 h 345"/>
                  <a:gd name="T82" fmla="*/ 462 w 626"/>
                  <a:gd name="T83" fmla="*/ 345 h 345"/>
                  <a:gd name="T84" fmla="*/ 505 w 626"/>
                  <a:gd name="T85" fmla="*/ 321 h 345"/>
                  <a:gd name="T86" fmla="*/ 547 w 626"/>
                  <a:gd name="T87" fmla="*/ 345 h 345"/>
                  <a:gd name="T88" fmla="*/ 569 w 626"/>
                  <a:gd name="T89" fmla="*/ 295 h 345"/>
                  <a:gd name="T90" fmla="*/ 581 w 626"/>
                  <a:gd name="T91" fmla="*/ 271 h 345"/>
                  <a:gd name="T92" fmla="*/ 65 w 626"/>
                  <a:gd name="T93" fmla="*/ 316 h 345"/>
                  <a:gd name="T94" fmla="*/ 91 w 626"/>
                  <a:gd name="T95" fmla="*/ 316 h 345"/>
                  <a:gd name="T96" fmla="*/ 163 w 626"/>
                  <a:gd name="T97" fmla="*/ 329 h 345"/>
                  <a:gd name="T98" fmla="*/ 163 w 626"/>
                  <a:gd name="T99" fmla="*/ 303 h 345"/>
                  <a:gd name="T100" fmla="*/ 163 w 626"/>
                  <a:gd name="T101" fmla="*/ 329 h 345"/>
                  <a:gd name="T102" fmla="*/ 449 w 626"/>
                  <a:gd name="T103" fmla="*/ 316 h 345"/>
                  <a:gd name="T104" fmla="*/ 475 w 626"/>
                  <a:gd name="T105" fmla="*/ 316 h 345"/>
                  <a:gd name="T106" fmla="*/ 547 w 626"/>
                  <a:gd name="T107" fmla="*/ 329 h 345"/>
                  <a:gd name="T108" fmla="*/ 547 w 626"/>
                  <a:gd name="T109" fmla="*/ 303 h 345"/>
                  <a:gd name="T110" fmla="*/ 547 w 626"/>
                  <a:gd name="T111" fmla="*/ 32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6" h="345">
                    <a:moveTo>
                      <a:pt x="265" y="21"/>
                    </a:moveTo>
                    <a:cubicBezTo>
                      <a:pt x="361" y="21"/>
                      <a:pt x="361" y="21"/>
                      <a:pt x="361" y="21"/>
                    </a:cubicBezTo>
                    <a:cubicBezTo>
                      <a:pt x="361" y="0"/>
                      <a:pt x="361" y="0"/>
                      <a:pt x="361" y="0"/>
                    </a:cubicBezTo>
                    <a:cubicBezTo>
                      <a:pt x="265" y="0"/>
                      <a:pt x="265" y="0"/>
                      <a:pt x="265" y="0"/>
                    </a:cubicBezTo>
                    <a:cubicBezTo>
                      <a:pt x="265" y="21"/>
                      <a:pt x="265" y="21"/>
                      <a:pt x="265" y="21"/>
                    </a:cubicBezTo>
                    <a:close/>
                    <a:moveTo>
                      <a:pt x="546" y="30"/>
                    </a:moveTo>
                    <a:cubicBezTo>
                      <a:pt x="626" y="30"/>
                      <a:pt x="625" y="257"/>
                      <a:pt x="546" y="257"/>
                    </a:cubicBezTo>
                    <a:cubicBezTo>
                      <a:pt x="420" y="257"/>
                      <a:pt x="205" y="257"/>
                      <a:pt x="80" y="257"/>
                    </a:cubicBezTo>
                    <a:cubicBezTo>
                      <a:pt x="1" y="257"/>
                      <a:pt x="0" y="30"/>
                      <a:pt x="80" y="30"/>
                    </a:cubicBezTo>
                    <a:cubicBezTo>
                      <a:pt x="195" y="30"/>
                      <a:pt x="195" y="30"/>
                      <a:pt x="195" y="30"/>
                    </a:cubicBezTo>
                    <a:cubicBezTo>
                      <a:pt x="195" y="222"/>
                      <a:pt x="195" y="222"/>
                      <a:pt x="195" y="222"/>
                    </a:cubicBezTo>
                    <a:cubicBezTo>
                      <a:pt x="195" y="225"/>
                      <a:pt x="198" y="227"/>
                      <a:pt x="201" y="227"/>
                    </a:cubicBezTo>
                    <a:cubicBezTo>
                      <a:pt x="204" y="227"/>
                      <a:pt x="206" y="225"/>
                      <a:pt x="206" y="222"/>
                    </a:cubicBezTo>
                    <a:cubicBezTo>
                      <a:pt x="206" y="222"/>
                      <a:pt x="206" y="222"/>
                      <a:pt x="206" y="222"/>
                    </a:cubicBezTo>
                    <a:cubicBezTo>
                      <a:pt x="240" y="222"/>
                      <a:pt x="240" y="222"/>
                      <a:pt x="240" y="222"/>
                    </a:cubicBezTo>
                    <a:cubicBezTo>
                      <a:pt x="240" y="222"/>
                      <a:pt x="240" y="222"/>
                      <a:pt x="240" y="222"/>
                    </a:cubicBezTo>
                    <a:cubicBezTo>
                      <a:pt x="240" y="225"/>
                      <a:pt x="243" y="227"/>
                      <a:pt x="246" y="227"/>
                    </a:cubicBezTo>
                    <a:cubicBezTo>
                      <a:pt x="249" y="227"/>
                      <a:pt x="251" y="225"/>
                      <a:pt x="251" y="222"/>
                    </a:cubicBezTo>
                    <a:cubicBezTo>
                      <a:pt x="251" y="30"/>
                      <a:pt x="251" y="30"/>
                      <a:pt x="251" y="30"/>
                    </a:cubicBezTo>
                    <a:cubicBezTo>
                      <a:pt x="546" y="30"/>
                      <a:pt x="546" y="30"/>
                      <a:pt x="546" y="30"/>
                    </a:cubicBezTo>
                    <a:close/>
                    <a:moveTo>
                      <a:pt x="206" y="30"/>
                    </a:moveTo>
                    <a:cubicBezTo>
                      <a:pt x="240" y="30"/>
                      <a:pt x="240" y="30"/>
                      <a:pt x="240" y="30"/>
                    </a:cubicBezTo>
                    <a:cubicBezTo>
                      <a:pt x="240" y="46"/>
                      <a:pt x="240" y="46"/>
                      <a:pt x="240" y="46"/>
                    </a:cubicBezTo>
                    <a:cubicBezTo>
                      <a:pt x="206" y="46"/>
                      <a:pt x="206" y="46"/>
                      <a:pt x="206" y="46"/>
                    </a:cubicBezTo>
                    <a:cubicBezTo>
                      <a:pt x="206" y="30"/>
                      <a:pt x="206" y="30"/>
                      <a:pt x="206" y="30"/>
                    </a:cubicBezTo>
                    <a:close/>
                    <a:moveTo>
                      <a:pt x="206" y="57"/>
                    </a:moveTo>
                    <a:cubicBezTo>
                      <a:pt x="206" y="74"/>
                      <a:pt x="206" y="74"/>
                      <a:pt x="206" y="74"/>
                    </a:cubicBezTo>
                    <a:cubicBezTo>
                      <a:pt x="240" y="74"/>
                      <a:pt x="240" y="74"/>
                      <a:pt x="240" y="74"/>
                    </a:cubicBezTo>
                    <a:cubicBezTo>
                      <a:pt x="240" y="57"/>
                      <a:pt x="240" y="57"/>
                      <a:pt x="240" y="57"/>
                    </a:cubicBezTo>
                    <a:cubicBezTo>
                      <a:pt x="206" y="57"/>
                      <a:pt x="206" y="57"/>
                      <a:pt x="206" y="57"/>
                    </a:cubicBezTo>
                    <a:close/>
                    <a:moveTo>
                      <a:pt x="206" y="85"/>
                    </a:moveTo>
                    <a:cubicBezTo>
                      <a:pt x="206" y="101"/>
                      <a:pt x="206" y="101"/>
                      <a:pt x="206" y="101"/>
                    </a:cubicBezTo>
                    <a:cubicBezTo>
                      <a:pt x="240" y="101"/>
                      <a:pt x="240" y="101"/>
                      <a:pt x="240" y="101"/>
                    </a:cubicBezTo>
                    <a:cubicBezTo>
                      <a:pt x="240" y="85"/>
                      <a:pt x="240" y="85"/>
                      <a:pt x="240" y="85"/>
                    </a:cubicBezTo>
                    <a:cubicBezTo>
                      <a:pt x="206" y="85"/>
                      <a:pt x="206" y="85"/>
                      <a:pt x="206" y="85"/>
                    </a:cubicBezTo>
                    <a:close/>
                    <a:moveTo>
                      <a:pt x="206" y="112"/>
                    </a:moveTo>
                    <a:cubicBezTo>
                      <a:pt x="206" y="128"/>
                      <a:pt x="206" y="128"/>
                      <a:pt x="206" y="128"/>
                    </a:cubicBezTo>
                    <a:cubicBezTo>
                      <a:pt x="240" y="128"/>
                      <a:pt x="240" y="128"/>
                      <a:pt x="240" y="128"/>
                    </a:cubicBezTo>
                    <a:cubicBezTo>
                      <a:pt x="240" y="112"/>
                      <a:pt x="240" y="112"/>
                      <a:pt x="240" y="112"/>
                    </a:cubicBezTo>
                    <a:cubicBezTo>
                      <a:pt x="206" y="112"/>
                      <a:pt x="206" y="112"/>
                      <a:pt x="206" y="112"/>
                    </a:cubicBezTo>
                    <a:close/>
                    <a:moveTo>
                      <a:pt x="206" y="139"/>
                    </a:moveTo>
                    <a:cubicBezTo>
                      <a:pt x="206" y="156"/>
                      <a:pt x="206" y="156"/>
                      <a:pt x="206" y="156"/>
                    </a:cubicBezTo>
                    <a:cubicBezTo>
                      <a:pt x="240" y="156"/>
                      <a:pt x="240" y="156"/>
                      <a:pt x="240" y="156"/>
                    </a:cubicBezTo>
                    <a:cubicBezTo>
                      <a:pt x="240" y="139"/>
                      <a:pt x="240" y="139"/>
                      <a:pt x="240" y="139"/>
                    </a:cubicBezTo>
                    <a:cubicBezTo>
                      <a:pt x="206" y="139"/>
                      <a:pt x="206" y="139"/>
                      <a:pt x="206" y="139"/>
                    </a:cubicBezTo>
                    <a:close/>
                    <a:moveTo>
                      <a:pt x="206" y="167"/>
                    </a:moveTo>
                    <a:cubicBezTo>
                      <a:pt x="206" y="183"/>
                      <a:pt x="206" y="183"/>
                      <a:pt x="206" y="183"/>
                    </a:cubicBezTo>
                    <a:cubicBezTo>
                      <a:pt x="240" y="183"/>
                      <a:pt x="240" y="183"/>
                      <a:pt x="240" y="183"/>
                    </a:cubicBezTo>
                    <a:cubicBezTo>
                      <a:pt x="240" y="167"/>
                      <a:pt x="240" y="167"/>
                      <a:pt x="240" y="167"/>
                    </a:cubicBezTo>
                    <a:cubicBezTo>
                      <a:pt x="206" y="167"/>
                      <a:pt x="206" y="167"/>
                      <a:pt x="206" y="167"/>
                    </a:cubicBezTo>
                    <a:close/>
                    <a:moveTo>
                      <a:pt x="206" y="194"/>
                    </a:moveTo>
                    <a:cubicBezTo>
                      <a:pt x="206" y="211"/>
                      <a:pt x="206" y="211"/>
                      <a:pt x="206" y="211"/>
                    </a:cubicBezTo>
                    <a:cubicBezTo>
                      <a:pt x="240" y="211"/>
                      <a:pt x="240" y="211"/>
                      <a:pt x="240" y="211"/>
                    </a:cubicBezTo>
                    <a:cubicBezTo>
                      <a:pt x="240" y="194"/>
                      <a:pt x="240" y="194"/>
                      <a:pt x="240" y="194"/>
                    </a:cubicBezTo>
                    <a:cubicBezTo>
                      <a:pt x="206" y="194"/>
                      <a:pt x="206" y="194"/>
                      <a:pt x="206" y="194"/>
                    </a:cubicBezTo>
                    <a:close/>
                    <a:moveTo>
                      <a:pt x="601" y="258"/>
                    </a:moveTo>
                    <a:cubicBezTo>
                      <a:pt x="613" y="258"/>
                      <a:pt x="613" y="258"/>
                      <a:pt x="613" y="258"/>
                    </a:cubicBezTo>
                    <a:cubicBezTo>
                      <a:pt x="613" y="308"/>
                      <a:pt x="613" y="308"/>
                      <a:pt x="613" y="308"/>
                    </a:cubicBezTo>
                    <a:cubicBezTo>
                      <a:pt x="601" y="308"/>
                      <a:pt x="601" y="308"/>
                      <a:pt x="601" y="308"/>
                    </a:cubicBezTo>
                    <a:cubicBezTo>
                      <a:pt x="587" y="295"/>
                      <a:pt x="587" y="295"/>
                      <a:pt x="587" y="295"/>
                    </a:cubicBezTo>
                    <a:cubicBezTo>
                      <a:pt x="587" y="271"/>
                      <a:pt x="587" y="271"/>
                      <a:pt x="587" y="271"/>
                    </a:cubicBezTo>
                    <a:cubicBezTo>
                      <a:pt x="601" y="258"/>
                      <a:pt x="601" y="258"/>
                      <a:pt x="601" y="258"/>
                    </a:cubicBezTo>
                    <a:close/>
                    <a:moveTo>
                      <a:pt x="24" y="258"/>
                    </a:moveTo>
                    <a:cubicBezTo>
                      <a:pt x="12" y="258"/>
                      <a:pt x="12" y="258"/>
                      <a:pt x="12" y="258"/>
                    </a:cubicBezTo>
                    <a:cubicBezTo>
                      <a:pt x="12" y="308"/>
                      <a:pt x="12" y="308"/>
                      <a:pt x="12" y="308"/>
                    </a:cubicBezTo>
                    <a:cubicBezTo>
                      <a:pt x="24" y="308"/>
                      <a:pt x="24" y="308"/>
                      <a:pt x="24" y="308"/>
                    </a:cubicBezTo>
                    <a:cubicBezTo>
                      <a:pt x="39" y="295"/>
                      <a:pt x="39" y="295"/>
                      <a:pt x="39" y="295"/>
                    </a:cubicBezTo>
                    <a:cubicBezTo>
                      <a:pt x="39" y="271"/>
                      <a:pt x="39" y="271"/>
                      <a:pt x="39" y="271"/>
                    </a:cubicBezTo>
                    <a:cubicBezTo>
                      <a:pt x="24" y="258"/>
                      <a:pt x="24" y="258"/>
                      <a:pt x="24" y="258"/>
                    </a:cubicBezTo>
                    <a:close/>
                    <a:moveTo>
                      <a:pt x="581" y="271"/>
                    </a:moveTo>
                    <a:cubicBezTo>
                      <a:pt x="45" y="271"/>
                      <a:pt x="45" y="271"/>
                      <a:pt x="45" y="271"/>
                    </a:cubicBezTo>
                    <a:cubicBezTo>
                      <a:pt x="45" y="295"/>
                      <a:pt x="45" y="295"/>
                      <a:pt x="45" y="295"/>
                    </a:cubicBezTo>
                    <a:cubicBezTo>
                      <a:pt x="57" y="295"/>
                      <a:pt x="57" y="295"/>
                      <a:pt x="57" y="295"/>
                    </a:cubicBezTo>
                    <a:cubicBezTo>
                      <a:pt x="52" y="301"/>
                      <a:pt x="49" y="308"/>
                      <a:pt x="49" y="316"/>
                    </a:cubicBezTo>
                    <a:cubicBezTo>
                      <a:pt x="49" y="332"/>
                      <a:pt x="62" y="345"/>
                      <a:pt x="78" y="345"/>
                    </a:cubicBezTo>
                    <a:cubicBezTo>
                      <a:pt x="91" y="345"/>
                      <a:pt x="102" y="337"/>
                      <a:pt x="106" y="325"/>
                    </a:cubicBezTo>
                    <a:cubicBezTo>
                      <a:pt x="110" y="322"/>
                      <a:pt x="115" y="321"/>
                      <a:pt x="121" y="321"/>
                    </a:cubicBezTo>
                    <a:cubicBezTo>
                      <a:pt x="126" y="321"/>
                      <a:pt x="131" y="322"/>
                      <a:pt x="135" y="325"/>
                    </a:cubicBezTo>
                    <a:cubicBezTo>
                      <a:pt x="139" y="337"/>
                      <a:pt x="150" y="345"/>
                      <a:pt x="163" y="345"/>
                    </a:cubicBezTo>
                    <a:cubicBezTo>
                      <a:pt x="180" y="345"/>
                      <a:pt x="193" y="332"/>
                      <a:pt x="193" y="316"/>
                    </a:cubicBezTo>
                    <a:cubicBezTo>
                      <a:pt x="193" y="308"/>
                      <a:pt x="190" y="301"/>
                      <a:pt x="185" y="295"/>
                    </a:cubicBezTo>
                    <a:cubicBezTo>
                      <a:pt x="441" y="295"/>
                      <a:pt x="441" y="295"/>
                      <a:pt x="441" y="295"/>
                    </a:cubicBezTo>
                    <a:cubicBezTo>
                      <a:pt x="436" y="301"/>
                      <a:pt x="433" y="308"/>
                      <a:pt x="433" y="316"/>
                    </a:cubicBezTo>
                    <a:cubicBezTo>
                      <a:pt x="433" y="332"/>
                      <a:pt x="446" y="345"/>
                      <a:pt x="462" y="345"/>
                    </a:cubicBezTo>
                    <a:cubicBezTo>
                      <a:pt x="475" y="345"/>
                      <a:pt x="486" y="337"/>
                      <a:pt x="490" y="325"/>
                    </a:cubicBezTo>
                    <a:cubicBezTo>
                      <a:pt x="494" y="322"/>
                      <a:pt x="499" y="321"/>
                      <a:pt x="505" y="321"/>
                    </a:cubicBezTo>
                    <a:cubicBezTo>
                      <a:pt x="510" y="321"/>
                      <a:pt x="515" y="322"/>
                      <a:pt x="519" y="325"/>
                    </a:cubicBezTo>
                    <a:cubicBezTo>
                      <a:pt x="523" y="337"/>
                      <a:pt x="534" y="345"/>
                      <a:pt x="547" y="345"/>
                    </a:cubicBezTo>
                    <a:cubicBezTo>
                      <a:pt x="564" y="345"/>
                      <a:pt x="577" y="332"/>
                      <a:pt x="577" y="316"/>
                    </a:cubicBezTo>
                    <a:cubicBezTo>
                      <a:pt x="577" y="308"/>
                      <a:pt x="574" y="301"/>
                      <a:pt x="569" y="295"/>
                    </a:cubicBezTo>
                    <a:cubicBezTo>
                      <a:pt x="581" y="295"/>
                      <a:pt x="581" y="295"/>
                      <a:pt x="581" y="295"/>
                    </a:cubicBezTo>
                    <a:lnTo>
                      <a:pt x="581" y="271"/>
                    </a:lnTo>
                    <a:close/>
                    <a:moveTo>
                      <a:pt x="78" y="329"/>
                    </a:moveTo>
                    <a:cubicBezTo>
                      <a:pt x="71" y="329"/>
                      <a:pt x="65" y="323"/>
                      <a:pt x="65" y="316"/>
                    </a:cubicBezTo>
                    <a:cubicBezTo>
                      <a:pt x="65" y="309"/>
                      <a:pt x="71" y="303"/>
                      <a:pt x="78" y="303"/>
                    </a:cubicBezTo>
                    <a:cubicBezTo>
                      <a:pt x="85" y="303"/>
                      <a:pt x="91" y="309"/>
                      <a:pt x="91" y="316"/>
                    </a:cubicBezTo>
                    <a:cubicBezTo>
                      <a:pt x="91" y="323"/>
                      <a:pt x="85" y="329"/>
                      <a:pt x="78" y="329"/>
                    </a:cubicBezTo>
                    <a:close/>
                    <a:moveTo>
                      <a:pt x="163" y="329"/>
                    </a:moveTo>
                    <a:cubicBezTo>
                      <a:pt x="156" y="329"/>
                      <a:pt x="150" y="323"/>
                      <a:pt x="150" y="316"/>
                    </a:cubicBezTo>
                    <a:cubicBezTo>
                      <a:pt x="150" y="309"/>
                      <a:pt x="156" y="303"/>
                      <a:pt x="163" y="303"/>
                    </a:cubicBezTo>
                    <a:cubicBezTo>
                      <a:pt x="171" y="303"/>
                      <a:pt x="177" y="309"/>
                      <a:pt x="177" y="316"/>
                    </a:cubicBezTo>
                    <a:cubicBezTo>
                      <a:pt x="177" y="323"/>
                      <a:pt x="171" y="329"/>
                      <a:pt x="163" y="329"/>
                    </a:cubicBezTo>
                    <a:close/>
                    <a:moveTo>
                      <a:pt x="462" y="329"/>
                    </a:moveTo>
                    <a:cubicBezTo>
                      <a:pt x="455" y="329"/>
                      <a:pt x="449" y="323"/>
                      <a:pt x="449" y="316"/>
                    </a:cubicBezTo>
                    <a:cubicBezTo>
                      <a:pt x="449" y="309"/>
                      <a:pt x="455" y="303"/>
                      <a:pt x="462" y="303"/>
                    </a:cubicBezTo>
                    <a:cubicBezTo>
                      <a:pt x="469" y="303"/>
                      <a:pt x="475" y="309"/>
                      <a:pt x="475" y="316"/>
                    </a:cubicBezTo>
                    <a:cubicBezTo>
                      <a:pt x="475" y="323"/>
                      <a:pt x="469" y="329"/>
                      <a:pt x="462" y="329"/>
                    </a:cubicBezTo>
                    <a:close/>
                    <a:moveTo>
                      <a:pt x="547" y="329"/>
                    </a:moveTo>
                    <a:cubicBezTo>
                      <a:pt x="540" y="329"/>
                      <a:pt x="534" y="323"/>
                      <a:pt x="534" y="316"/>
                    </a:cubicBezTo>
                    <a:cubicBezTo>
                      <a:pt x="534" y="309"/>
                      <a:pt x="540" y="303"/>
                      <a:pt x="547" y="303"/>
                    </a:cubicBezTo>
                    <a:cubicBezTo>
                      <a:pt x="555" y="303"/>
                      <a:pt x="561" y="309"/>
                      <a:pt x="561" y="316"/>
                    </a:cubicBezTo>
                    <a:cubicBezTo>
                      <a:pt x="561" y="323"/>
                      <a:pt x="555" y="329"/>
                      <a:pt x="547" y="329"/>
                    </a:cubicBez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Freeform 27"/>
              <p:cNvSpPr>
                <a:spLocks noEditPoints="1"/>
              </p:cNvSpPr>
              <p:nvPr/>
            </p:nvSpPr>
            <p:spPr bwMode="auto">
              <a:xfrm>
                <a:off x="2567608" y="1668737"/>
                <a:ext cx="583025" cy="248095"/>
              </a:xfrm>
              <a:custGeom>
                <a:avLst/>
                <a:gdLst>
                  <a:gd name="T0" fmla="*/ 8 w 72"/>
                  <a:gd name="T1" fmla="*/ 4 h 30"/>
                  <a:gd name="T2" fmla="*/ 2 w 72"/>
                  <a:gd name="T3" fmla="*/ 13 h 30"/>
                  <a:gd name="T4" fmla="*/ 1 w 72"/>
                  <a:gd name="T5" fmla="*/ 20 h 30"/>
                  <a:gd name="T6" fmla="*/ 1 w 72"/>
                  <a:gd name="T7" fmla="*/ 21 h 30"/>
                  <a:gd name="T8" fmla="*/ 0 w 72"/>
                  <a:gd name="T9" fmla="*/ 24 h 30"/>
                  <a:gd name="T10" fmla="*/ 3 w 72"/>
                  <a:gd name="T11" fmla="*/ 26 h 30"/>
                  <a:gd name="T12" fmla="*/ 10 w 72"/>
                  <a:gd name="T13" fmla="*/ 19 h 30"/>
                  <a:gd name="T14" fmla="*/ 18 w 72"/>
                  <a:gd name="T15" fmla="*/ 26 h 30"/>
                  <a:gd name="T16" fmla="*/ 39 w 72"/>
                  <a:gd name="T17" fmla="*/ 25 h 30"/>
                  <a:gd name="T18" fmla="*/ 18 w 72"/>
                  <a:gd name="T19" fmla="*/ 21 h 30"/>
                  <a:gd name="T20" fmla="*/ 60 w 72"/>
                  <a:gd name="T21" fmla="*/ 21 h 30"/>
                  <a:gd name="T22" fmla="*/ 65 w 72"/>
                  <a:gd name="T23" fmla="*/ 26 h 30"/>
                  <a:gd name="T24" fmla="*/ 62 w 72"/>
                  <a:gd name="T25" fmla="*/ 25 h 30"/>
                  <a:gd name="T26" fmla="*/ 56 w 72"/>
                  <a:gd name="T27" fmla="*/ 22 h 30"/>
                  <a:gd name="T28" fmla="*/ 56 w 72"/>
                  <a:gd name="T29" fmla="*/ 28 h 30"/>
                  <a:gd name="T30" fmla="*/ 56 w 72"/>
                  <a:gd name="T31" fmla="*/ 22 h 30"/>
                  <a:gd name="T32" fmla="*/ 61 w 72"/>
                  <a:gd name="T33" fmla="*/ 25 h 30"/>
                  <a:gd name="T34" fmla="*/ 51 w 72"/>
                  <a:gd name="T35" fmla="*/ 25 h 30"/>
                  <a:gd name="T36" fmla="*/ 10 w 72"/>
                  <a:gd name="T37" fmla="*/ 22 h 30"/>
                  <a:gd name="T38" fmla="*/ 10 w 72"/>
                  <a:gd name="T39" fmla="*/ 28 h 30"/>
                  <a:gd name="T40" fmla="*/ 10 w 72"/>
                  <a:gd name="T41" fmla="*/ 22 h 30"/>
                  <a:gd name="T42" fmla="*/ 15 w 72"/>
                  <a:gd name="T43" fmla="*/ 25 h 30"/>
                  <a:gd name="T44" fmla="*/ 5 w 72"/>
                  <a:gd name="T45" fmla="*/ 25 h 30"/>
                  <a:gd name="T46" fmla="*/ 13 w 72"/>
                  <a:gd name="T47" fmla="*/ 6 h 30"/>
                  <a:gd name="T48" fmla="*/ 6 w 72"/>
                  <a:gd name="T49" fmla="*/ 6 h 30"/>
                  <a:gd name="T50" fmla="*/ 4 w 72"/>
                  <a:gd name="T51" fmla="*/ 12 h 30"/>
                  <a:gd name="T52" fmla="*/ 14 w 72"/>
                  <a:gd name="T53" fmla="*/ 11 h 30"/>
                  <a:gd name="T54" fmla="*/ 13 w 72"/>
                  <a:gd name="T55" fmla="*/ 6 h 30"/>
                  <a:gd name="T56" fmla="*/ 42 w 72"/>
                  <a:gd name="T57" fmla="*/ 25 h 30"/>
                  <a:gd name="T58" fmla="*/ 48 w 72"/>
                  <a:gd name="T59" fmla="*/ 25 h 30"/>
                  <a:gd name="T60" fmla="*/ 45 w 72"/>
                  <a:gd name="T61" fmla="*/ 20 h 30"/>
                  <a:gd name="T62" fmla="*/ 45 w 72"/>
                  <a:gd name="T63" fmla="*/ 30 h 30"/>
                  <a:gd name="T64" fmla="*/ 45 w 72"/>
                  <a:gd name="T65" fmla="*/ 20 h 30"/>
                  <a:gd name="T66" fmla="*/ 66 w 72"/>
                  <a:gd name="T67" fmla="*/ 19 h 30"/>
                  <a:gd name="T68" fmla="*/ 25 w 7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0">
                    <a:moveTo>
                      <a:pt x="18" y="4"/>
                    </a:moveTo>
                    <a:cubicBezTo>
                      <a:pt x="8" y="4"/>
                      <a:pt x="8" y="4"/>
                      <a:pt x="8" y="4"/>
                    </a:cubicBezTo>
                    <a:cubicBezTo>
                      <a:pt x="7" y="4"/>
                      <a:pt x="6" y="5"/>
                      <a:pt x="5" y="6"/>
                    </a:cubicBezTo>
                    <a:cubicBezTo>
                      <a:pt x="2" y="13"/>
                      <a:pt x="2" y="13"/>
                      <a:pt x="2" y="13"/>
                    </a:cubicBezTo>
                    <a:cubicBezTo>
                      <a:pt x="1" y="14"/>
                      <a:pt x="1" y="15"/>
                      <a:pt x="1" y="16"/>
                    </a:cubicBezTo>
                    <a:cubicBezTo>
                      <a:pt x="1" y="20"/>
                      <a:pt x="1" y="20"/>
                      <a:pt x="1" y="20"/>
                    </a:cubicBezTo>
                    <a:cubicBezTo>
                      <a:pt x="1" y="20"/>
                      <a:pt x="1" y="20"/>
                      <a:pt x="1" y="21"/>
                    </a:cubicBezTo>
                    <a:cubicBezTo>
                      <a:pt x="1" y="21"/>
                      <a:pt x="1" y="21"/>
                      <a:pt x="1" y="21"/>
                    </a:cubicBezTo>
                    <a:cubicBezTo>
                      <a:pt x="0" y="21"/>
                      <a:pt x="0" y="21"/>
                      <a:pt x="0" y="21"/>
                    </a:cubicBezTo>
                    <a:cubicBezTo>
                      <a:pt x="0" y="24"/>
                      <a:pt x="0" y="24"/>
                      <a:pt x="0" y="24"/>
                    </a:cubicBezTo>
                    <a:cubicBezTo>
                      <a:pt x="0" y="25"/>
                      <a:pt x="1" y="26"/>
                      <a:pt x="2" y="26"/>
                    </a:cubicBezTo>
                    <a:cubicBezTo>
                      <a:pt x="3" y="26"/>
                      <a:pt x="3" y="26"/>
                      <a:pt x="3" y="26"/>
                    </a:cubicBezTo>
                    <a:cubicBezTo>
                      <a:pt x="4" y="26"/>
                      <a:pt x="4" y="26"/>
                      <a:pt x="4" y="26"/>
                    </a:cubicBezTo>
                    <a:cubicBezTo>
                      <a:pt x="4" y="22"/>
                      <a:pt x="7" y="19"/>
                      <a:pt x="10" y="19"/>
                    </a:cubicBezTo>
                    <a:cubicBezTo>
                      <a:pt x="14" y="19"/>
                      <a:pt x="17" y="22"/>
                      <a:pt x="16" y="26"/>
                    </a:cubicBezTo>
                    <a:cubicBezTo>
                      <a:pt x="18" y="26"/>
                      <a:pt x="18" y="26"/>
                      <a:pt x="18" y="26"/>
                    </a:cubicBezTo>
                    <a:cubicBezTo>
                      <a:pt x="39" y="26"/>
                      <a:pt x="39" y="26"/>
                      <a:pt x="39" y="26"/>
                    </a:cubicBezTo>
                    <a:cubicBezTo>
                      <a:pt x="39" y="26"/>
                      <a:pt x="39" y="26"/>
                      <a:pt x="39" y="25"/>
                    </a:cubicBezTo>
                    <a:cubicBezTo>
                      <a:pt x="39" y="24"/>
                      <a:pt x="39" y="22"/>
                      <a:pt x="40" y="21"/>
                    </a:cubicBezTo>
                    <a:cubicBezTo>
                      <a:pt x="18" y="21"/>
                      <a:pt x="18" y="21"/>
                      <a:pt x="18" y="21"/>
                    </a:cubicBezTo>
                    <a:cubicBezTo>
                      <a:pt x="18" y="4"/>
                      <a:pt x="18" y="4"/>
                      <a:pt x="18" y="4"/>
                    </a:cubicBezTo>
                    <a:close/>
                    <a:moveTo>
                      <a:pt x="60" y="21"/>
                    </a:moveTo>
                    <a:cubicBezTo>
                      <a:pt x="65" y="21"/>
                      <a:pt x="65" y="21"/>
                      <a:pt x="65" y="21"/>
                    </a:cubicBezTo>
                    <a:cubicBezTo>
                      <a:pt x="65" y="26"/>
                      <a:pt x="65" y="26"/>
                      <a:pt x="65" y="26"/>
                    </a:cubicBezTo>
                    <a:cubicBezTo>
                      <a:pt x="62" y="26"/>
                      <a:pt x="62" y="26"/>
                      <a:pt x="62" y="26"/>
                    </a:cubicBezTo>
                    <a:cubicBezTo>
                      <a:pt x="62" y="26"/>
                      <a:pt x="62" y="26"/>
                      <a:pt x="62" y="25"/>
                    </a:cubicBezTo>
                    <a:cubicBezTo>
                      <a:pt x="62" y="24"/>
                      <a:pt x="61" y="22"/>
                      <a:pt x="60" y="21"/>
                    </a:cubicBezTo>
                    <a:close/>
                    <a:moveTo>
                      <a:pt x="56" y="22"/>
                    </a:moveTo>
                    <a:cubicBezTo>
                      <a:pt x="54" y="22"/>
                      <a:pt x="53" y="24"/>
                      <a:pt x="53" y="25"/>
                    </a:cubicBezTo>
                    <a:cubicBezTo>
                      <a:pt x="53" y="27"/>
                      <a:pt x="54" y="28"/>
                      <a:pt x="56" y="28"/>
                    </a:cubicBezTo>
                    <a:cubicBezTo>
                      <a:pt x="57" y="28"/>
                      <a:pt x="59" y="27"/>
                      <a:pt x="59" y="25"/>
                    </a:cubicBezTo>
                    <a:cubicBezTo>
                      <a:pt x="59" y="24"/>
                      <a:pt x="57" y="22"/>
                      <a:pt x="56" y="22"/>
                    </a:cubicBezTo>
                    <a:close/>
                    <a:moveTo>
                      <a:pt x="56" y="20"/>
                    </a:moveTo>
                    <a:cubicBezTo>
                      <a:pt x="59" y="20"/>
                      <a:pt x="61" y="23"/>
                      <a:pt x="61" y="25"/>
                    </a:cubicBezTo>
                    <a:cubicBezTo>
                      <a:pt x="61" y="28"/>
                      <a:pt x="59" y="30"/>
                      <a:pt x="56" y="30"/>
                    </a:cubicBezTo>
                    <a:cubicBezTo>
                      <a:pt x="53" y="30"/>
                      <a:pt x="51" y="28"/>
                      <a:pt x="51" y="25"/>
                    </a:cubicBezTo>
                    <a:cubicBezTo>
                      <a:pt x="51" y="23"/>
                      <a:pt x="53" y="20"/>
                      <a:pt x="56" y="20"/>
                    </a:cubicBezTo>
                    <a:close/>
                    <a:moveTo>
                      <a:pt x="10" y="22"/>
                    </a:moveTo>
                    <a:cubicBezTo>
                      <a:pt x="9" y="22"/>
                      <a:pt x="7" y="24"/>
                      <a:pt x="7" y="25"/>
                    </a:cubicBezTo>
                    <a:cubicBezTo>
                      <a:pt x="7" y="27"/>
                      <a:pt x="9" y="28"/>
                      <a:pt x="10" y="28"/>
                    </a:cubicBezTo>
                    <a:cubicBezTo>
                      <a:pt x="12" y="28"/>
                      <a:pt x="13" y="27"/>
                      <a:pt x="13" y="25"/>
                    </a:cubicBezTo>
                    <a:cubicBezTo>
                      <a:pt x="13" y="24"/>
                      <a:pt x="12" y="22"/>
                      <a:pt x="10" y="22"/>
                    </a:cubicBezTo>
                    <a:close/>
                    <a:moveTo>
                      <a:pt x="10" y="20"/>
                    </a:moveTo>
                    <a:cubicBezTo>
                      <a:pt x="13" y="20"/>
                      <a:pt x="15" y="23"/>
                      <a:pt x="15" y="25"/>
                    </a:cubicBezTo>
                    <a:cubicBezTo>
                      <a:pt x="15" y="28"/>
                      <a:pt x="13" y="30"/>
                      <a:pt x="10" y="30"/>
                    </a:cubicBezTo>
                    <a:cubicBezTo>
                      <a:pt x="8" y="30"/>
                      <a:pt x="5" y="28"/>
                      <a:pt x="5" y="25"/>
                    </a:cubicBezTo>
                    <a:cubicBezTo>
                      <a:pt x="5" y="23"/>
                      <a:pt x="8" y="20"/>
                      <a:pt x="10" y="20"/>
                    </a:cubicBezTo>
                    <a:close/>
                    <a:moveTo>
                      <a:pt x="13" y="6"/>
                    </a:moveTo>
                    <a:cubicBezTo>
                      <a:pt x="7" y="6"/>
                      <a:pt x="7" y="6"/>
                      <a:pt x="7" y="6"/>
                    </a:cubicBezTo>
                    <a:cubicBezTo>
                      <a:pt x="7" y="6"/>
                      <a:pt x="6" y="6"/>
                      <a:pt x="6" y="6"/>
                    </a:cubicBezTo>
                    <a:cubicBezTo>
                      <a:pt x="4" y="12"/>
                      <a:pt x="4" y="12"/>
                      <a:pt x="4" y="12"/>
                    </a:cubicBezTo>
                    <a:cubicBezTo>
                      <a:pt x="4" y="12"/>
                      <a:pt x="4" y="12"/>
                      <a:pt x="4" y="12"/>
                    </a:cubicBezTo>
                    <a:cubicBezTo>
                      <a:pt x="13" y="12"/>
                      <a:pt x="13" y="12"/>
                      <a:pt x="13" y="12"/>
                    </a:cubicBezTo>
                    <a:cubicBezTo>
                      <a:pt x="13" y="12"/>
                      <a:pt x="14" y="12"/>
                      <a:pt x="14" y="11"/>
                    </a:cubicBezTo>
                    <a:cubicBezTo>
                      <a:pt x="14" y="6"/>
                      <a:pt x="14" y="6"/>
                      <a:pt x="14" y="6"/>
                    </a:cubicBezTo>
                    <a:cubicBezTo>
                      <a:pt x="14" y="6"/>
                      <a:pt x="14" y="6"/>
                      <a:pt x="13" y="6"/>
                    </a:cubicBezTo>
                    <a:close/>
                    <a:moveTo>
                      <a:pt x="45" y="22"/>
                    </a:moveTo>
                    <a:cubicBezTo>
                      <a:pt x="43" y="22"/>
                      <a:pt x="42" y="24"/>
                      <a:pt x="42" y="25"/>
                    </a:cubicBezTo>
                    <a:cubicBezTo>
                      <a:pt x="42" y="27"/>
                      <a:pt x="43" y="28"/>
                      <a:pt x="45" y="28"/>
                    </a:cubicBezTo>
                    <a:cubicBezTo>
                      <a:pt x="47" y="28"/>
                      <a:pt x="48" y="27"/>
                      <a:pt x="48" y="25"/>
                    </a:cubicBezTo>
                    <a:cubicBezTo>
                      <a:pt x="48" y="24"/>
                      <a:pt x="47" y="22"/>
                      <a:pt x="45" y="22"/>
                    </a:cubicBezTo>
                    <a:close/>
                    <a:moveTo>
                      <a:pt x="45" y="20"/>
                    </a:moveTo>
                    <a:cubicBezTo>
                      <a:pt x="48" y="20"/>
                      <a:pt x="50" y="23"/>
                      <a:pt x="50" y="25"/>
                    </a:cubicBezTo>
                    <a:cubicBezTo>
                      <a:pt x="50" y="28"/>
                      <a:pt x="48" y="30"/>
                      <a:pt x="45" y="30"/>
                    </a:cubicBezTo>
                    <a:cubicBezTo>
                      <a:pt x="42" y="30"/>
                      <a:pt x="40" y="28"/>
                      <a:pt x="40" y="25"/>
                    </a:cubicBezTo>
                    <a:cubicBezTo>
                      <a:pt x="40" y="23"/>
                      <a:pt x="42" y="20"/>
                      <a:pt x="45" y="20"/>
                    </a:cubicBezTo>
                    <a:close/>
                    <a:moveTo>
                      <a:pt x="66" y="0"/>
                    </a:moveTo>
                    <a:cubicBezTo>
                      <a:pt x="72" y="0"/>
                      <a:pt x="72" y="19"/>
                      <a:pt x="66" y="19"/>
                    </a:cubicBezTo>
                    <a:cubicBezTo>
                      <a:pt x="55" y="19"/>
                      <a:pt x="35" y="19"/>
                      <a:pt x="24" y="19"/>
                    </a:cubicBezTo>
                    <a:cubicBezTo>
                      <a:pt x="18" y="19"/>
                      <a:pt x="18" y="0"/>
                      <a:pt x="25" y="0"/>
                    </a:cubicBezTo>
                    <a:cubicBezTo>
                      <a:pt x="35" y="0"/>
                      <a:pt x="55" y="0"/>
                      <a:pt x="66" y="0"/>
                    </a:cubicBez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Freeform 5"/>
              <p:cNvSpPr>
                <a:spLocks noEditPoints="1"/>
              </p:cNvSpPr>
              <p:nvPr/>
            </p:nvSpPr>
            <p:spPr bwMode="auto">
              <a:xfrm>
                <a:off x="2859120" y="1988840"/>
                <a:ext cx="597020" cy="267809"/>
              </a:xfrm>
              <a:custGeom>
                <a:avLst/>
                <a:gdLst>
                  <a:gd name="T0" fmla="*/ 186 w 242"/>
                  <a:gd name="T1" fmla="*/ 38 h 108"/>
                  <a:gd name="T2" fmla="*/ 186 w 242"/>
                  <a:gd name="T3" fmla="*/ 34 h 108"/>
                  <a:gd name="T4" fmla="*/ 192 w 242"/>
                  <a:gd name="T5" fmla="*/ 34 h 108"/>
                  <a:gd name="T6" fmla="*/ 192 w 242"/>
                  <a:gd name="T7" fmla="*/ 38 h 108"/>
                  <a:gd name="T8" fmla="*/ 186 w 242"/>
                  <a:gd name="T9" fmla="*/ 38 h 108"/>
                  <a:gd name="T10" fmla="*/ 195 w 242"/>
                  <a:gd name="T11" fmla="*/ 44 h 108"/>
                  <a:gd name="T12" fmla="*/ 201 w 242"/>
                  <a:gd name="T13" fmla="*/ 44 h 108"/>
                  <a:gd name="T14" fmla="*/ 201 w 242"/>
                  <a:gd name="T15" fmla="*/ 41 h 108"/>
                  <a:gd name="T16" fmla="*/ 195 w 242"/>
                  <a:gd name="T17" fmla="*/ 41 h 108"/>
                  <a:gd name="T18" fmla="*/ 195 w 242"/>
                  <a:gd name="T19" fmla="*/ 44 h 108"/>
                  <a:gd name="T20" fmla="*/ 201 w 242"/>
                  <a:gd name="T21" fmla="*/ 34 h 108"/>
                  <a:gd name="T22" fmla="*/ 195 w 242"/>
                  <a:gd name="T23" fmla="*/ 34 h 108"/>
                  <a:gd name="T24" fmla="*/ 195 w 242"/>
                  <a:gd name="T25" fmla="*/ 38 h 108"/>
                  <a:gd name="T26" fmla="*/ 201 w 242"/>
                  <a:gd name="T27" fmla="*/ 38 h 108"/>
                  <a:gd name="T28" fmla="*/ 201 w 242"/>
                  <a:gd name="T29" fmla="*/ 34 h 108"/>
                  <a:gd name="T30" fmla="*/ 204 w 242"/>
                  <a:gd name="T31" fmla="*/ 52 h 108"/>
                  <a:gd name="T32" fmla="*/ 224 w 242"/>
                  <a:gd name="T33" fmla="*/ 60 h 108"/>
                  <a:gd name="T34" fmla="*/ 224 w 242"/>
                  <a:gd name="T35" fmla="*/ 57 h 108"/>
                  <a:gd name="T36" fmla="*/ 232 w 242"/>
                  <a:gd name="T37" fmla="*/ 58 h 108"/>
                  <a:gd name="T38" fmla="*/ 232 w 242"/>
                  <a:gd name="T39" fmla="*/ 52 h 108"/>
                  <a:gd name="T40" fmla="*/ 227 w 242"/>
                  <a:gd name="T41" fmla="*/ 49 h 108"/>
                  <a:gd name="T42" fmla="*/ 227 w 242"/>
                  <a:gd name="T43" fmla="*/ 43 h 108"/>
                  <a:gd name="T44" fmla="*/ 204 w 242"/>
                  <a:gd name="T45" fmla="*/ 27 h 108"/>
                  <a:gd name="T46" fmla="*/ 195 w 242"/>
                  <a:gd name="T47" fmla="*/ 27 h 108"/>
                  <a:gd name="T48" fmla="*/ 195 w 242"/>
                  <a:gd name="T49" fmla="*/ 23 h 108"/>
                  <a:gd name="T50" fmla="*/ 187 w 242"/>
                  <a:gd name="T51" fmla="*/ 23 h 108"/>
                  <a:gd name="T52" fmla="*/ 187 w 242"/>
                  <a:gd name="T53" fmla="*/ 18 h 108"/>
                  <a:gd name="T54" fmla="*/ 180 w 242"/>
                  <a:gd name="T55" fmla="*/ 18 h 108"/>
                  <a:gd name="T56" fmla="*/ 180 w 242"/>
                  <a:gd name="T57" fmla="*/ 27 h 108"/>
                  <a:gd name="T58" fmla="*/ 171 w 242"/>
                  <a:gd name="T59" fmla="*/ 27 h 108"/>
                  <a:gd name="T60" fmla="*/ 171 w 242"/>
                  <a:gd name="T61" fmla="*/ 32 h 108"/>
                  <a:gd name="T62" fmla="*/ 204 w 242"/>
                  <a:gd name="T63" fmla="*/ 32 h 108"/>
                  <a:gd name="T64" fmla="*/ 204 w 242"/>
                  <a:gd name="T65" fmla="*/ 52 h 108"/>
                  <a:gd name="T66" fmla="*/ 241 w 242"/>
                  <a:gd name="T67" fmla="*/ 71 h 108"/>
                  <a:gd name="T68" fmla="*/ 230 w 242"/>
                  <a:gd name="T69" fmla="*/ 108 h 108"/>
                  <a:gd name="T70" fmla="*/ 22 w 242"/>
                  <a:gd name="T71" fmla="*/ 108 h 108"/>
                  <a:gd name="T72" fmla="*/ 36 w 242"/>
                  <a:gd name="T73" fmla="*/ 85 h 108"/>
                  <a:gd name="T74" fmla="*/ 0 w 242"/>
                  <a:gd name="T75" fmla="*/ 8 h 108"/>
                  <a:gd name="T76" fmla="*/ 185 w 242"/>
                  <a:gd name="T77" fmla="*/ 52 h 108"/>
                  <a:gd name="T78" fmla="*/ 218 w 242"/>
                  <a:gd name="T79" fmla="*/ 64 h 108"/>
                  <a:gd name="T80" fmla="*/ 241 w 242"/>
                  <a:gd name="T81" fmla="*/ 71 h 108"/>
                  <a:gd name="T82" fmla="*/ 65 w 242"/>
                  <a:gd name="T83" fmla="*/ 42 h 108"/>
                  <a:gd name="T84" fmla="*/ 56 w 242"/>
                  <a:gd name="T85" fmla="*/ 32 h 108"/>
                  <a:gd name="T86" fmla="*/ 46 w 242"/>
                  <a:gd name="T87" fmla="*/ 42 h 108"/>
                  <a:gd name="T88" fmla="*/ 56 w 242"/>
                  <a:gd name="T89" fmla="*/ 52 h 108"/>
                  <a:gd name="T90" fmla="*/ 65 w 242"/>
                  <a:gd name="T91" fmla="*/ 42 h 108"/>
                  <a:gd name="T92" fmla="*/ 182 w 242"/>
                  <a:gd name="T93" fmla="*/ 38 h 108"/>
                  <a:gd name="T94" fmla="*/ 182 w 242"/>
                  <a:gd name="T95" fmla="*/ 34 h 108"/>
                  <a:gd name="T96" fmla="*/ 176 w 242"/>
                  <a:gd name="T97" fmla="*/ 34 h 108"/>
                  <a:gd name="T98" fmla="*/ 176 w 242"/>
                  <a:gd name="T99" fmla="*/ 38 h 108"/>
                  <a:gd name="T100" fmla="*/ 182 w 242"/>
                  <a:gd name="T101" fmla="*/ 3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108">
                    <a:moveTo>
                      <a:pt x="186" y="38"/>
                    </a:moveTo>
                    <a:cubicBezTo>
                      <a:pt x="186" y="34"/>
                      <a:pt x="186" y="34"/>
                      <a:pt x="186" y="34"/>
                    </a:cubicBezTo>
                    <a:cubicBezTo>
                      <a:pt x="192" y="34"/>
                      <a:pt x="192" y="34"/>
                      <a:pt x="192" y="34"/>
                    </a:cubicBezTo>
                    <a:cubicBezTo>
                      <a:pt x="192" y="38"/>
                      <a:pt x="192" y="38"/>
                      <a:pt x="192" y="38"/>
                    </a:cubicBezTo>
                    <a:lnTo>
                      <a:pt x="186" y="38"/>
                    </a:lnTo>
                    <a:close/>
                    <a:moveTo>
                      <a:pt x="195" y="44"/>
                    </a:moveTo>
                    <a:cubicBezTo>
                      <a:pt x="201" y="44"/>
                      <a:pt x="201" y="44"/>
                      <a:pt x="201" y="44"/>
                    </a:cubicBezTo>
                    <a:cubicBezTo>
                      <a:pt x="201" y="41"/>
                      <a:pt x="201" y="41"/>
                      <a:pt x="201" y="41"/>
                    </a:cubicBezTo>
                    <a:cubicBezTo>
                      <a:pt x="195" y="41"/>
                      <a:pt x="195" y="41"/>
                      <a:pt x="195" y="41"/>
                    </a:cubicBezTo>
                    <a:lnTo>
                      <a:pt x="195" y="44"/>
                    </a:lnTo>
                    <a:close/>
                    <a:moveTo>
                      <a:pt x="201" y="34"/>
                    </a:moveTo>
                    <a:cubicBezTo>
                      <a:pt x="195" y="34"/>
                      <a:pt x="195" y="34"/>
                      <a:pt x="195" y="34"/>
                    </a:cubicBezTo>
                    <a:cubicBezTo>
                      <a:pt x="195" y="38"/>
                      <a:pt x="195" y="38"/>
                      <a:pt x="195" y="38"/>
                    </a:cubicBezTo>
                    <a:cubicBezTo>
                      <a:pt x="201" y="38"/>
                      <a:pt x="201" y="38"/>
                      <a:pt x="201" y="38"/>
                    </a:cubicBezTo>
                    <a:lnTo>
                      <a:pt x="201" y="34"/>
                    </a:lnTo>
                    <a:close/>
                    <a:moveTo>
                      <a:pt x="204" y="52"/>
                    </a:moveTo>
                    <a:cubicBezTo>
                      <a:pt x="224" y="60"/>
                      <a:pt x="224" y="60"/>
                      <a:pt x="224" y="60"/>
                    </a:cubicBezTo>
                    <a:cubicBezTo>
                      <a:pt x="224" y="57"/>
                      <a:pt x="224" y="57"/>
                      <a:pt x="224" y="57"/>
                    </a:cubicBezTo>
                    <a:cubicBezTo>
                      <a:pt x="232" y="58"/>
                      <a:pt x="232" y="58"/>
                      <a:pt x="232" y="58"/>
                    </a:cubicBezTo>
                    <a:cubicBezTo>
                      <a:pt x="232" y="52"/>
                      <a:pt x="232" y="52"/>
                      <a:pt x="232" y="52"/>
                    </a:cubicBezTo>
                    <a:cubicBezTo>
                      <a:pt x="227" y="49"/>
                      <a:pt x="227" y="49"/>
                      <a:pt x="227" y="49"/>
                    </a:cubicBezTo>
                    <a:cubicBezTo>
                      <a:pt x="227" y="43"/>
                      <a:pt x="227" y="43"/>
                      <a:pt x="227" y="43"/>
                    </a:cubicBezTo>
                    <a:cubicBezTo>
                      <a:pt x="204" y="27"/>
                      <a:pt x="204" y="27"/>
                      <a:pt x="204" y="27"/>
                    </a:cubicBezTo>
                    <a:cubicBezTo>
                      <a:pt x="195" y="27"/>
                      <a:pt x="195" y="27"/>
                      <a:pt x="195" y="27"/>
                    </a:cubicBezTo>
                    <a:cubicBezTo>
                      <a:pt x="195" y="23"/>
                      <a:pt x="195" y="23"/>
                      <a:pt x="195" y="23"/>
                    </a:cubicBezTo>
                    <a:cubicBezTo>
                      <a:pt x="187" y="23"/>
                      <a:pt x="187" y="23"/>
                      <a:pt x="187" y="23"/>
                    </a:cubicBezTo>
                    <a:cubicBezTo>
                      <a:pt x="187" y="18"/>
                      <a:pt x="187" y="18"/>
                      <a:pt x="187" y="18"/>
                    </a:cubicBezTo>
                    <a:cubicBezTo>
                      <a:pt x="180" y="18"/>
                      <a:pt x="180" y="18"/>
                      <a:pt x="180" y="18"/>
                    </a:cubicBezTo>
                    <a:cubicBezTo>
                      <a:pt x="180" y="27"/>
                      <a:pt x="180" y="27"/>
                      <a:pt x="180" y="27"/>
                    </a:cubicBezTo>
                    <a:cubicBezTo>
                      <a:pt x="171" y="27"/>
                      <a:pt x="171" y="27"/>
                      <a:pt x="171" y="27"/>
                    </a:cubicBezTo>
                    <a:cubicBezTo>
                      <a:pt x="171" y="32"/>
                      <a:pt x="171" y="32"/>
                      <a:pt x="171" y="32"/>
                    </a:cubicBezTo>
                    <a:cubicBezTo>
                      <a:pt x="204" y="32"/>
                      <a:pt x="204" y="32"/>
                      <a:pt x="204" y="32"/>
                    </a:cubicBezTo>
                    <a:lnTo>
                      <a:pt x="204" y="52"/>
                    </a:lnTo>
                    <a:close/>
                    <a:moveTo>
                      <a:pt x="241" y="71"/>
                    </a:moveTo>
                    <a:cubicBezTo>
                      <a:pt x="242" y="89"/>
                      <a:pt x="237" y="100"/>
                      <a:pt x="230" y="108"/>
                    </a:cubicBezTo>
                    <a:cubicBezTo>
                      <a:pt x="161" y="108"/>
                      <a:pt x="91" y="108"/>
                      <a:pt x="22" y="108"/>
                    </a:cubicBezTo>
                    <a:cubicBezTo>
                      <a:pt x="22" y="97"/>
                      <a:pt x="26" y="90"/>
                      <a:pt x="36" y="85"/>
                    </a:cubicBezTo>
                    <a:cubicBezTo>
                      <a:pt x="22" y="71"/>
                      <a:pt x="8" y="42"/>
                      <a:pt x="0" y="8"/>
                    </a:cubicBezTo>
                    <a:cubicBezTo>
                      <a:pt x="63" y="0"/>
                      <a:pt x="124" y="28"/>
                      <a:pt x="185" y="52"/>
                    </a:cubicBezTo>
                    <a:cubicBezTo>
                      <a:pt x="218" y="64"/>
                      <a:pt x="218" y="64"/>
                      <a:pt x="218" y="64"/>
                    </a:cubicBezTo>
                    <a:cubicBezTo>
                      <a:pt x="224" y="66"/>
                      <a:pt x="233" y="69"/>
                      <a:pt x="241" y="71"/>
                    </a:cubicBezTo>
                    <a:close/>
                    <a:moveTo>
                      <a:pt x="65" y="42"/>
                    </a:moveTo>
                    <a:cubicBezTo>
                      <a:pt x="65" y="37"/>
                      <a:pt x="61" y="32"/>
                      <a:pt x="56" y="32"/>
                    </a:cubicBezTo>
                    <a:cubicBezTo>
                      <a:pt x="50" y="32"/>
                      <a:pt x="46" y="37"/>
                      <a:pt x="46" y="42"/>
                    </a:cubicBezTo>
                    <a:cubicBezTo>
                      <a:pt x="46" y="47"/>
                      <a:pt x="50" y="52"/>
                      <a:pt x="56" y="52"/>
                    </a:cubicBezTo>
                    <a:cubicBezTo>
                      <a:pt x="61" y="52"/>
                      <a:pt x="65" y="47"/>
                      <a:pt x="65" y="42"/>
                    </a:cubicBezTo>
                    <a:close/>
                    <a:moveTo>
                      <a:pt x="182" y="38"/>
                    </a:moveTo>
                    <a:cubicBezTo>
                      <a:pt x="182" y="34"/>
                      <a:pt x="182" y="34"/>
                      <a:pt x="182" y="34"/>
                    </a:cubicBezTo>
                    <a:cubicBezTo>
                      <a:pt x="176" y="34"/>
                      <a:pt x="176" y="34"/>
                      <a:pt x="176" y="34"/>
                    </a:cubicBezTo>
                    <a:cubicBezTo>
                      <a:pt x="176" y="38"/>
                      <a:pt x="176" y="38"/>
                      <a:pt x="176" y="38"/>
                    </a:cubicBezTo>
                    <a:lnTo>
                      <a:pt x="182" y="38"/>
                    </a:ln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grpSp>
        <p:nvGrpSpPr>
          <p:cNvPr id="43" name="Grupo 42"/>
          <p:cNvGrpSpPr/>
          <p:nvPr/>
        </p:nvGrpSpPr>
        <p:grpSpPr>
          <a:xfrm>
            <a:off x="4748691" y="2143977"/>
            <a:ext cx="1525627" cy="647582"/>
            <a:chOff x="6899693" y="2193653"/>
            <a:chExt cx="1170306" cy="496759"/>
          </a:xfrm>
        </p:grpSpPr>
        <p:sp>
          <p:nvSpPr>
            <p:cNvPr id="44" name="Freeform 5"/>
            <p:cNvSpPr>
              <a:spLocks noEditPoints="1"/>
            </p:cNvSpPr>
            <p:nvPr/>
          </p:nvSpPr>
          <p:spPr bwMode="auto">
            <a:xfrm>
              <a:off x="6899693" y="2193653"/>
              <a:ext cx="560409" cy="496759"/>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Freeform 13"/>
            <p:cNvSpPr>
              <a:spLocks noEditPoints="1"/>
            </p:cNvSpPr>
            <p:nvPr/>
          </p:nvSpPr>
          <p:spPr bwMode="auto">
            <a:xfrm>
              <a:off x="7569357" y="2212487"/>
              <a:ext cx="500642" cy="477925"/>
            </a:xfrm>
            <a:custGeom>
              <a:avLst/>
              <a:gdLst>
                <a:gd name="T0" fmla="*/ 18 w 506"/>
                <a:gd name="T1" fmla="*/ 260 h 483"/>
                <a:gd name="T2" fmla="*/ 487 w 506"/>
                <a:gd name="T3" fmla="*/ 227 h 483"/>
                <a:gd name="T4" fmla="*/ 302 w 506"/>
                <a:gd name="T5" fmla="*/ 0 h 483"/>
                <a:gd name="T6" fmla="*/ 203 w 506"/>
                <a:gd name="T7" fmla="*/ 22 h 483"/>
                <a:gd name="T8" fmla="*/ 302 w 506"/>
                <a:gd name="T9" fmla="*/ 0 h 483"/>
                <a:gd name="T10" fmla="*/ 235 w 506"/>
                <a:gd name="T11" fmla="*/ 275 h 483"/>
                <a:gd name="T12" fmla="*/ 270 w 506"/>
                <a:gd name="T13" fmla="*/ 483 h 483"/>
                <a:gd name="T14" fmla="*/ 229 w 506"/>
                <a:gd name="T15" fmla="*/ 272 h 483"/>
                <a:gd name="T16" fmla="*/ 127 w 506"/>
                <a:gd name="T17" fmla="*/ 368 h 483"/>
                <a:gd name="T18" fmla="*/ 26 w 506"/>
                <a:gd name="T19" fmla="*/ 272 h 483"/>
                <a:gd name="T20" fmla="*/ 31 w 506"/>
                <a:gd name="T21" fmla="*/ 482 h 483"/>
                <a:gd name="T22" fmla="*/ 127 w 506"/>
                <a:gd name="T23" fmla="*/ 393 h 483"/>
                <a:gd name="T24" fmla="*/ 224 w 506"/>
                <a:gd name="T25" fmla="*/ 482 h 483"/>
                <a:gd name="T26" fmla="*/ 229 w 506"/>
                <a:gd name="T27" fmla="*/ 272 h 483"/>
                <a:gd name="T28" fmla="*/ 56 w 506"/>
                <a:gd name="T29" fmla="*/ 272 h 483"/>
                <a:gd name="T30" fmla="*/ 199 w 506"/>
                <a:gd name="T31" fmla="*/ 272 h 483"/>
                <a:gd name="T32" fmla="*/ 147 w 506"/>
                <a:gd name="T33" fmla="*/ 380 h 483"/>
                <a:gd name="T34" fmla="*/ 228 w 506"/>
                <a:gd name="T35" fmla="*/ 454 h 483"/>
                <a:gd name="T36" fmla="*/ 53 w 506"/>
                <a:gd name="T37" fmla="*/ 315 h 483"/>
                <a:gd name="T38" fmla="*/ 108 w 506"/>
                <a:gd name="T39" fmla="*/ 380 h 483"/>
                <a:gd name="T40" fmla="*/ 127 w 506"/>
                <a:gd name="T41" fmla="*/ 404 h 483"/>
                <a:gd name="T42" fmla="*/ 148 w 506"/>
                <a:gd name="T43" fmla="*/ 428 h 483"/>
                <a:gd name="T44" fmla="*/ 397 w 506"/>
                <a:gd name="T45" fmla="*/ 377 h 483"/>
                <a:gd name="T46" fmla="*/ 455 w 506"/>
                <a:gd name="T47" fmla="*/ 307 h 483"/>
                <a:gd name="T48" fmla="*/ 377 w 506"/>
                <a:gd name="T49" fmla="*/ 401 h 483"/>
                <a:gd name="T50" fmla="*/ 385 w 506"/>
                <a:gd name="T51" fmla="*/ 410 h 483"/>
                <a:gd name="T52" fmla="*/ 278 w 506"/>
                <a:gd name="T53" fmla="*/ 282 h 483"/>
                <a:gd name="T54" fmla="*/ 294 w 506"/>
                <a:gd name="T55" fmla="*/ 452 h 483"/>
                <a:gd name="T56" fmla="*/ 278 w 506"/>
                <a:gd name="T57" fmla="*/ 282 h 483"/>
                <a:gd name="T58" fmla="*/ 308 w 506"/>
                <a:gd name="T59" fmla="*/ 272 h 483"/>
                <a:gd name="T60" fmla="*/ 445 w 506"/>
                <a:gd name="T61" fmla="*/ 272 h 483"/>
                <a:gd name="T62" fmla="*/ 455 w 506"/>
                <a:gd name="T63" fmla="*/ 272 h 483"/>
                <a:gd name="T64" fmla="*/ 299 w 506"/>
                <a:gd name="T65" fmla="*/ 272 h 483"/>
                <a:gd name="T66" fmla="*/ 366 w 506"/>
                <a:gd name="T67" fmla="*/ 377 h 483"/>
                <a:gd name="T68" fmla="*/ 299 w 506"/>
                <a:gd name="T69" fmla="*/ 482 h 483"/>
                <a:gd name="T70" fmla="*/ 455 w 506"/>
                <a:gd name="T71" fmla="*/ 482 h 483"/>
                <a:gd name="T72" fmla="*/ 387 w 506"/>
                <a:gd name="T73" fmla="*/ 377 h 483"/>
                <a:gd name="T74" fmla="*/ 332 w 506"/>
                <a:gd name="T75" fmla="*/ 77 h 483"/>
                <a:gd name="T76" fmla="*/ 372 w 506"/>
                <a:gd name="T77" fmla="*/ 68 h 483"/>
                <a:gd name="T78" fmla="*/ 332 w 506"/>
                <a:gd name="T79" fmla="*/ 77 h 483"/>
                <a:gd name="T80" fmla="*/ 321 w 506"/>
                <a:gd name="T81" fmla="*/ 43 h 483"/>
                <a:gd name="T82" fmla="*/ 42 w 506"/>
                <a:gd name="T83" fmla="*/ 216 h 483"/>
                <a:gd name="T84" fmla="*/ 241 w 506"/>
                <a:gd name="T85" fmla="*/ 214 h 483"/>
                <a:gd name="T86" fmla="*/ 463 w 506"/>
                <a:gd name="T87" fmla="*/ 216 h 483"/>
                <a:gd name="T88" fmla="*/ 335 w 506"/>
                <a:gd name="T89" fmla="*/ 216 h 483"/>
                <a:gd name="T90" fmla="*/ 374 w 506"/>
                <a:gd name="T91" fmla="*/ 88 h 483"/>
                <a:gd name="T92" fmla="*/ 321 w 506"/>
                <a:gd name="T93" fmla="*/ 127 h 483"/>
                <a:gd name="T94" fmla="*/ 293 w 506"/>
                <a:gd name="T95" fmla="*/ 178 h 483"/>
                <a:gd name="T96" fmla="*/ 352 w 506"/>
                <a:gd name="T97" fmla="*/ 178 h 483"/>
                <a:gd name="T98" fmla="*/ 370 w 506"/>
                <a:gd name="T99" fmla="*/ 139 h 483"/>
                <a:gd name="T100" fmla="*/ 293 w 506"/>
                <a:gd name="T101" fmla="*/ 178 h 483"/>
                <a:gd name="T102" fmla="*/ 316 w 506"/>
                <a:gd name="T103" fmla="*/ 216 h 483"/>
                <a:gd name="T104" fmla="*/ 346 w 506"/>
                <a:gd name="T105" fmla="*/ 189 h 483"/>
                <a:gd name="T106" fmla="*/ 257 w 506"/>
                <a:gd name="T107" fmla="*/ 216 h 483"/>
                <a:gd name="T108" fmla="*/ 0 w 506"/>
                <a:gd name="T109" fmla="*/ 482 h 483"/>
                <a:gd name="T110" fmla="*/ 64 w 506"/>
                <a:gd name="T111" fmla="*/ 362 h 483"/>
                <a:gd name="T112" fmla="*/ 455 w 506"/>
                <a:gd name="T113" fmla="*/ 337 h 483"/>
                <a:gd name="T114" fmla="*/ 484 w 506"/>
                <a:gd name="T115" fmla="*/ 482 h 483"/>
                <a:gd name="T116" fmla="*/ 455 w 506"/>
                <a:gd name="T117" fmla="*/ 33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6" h="483">
                  <a:moveTo>
                    <a:pt x="487" y="260"/>
                  </a:moveTo>
                  <a:cubicBezTo>
                    <a:pt x="18" y="260"/>
                    <a:pt x="18" y="260"/>
                    <a:pt x="18" y="260"/>
                  </a:cubicBezTo>
                  <a:cubicBezTo>
                    <a:pt x="18" y="227"/>
                    <a:pt x="18" y="227"/>
                    <a:pt x="18" y="227"/>
                  </a:cubicBezTo>
                  <a:cubicBezTo>
                    <a:pt x="487" y="227"/>
                    <a:pt x="487" y="227"/>
                    <a:pt x="487" y="227"/>
                  </a:cubicBezTo>
                  <a:lnTo>
                    <a:pt x="487" y="260"/>
                  </a:lnTo>
                  <a:close/>
                  <a:moveTo>
                    <a:pt x="302" y="0"/>
                  </a:moveTo>
                  <a:cubicBezTo>
                    <a:pt x="203" y="0"/>
                    <a:pt x="203" y="0"/>
                    <a:pt x="203" y="0"/>
                  </a:cubicBezTo>
                  <a:cubicBezTo>
                    <a:pt x="203" y="22"/>
                    <a:pt x="203" y="22"/>
                    <a:pt x="203" y="22"/>
                  </a:cubicBezTo>
                  <a:cubicBezTo>
                    <a:pt x="302" y="22"/>
                    <a:pt x="302" y="22"/>
                    <a:pt x="302" y="22"/>
                  </a:cubicBezTo>
                  <a:lnTo>
                    <a:pt x="302" y="0"/>
                  </a:lnTo>
                  <a:close/>
                  <a:moveTo>
                    <a:pt x="270" y="275"/>
                  </a:moveTo>
                  <a:cubicBezTo>
                    <a:pt x="235" y="275"/>
                    <a:pt x="235" y="275"/>
                    <a:pt x="235" y="275"/>
                  </a:cubicBezTo>
                  <a:cubicBezTo>
                    <a:pt x="235" y="483"/>
                    <a:pt x="235" y="483"/>
                    <a:pt x="235" y="483"/>
                  </a:cubicBezTo>
                  <a:cubicBezTo>
                    <a:pt x="270" y="483"/>
                    <a:pt x="270" y="483"/>
                    <a:pt x="270" y="483"/>
                  </a:cubicBezTo>
                  <a:lnTo>
                    <a:pt x="270" y="275"/>
                  </a:lnTo>
                  <a:close/>
                  <a:moveTo>
                    <a:pt x="229" y="272"/>
                  </a:moveTo>
                  <a:cubicBezTo>
                    <a:pt x="208" y="272"/>
                    <a:pt x="208" y="272"/>
                    <a:pt x="208" y="272"/>
                  </a:cubicBezTo>
                  <a:cubicBezTo>
                    <a:pt x="127" y="368"/>
                    <a:pt x="127" y="368"/>
                    <a:pt x="127" y="368"/>
                  </a:cubicBezTo>
                  <a:cubicBezTo>
                    <a:pt x="47" y="272"/>
                    <a:pt x="47" y="272"/>
                    <a:pt x="47" y="272"/>
                  </a:cubicBezTo>
                  <a:cubicBezTo>
                    <a:pt x="26" y="272"/>
                    <a:pt x="26" y="272"/>
                    <a:pt x="26" y="272"/>
                  </a:cubicBezTo>
                  <a:cubicBezTo>
                    <a:pt x="117" y="380"/>
                    <a:pt x="117" y="380"/>
                    <a:pt x="117" y="380"/>
                  </a:cubicBezTo>
                  <a:cubicBezTo>
                    <a:pt x="31" y="482"/>
                    <a:pt x="31" y="482"/>
                    <a:pt x="31" y="482"/>
                  </a:cubicBezTo>
                  <a:cubicBezTo>
                    <a:pt x="52" y="482"/>
                    <a:pt x="52" y="482"/>
                    <a:pt x="52" y="482"/>
                  </a:cubicBezTo>
                  <a:cubicBezTo>
                    <a:pt x="127" y="393"/>
                    <a:pt x="127" y="393"/>
                    <a:pt x="127" y="393"/>
                  </a:cubicBezTo>
                  <a:cubicBezTo>
                    <a:pt x="203" y="482"/>
                    <a:pt x="203" y="482"/>
                    <a:pt x="203" y="482"/>
                  </a:cubicBezTo>
                  <a:cubicBezTo>
                    <a:pt x="224" y="482"/>
                    <a:pt x="224" y="482"/>
                    <a:pt x="224" y="482"/>
                  </a:cubicBezTo>
                  <a:cubicBezTo>
                    <a:pt x="138" y="380"/>
                    <a:pt x="138" y="380"/>
                    <a:pt x="138" y="380"/>
                  </a:cubicBezTo>
                  <a:lnTo>
                    <a:pt x="229" y="272"/>
                  </a:lnTo>
                  <a:close/>
                  <a:moveTo>
                    <a:pt x="199" y="272"/>
                  </a:moveTo>
                  <a:cubicBezTo>
                    <a:pt x="56" y="272"/>
                    <a:pt x="56" y="272"/>
                    <a:pt x="56" y="272"/>
                  </a:cubicBezTo>
                  <a:cubicBezTo>
                    <a:pt x="127" y="356"/>
                    <a:pt x="127" y="356"/>
                    <a:pt x="127" y="356"/>
                  </a:cubicBezTo>
                  <a:lnTo>
                    <a:pt x="199" y="272"/>
                  </a:lnTo>
                  <a:close/>
                  <a:moveTo>
                    <a:pt x="228" y="284"/>
                  </a:moveTo>
                  <a:cubicBezTo>
                    <a:pt x="147" y="380"/>
                    <a:pt x="147" y="380"/>
                    <a:pt x="147" y="380"/>
                  </a:cubicBezTo>
                  <a:cubicBezTo>
                    <a:pt x="207" y="451"/>
                    <a:pt x="207" y="451"/>
                    <a:pt x="207" y="451"/>
                  </a:cubicBezTo>
                  <a:cubicBezTo>
                    <a:pt x="214" y="452"/>
                    <a:pt x="221" y="454"/>
                    <a:pt x="228" y="454"/>
                  </a:cubicBezTo>
                  <a:lnTo>
                    <a:pt x="228" y="284"/>
                  </a:lnTo>
                  <a:close/>
                  <a:moveTo>
                    <a:pt x="53" y="315"/>
                  </a:moveTo>
                  <a:cubicBezTo>
                    <a:pt x="63" y="343"/>
                    <a:pt x="79" y="369"/>
                    <a:pt x="99" y="390"/>
                  </a:cubicBezTo>
                  <a:cubicBezTo>
                    <a:pt x="108" y="380"/>
                    <a:pt x="108" y="380"/>
                    <a:pt x="108" y="380"/>
                  </a:cubicBezTo>
                  <a:lnTo>
                    <a:pt x="53" y="315"/>
                  </a:lnTo>
                  <a:close/>
                  <a:moveTo>
                    <a:pt x="127" y="404"/>
                  </a:moveTo>
                  <a:cubicBezTo>
                    <a:pt x="122" y="411"/>
                    <a:pt x="122" y="411"/>
                    <a:pt x="122" y="411"/>
                  </a:cubicBezTo>
                  <a:cubicBezTo>
                    <a:pt x="130" y="417"/>
                    <a:pt x="139" y="423"/>
                    <a:pt x="148" y="428"/>
                  </a:cubicBezTo>
                  <a:lnTo>
                    <a:pt x="127" y="404"/>
                  </a:lnTo>
                  <a:close/>
                  <a:moveTo>
                    <a:pt x="397" y="377"/>
                  </a:moveTo>
                  <a:cubicBezTo>
                    <a:pt x="407" y="389"/>
                    <a:pt x="407" y="389"/>
                    <a:pt x="407" y="389"/>
                  </a:cubicBezTo>
                  <a:cubicBezTo>
                    <a:pt x="429" y="366"/>
                    <a:pt x="445" y="338"/>
                    <a:pt x="455" y="307"/>
                  </a:cubicBezTo>
                  <a:lnTo>
                    <a:pt x="397" y="377"/>
                  </a:lnTo>
                  <a:close/>
                  <a:moveTo>
                    <a:pt x="377" y="401"/>
                  </a:moveTo>
                  <a:cubicBezTo>
                    <a:pt x="350" y="432"/>
                    <a:pt x="350" y="432"/>
                    <a:pt x="350" y="432"/>
                  </a:cubicBezTo>
                  <a:cubicBezTo>
                    <a:pt x="363" y="426"/>
                    <a:pt x="374" y="418"/>
                    <a:pt x="385" y="410"/>
                  </a:cubicBezTo>
                  <a:lnTo>
                    <a:pt x="377" y="401"/>
                  </a:lnTo>
                  <a:close/>
                  <a:moveTo>
                    <a:pt x="278" y="282"/>
                  </a:moveTo>
                  <a:cubicBezTo>
                    <a:pt x="278" y="454"/>
                    <a:pt x="278" y="454"/>
                    <a:pt x="278" y="454"/>
                  </a:cubicBezTo>
                  <a:cubicBezTo>
                    <a:pt x="283" y="454"/>
                    <a:pt x="289" y="453"/>
                    <a:pt x="294" y="452"/>
                  </a:cubicBezTo>
                  <a:cubicBezTo>
                    <a:pt x="357" y="377"/>
                    <a:pt x="357" y="377"/>
                    <a:pt x="357" y="377"/>
                  </a:cubicBezTo>
                  <a:lnTo>
                    <a:pt x="278" y="282"/>
                  </a:lnTo>
                  <a:close/>
                  <a:moveTo>
                    <a:pt x="445" y="272"/>
                  </a:moveTo>
                  <a:cubicBezTo>
                    <a:pt x="308" y="272"/>
                    <a:pt x="308" y="272"/>
                    <a:pt x="308" y="272"/>
                  </a:cubicBezTo>
                  <a:cubicBezTo>
                    <a:pt x="377" y="353"/>
                    <a:pt x="377" y="353"/>
                    <a:pt x="377" y="353"/>
                  </a:cubicBezTo>
                  <a:lnTo>
                    <a:pt x="445" y="272"/>
                  </a:lnTo>
                  <a:close/>
                  <a:moveTo>
                    <a:pt x="476" y="272"/>
                  </a:moveTo>
                  <a:cubicBezTo>
                    <a:pt x="455" y="272"/>
                    <a:pt x="455" y="272"/>
                    <a:pt x="455" y="272"/>
                  </a:cubicBezTo>
                  <a:cubicBezTo>
                    <a:pt x="377" y="364"/>
                    <a:pt x="377" y="364"/>
                    <a:pt x="377" y="364"/>
                  </a:cubicBezTo>
                  <a:cubicBezTo>
                    <a:pt x="299" y="272"/>
                    <a:pt x="299" y="272"/>
                    <a:pt x="299" y="272"/>
                  </a:cubicBezTo>
                  <a:cubicBezTo>
                    <a:pt x="278" y="272"/>
                    <a:pt x="278" y="272"/>
                    <a:pt x="278" y="272"/>
                  </a:cubicBezTo>
                  <a:cubicBezTo>
                    <a:pt x="366" y="377"/>
                    <a:pt x="366" y="377"/>
                    <a:pt x="366" y="377"/>
                  </a:cubicBezTo>
                  <a:cubicBezTo>
                    <a:pt x="278" y="482"/>
                    <a:pt x="278" y="482"/>
                    <a:pt x="278" y="482"/>
                  </a:cubicBezTo>
                  <a:cubicBezTo>
                    <a:pt x="299" y="482"/>
                    <a:pt x="299" y="482"/>
                    <a:pt x="299" y="482"/>
                  </a:cubicBezTo>
                  <a:cubicBezTo>
                    <a:pt x="377" y="389"/>
                    <a:pt x="377" y="389"/>
                    <a:pt x="377" y="389"/>
                  </a:cubicBezTo>
                  <a:cubicBezTo>
                    <a:pt x="455" y="482"/>
                    <a:pt x="455" y="482"/>
                    <a:pt x="455" y="482"/>
                  </a:cubicBezTo>
                  <a:cubicBezTo>
                    <a:pt x="476" y="482"/>
                    <a:pt x="476" y="482"/>
                    <a:pt x="476" y="482"/>
                  </a:cubicBezTo>
                  <a:cubicBezTo>
                    <a:pt x="387" y="377"/>
                    <a:pt x="387" y="377"/>
                    <a:pt x="387" y="377"/>
                  </a:cubicBezTo>
                  <a:lnTo>
                    <a:pt x="476" y="272"/>
                  </a:lnTo>
                  <a:close/>
                  <a:moveTo>
                    <a:pt x="332" y="77"/>
                  </a:moveTo>
                  <a:cubicBezTo>
                    <a:pt x="373" y="77"/>
                    <a:pt x="373" y="77"/>
                    <a:pt x="373" y="77"/>
                  </a:cubicBezTo>
                  <a:cubicBezTo>
                    <a:pt x="372" y="74"/>
                    <a:pt x="372" y="71"/>
                    <a:pt x="372" y="68"/>
                  </a:cubicBezTo>
                  <a:cubicBezTo>
                    <a:pt x="359" y="60"/>
                    <a:pt x="346" y="52"/>
                    <a:pt x="332" y="47"/>
                  </a:cubicBezTo>
                  <a:cubicBezTo>
                    <a:pt x="333" y="57"/>
                    <a:pt x="333" y="67"/>
                    <a:pt x="332" y="77"/>
                  </a:cubicBezTo>
                  <a:close/>
                  <a:moveTo>
                    <a:pt x="241" y="214"/>
                  </a:moveTo>
                  <a:cubicBezTo>
                    <a:pt x="242" y="214"/>
                    <a:pt x="333" y="152"/>
                    <a:pt x="321" y="43"/>
                  </a:cubicBezTo>
                  <a:cubicBezTo>
                    <a:pt x="300" y="35"/>
                    <a:pt x="277" y="31"/>
                    <a:pt x="253" y="31"/>
                  </a:cubicBezTo>
                  <a:cubicBezTo>
                    <a:pt x="145" y="31"/>
                    <a:pt x="56" y="112"/>
                    <a:pt x="42" y="216"/>
                  </a:cubicBezTo>
                  <a:cubicBezTo>
                    <a:pt x="239" y="216"/>
                    <a:pt x="239" y="216"/>
                    <a:pt x="239" y="216"/>
                  </a:cubicBezTo>
                  <a:cubicBezTo>
                    <a:pt x="240" y="215"/>
                    <a:pt x="240" y="215"/>
                    <a:pt x="241" y="214"/>
                  </a:cubicBezTo>
                  <a:close/>
                  <a:moveTo>
                    <a:pt x="335" y="216"/>
                  </a:moveTo>
                  <a:cubicBezTo>
                    <a:pt x="463" y="216"/>
                    <a:pt x="463" y="216"/>
                    <a:pt x="463" y="216"/>
                  </a:cubicBezTo>
                  <a:cubicBezTo>
                    <a:pt x="456" y="159"/>
                    <a:pt x="426" y="110"/>
                    <a:pt x="384" y="77"/>
                  </a:cubicBezTo>
                  <a:cubicBezTo>
                    <a:pt x="391" y="158"/>
                    <a:pt x="355" y="199"/>
                    <a:pt x="335" y="216"/>
                  </a:cubicBezTo>
                  <a:close/>
                  <a:moveTo>
                    <a:pt x="372" y="127"/>
                  </a:moveTo>
                  <a:cubicBezTo>
                    <a:pt x="374" y="115"/>
                    <a:pt x="374" y="102"/>
                    <a:pt x="374" y="88"/>
                  </a:cubicBezTo>
                  <a:cubicBezTo>
                    <a:pt x="331" y="88"/>
                    <a:pt x="331" y="88"/>
                    <a:pt x="331" y="88"/>
                  </a:cubicBezTo>
                  <a:cubicBezTo>
                    <a:pt x="329" y="102"/>
                    <a:pt x="326" y="115"/>
                    <a:pt x="321" y="127"/>
                  </a:cubicBezTo>
                  <a:lnTo>
                    <a:pt x="372" y="127"/>
                  </a:lnTo>
                  <a:close/>
                  <a:moveTo>
                    <a:pt x="293" y="178"/>
                  </a:moveTo>
                  <a:cubicBezTo>
                    <a:pt x="352" y="178"/>
                    <a:pt x="352" y="178"/>
                    <a:pt x="352" y="178"/>
                  </a:cubicBezTo>
                  <a:cubicBezTo>
                    <a:pt x="352" y="178"/>
                    <a:pt x="352" y="178"/>
                    <a:pt x="352" y="178"/>
                  </a:cubicBezTo>
                  <a:cubicBezTo>
                    <a:pt x="353" y="178"/>
                    <a:pt x="353" y="178"/>
                    <a:pt x="354" y="178"/>
                  </a:cubicBezTo>
                  <a:cubicBezTo>
                    <a:pt x="360" y="168"/>
                    <a:pt x="366" y="155"/>
                    <a:pt x="370" y="139"/>
                  </a:cubicBezTo>
                  <a:cubicBezTo>
                    <a:pt x="316" y="139"/>
                    <a:pt x="316" y="139"/>
                    <a:pt x="316" y="139"/>
                  </a:cubicBezTo>
                  <a:cubicBezTo>
                    <a:pt x="310" y="154"/>
                    <a:pt x="301" y="167"/>
                    <a:pt x="293" y="178"/>
                  </a:cubicBezTo>
                  <a:close/>
                  <a:moveTo>
                    <a:pt x="257" y="216"/>
                  </a:moveTo>
                  <a:cubicBezTo>
                    <a:pt x="316" y="216"/>
                    <a:pt x="316" y="216"/>
                    <a:pt x="316" y="216"/>
                  </a:cubicBezTo>
                  <a:cubicBezTo>
                    <a:pt x="317" y="215"/>
                    <a:pt x="317" y="214"/>
                    <a:pt x="318" y="214"/>
                  </a:cubicBezTo>
                  <a:cubicBezTo>
                    <a:pt x="319" y="213"/>
                    <a:pt x="333" y="206"/>
                    <a:pt x="346" y="189"/>
                  </a:cubicBezTo>
                  <a:cubicBezTo>
                    <a:pt x="284" y="189"/>
                    <a:pt x="284" y="189"/>
                    <a:pt x="284" y="189"/>
                  </a:cubicBezTo>
                  <a:cubicBezTo>
                    <a:pt x="274" y="201"/>
                    <a:pt x="264" y="210"/>
                    <a:pt x="257" y="216"/>
                  </a:cubicBezTo>
                  <a:close/>
                  <a:moveTo>
                    <a:pt x="50" y="337"/>
                  </a:moveTo>
                  <a:cubicBezTo>
                    <a:pt x="0" y="482"/>
                    <a:pt x="0" y="482"/>
                    <a:pt x="0" y="482"/>
                  </a:cubicBezTo>
                  <a:cubicBezTo>
                    <a:pt x="21" y="482"/>
                    <a:pt x="21" y="482"/>
                    <a:pt x="21" y="482"/>
                  </a:cubicBezTo>
                  <a:cubicBezTo>
                    <a:pt x="64" y="362"/>
                    <a:pt x="64" y="362"/>
                    <a:pt x="64" y="362"/>
                  </a:cubicBezTo>
                  <a:cubicBezTo>
                    <a:pt x="59" y="354"/>
                    <a:pt x="54" y="346"/>
                    <a:pt x="50" y="337"/>
                  </a:cubicBezTo>
                  <a:close/>
                  <a:moveTo>
                    <a:pt x="455" y="337"/>
                  </a:moveTo>
                  <a:cubicBezTo>
                    <a:pt x="451" y="346"/>
                    <a:pt x="447" y="354"/>
                    <a:pt x="442" y="362"/>
                  </a:cubicBezTo>
                  <a:cubicBezTo>
                    <a:pt x="484" y="482"/>
                    <a:pt x="484" y="482"/>
                    <a:pt x="484" y="482"/>
                  </a:cubicBezTo>
                  <a:cubicBezTo>
                    <a:pt x="506" y="482"/>
                    <a:pt x="506" y="482"/>
                    <a:pt x="506" y="482"/>
                  </a:cubicBezTo>
                  <a:lnTo>
                    <a:pt x="455" y="337"/>
                  </a:ln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grpSp>
      <p:grpSp>
        <p:nvGrpSpPr>
          <p:cNvPr id="57" name="43 Grupo"/>
          <p:cNvGrpSpPr/>
          <p:nvPr/>
        </p:nvGrpSpPr>
        <p:grpSpPr>
          <a:xfrm>
            <a:off x="6766765" y="2032981"/>
            <a:ext cx="974764" cy="835204"/>
            <a:chOff x="2288580" y="469378"/>
            <a:chExt cx="720725" cy="617537"/>
          </a:xfrm>
          <a:solidFill>
            <a:srgbClr val="203864"/>
          </a:solidFill>
        </p:grpSpPr>
        <p:sp>
          <p:nvSpPr>
            <p:cNvPr id="58" name="Freeform 39"/>
            <p:cNvSpPr>
              <a:spLocks/>
            </p:cNvSpPr>
            <p:nvPr/>
          </p:nvSpPr>
          <p:spPr bwMode="auto">
            <a:xfrm>
              <a:off x="2552105" y="594790"/>
              <a:ext cx="193675" cy="138112"/>
            </a:xfrm>
            <a:custGeom>
              <a:avLst/>
              <a:gdLst>
                <a:gd name="T0" fmla="*/ 13 w 17"/>
                <a:gd name="T1" fmla="*/ 8 h 12"/>
                <a:gd name="T2" fmla="*/ 16 w 17"/>
                <a:gd name="T3" fmla="*/ 1 h 12"/>
                <a:gd name="T4" fmla="*/ 15 w 17"/>
                <a:gd name="T5" fmla="*/ 0 h 12"/>
                <a:gd name="T6" fmla="*/ 10 w 17"/>
                <a:gd name="T7" fmla="*/ 7 h 12"/>
                <a:gd name="T8" fmla="*/ 8 w 17"/>
                <a:gd name="T9" fmla="*/ 6 h 12"/>
                <a:gd name="T10" fmla="*/ 0 w 17"/>
                <a:gd name="T11" fmla="*/ 12 h 12"/>
                <a:gd name="T12" fmla="*/ 17 w 17"/>
                <a:gd name="T13" fmla="*/ 12 h 12"/>
                <a:gd name="T14" fmla="*/ 13 w 1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3" y="8"/>
                  </a:moveTo>
                  <a:cubicBezTo>
                    <a:pt x="16" y="1"/>
                    <a:pt x="16" y="1"/>
                    <a:pt x="16" y="1"/>
                  </a:cubicBezTo>
                  <a:cubicBezTo>
                    <a:pt x="15" y="0"/>
                    <a:pt x="15" y="0"/>
                    <a:pt x="15" y="0"/>
                  </a:cubicBezTo>
                  <a:cubicBezTo>
                    <a:pt x="10" y="7"/>
                    <a:pt x="10" y="7"/>
                    <a:pt x="10" y="7"/>
                  </a:cubicBezTo>
                  <a:cubicBezTo>
                    <a:pt x="10" y="6"/>
                    <a:pt x="9" y="6"/>
                    <a:pt x="8" y="6"/>
                  </a:cubicBezTo>
                  <a:cubicBezTo>
                    <a:pt x="5" y="6"/>
                    <a:pt x="1" y="9"/>
                    <a:pt x="0" y="12"/>
                  </a:cubicBezTo>
                  <a:cubicBezTo>
                    <a:pt x="17" y="12"/>
                    <a:pt x="17" y="12"/>
                    <a:pt x="17" y="12"/>
                  </a:cubicBezTo>
                  <a:cubicBezTo>
                    <a:pt x="16" y="10"/>
                    <a:pt x="15" y="9"/>
                    <a:pt x="13"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Freeform 40"/>
            <p:cNvSpPr>
              <a:spLocks noEditPoints="1"/>
            </p:cNvSpPr>
            <p:nvPr/>
          </p:nvSpPr>
          <p:spPr bwMode="auto">
            <a:xfrm>
              <a:off x="2288580" y="469378"/>
              <a:ext cx="720725" cy="617537"/>
            </a:xfrm>
            <a:custGeom>
              <a:avLst/>
              <a:gdLst>
                <a:gd name="T0" fmla="*/ 52 w 63"/>
                <a:gd name="T1" fmla="*/ 42 h 54"/>
                <a:gd name="T2" fmla="*/ 48 w 63"/>
                <a:gd name="T3" fmla="*/ 42 h 54"/>
                <a:gd name="T4" fmla="*/ 48 w 63"/>
                <a:gd name="T5" fmla="*/ 44 h 54"/>
                <a:gd name="T6" fmla="*/ 44 w 63"/>
                <a:gd name="T7" fmla="*/ 44 h 54"/>
                <a:gd name="T8" fmla="*/ 44 w 63"/>
                <a:gd name="T9" fmla="*/ 40 h 54"/>
                <a:gd name="T10" fmla="*/ 45 w 63"/>
                <a:gd name="T11" fmla="*/ 40 h 54"/>
                <a:gd name="T12" fmla="*/ 45 w 63"/>
                <a:gd name="T13" fmla="*/ 35 h 54"/>
                <a:gd name="T14" fmla="*/ 44 w 63"/>
                <a:gd name="T15" fmla="*/ 35 h 54"/>
                <a:gd name="T16" fmla="*/ 44 w 63"/>
                <a:gd name="T17" fmla="*/ 30 h 54"/>
                <a:gd name="T18" fmla="*/ 50 w 63"/>
                <a:gd name="T19" fmla="*/ 30 h 54"/>
                <a:gd name="T20" fmla="*/ 53 w 63"/>
                <a:gd name="T21" fmla="*/ 27 h 54"/>
                <a:gd name="T22" fmla="*/ 53 w 63"/>
                <a:gd name="T23" fmla="*/ 3 h 54"/>
                <a:gd name="T24" fmla="*/ 50 w 63"/>
                <a:gd name="T25" fmla="*/ 0 h 54"/>
                <a:gd name="T26" fmla="*/ 12 w 63"/>
                <a:gd name="T27" fmla="*/ 0 h 54"/>
                <a:gd name="T28" fmla="*/ 10 w 63"/>
                <a:gd name="T29" fmla="*/ 3 h 54"/>
                <a:gd name="T30" fmla="*/ 10 w 63"/>
                <a:gd name="T31" fmla="*/ 27 h 54"/>
                <a:gd name="T32" fmla="*/ 12 w 63"/>
                <a:gd name="T33" fmla="*/ 30 h 54"/>
                <a:gd name="T34" fmla="*/ 19 w 63"/>
                <a:gd name="T35" fmla="*/ 30 h 54"/>
                <a:gd name="T36" fmla="*/ 19 w 63"/>
                <a:gd name="T37" fmla="*/ 35 h 54"/>
                <a:gd name="T38" fmla="*/ 18 w 63"/>
                <a:gd name="T39" fmla="*/ 35 h 54"/>
                <a:gd name="T40" fmla="*/ 18 w 63"/>
                <a:gd name="T41" fmla="*/ 40 h 54"/>
                <a:gd name="T42" fmla="*/ 19 w 63"/>
                <a:gd name="T43" fmla="*/ 40 h 54"/>
                <a:gd name="T44" fmla="*/ 19 w 63"/>
                <a:gd name="T45" fmla="*/ 44 h 54"/>
                <a:gd name="T46" fmla="*/ 15 w 63"/>
                <a:gd name="T47" fmla="*/ 44 h 54"/>
                <a:gd name="T48" fmla="*/ 15 w 63"/>
                <a:gd name="T49" fmla="*/ 42 h 54"/>
                <a:gd name="T50" fmla="*/ 11 w 63"/>
                <a:gd name="T51" fmla="*/ 42 h 54"/>
                <a:gd name="T52" fmla="*/ 11 w 63"/>
                <a:gd name="T53" fmla="*/ 44 h 54"/>
                <a:gd name="T54" fmla="*/ 0 w 63"/>
                <a:gd name="T55" fmla="*/ 44 h 54"/>
                <a:gd name="T56" fmla="*/ 0 w 63"/>
                <a:gd name="T57" fmla="*/ 52 h 54"/>
                <a:gd name="T58" fmla="*/ 11 w 63"/>
                <a:gd name="T59" fmla="*/ 52 h 54"/>
                <a:gd name="T60" fmla="*/ 11 w 63"/>
                <a:gd name="T61" fmla="*/ 54 h 54"/>
                <a:gd name="T62" fmla="*/ 15 w 63"/>
                <a:gd name="T63" fmla="*/ 54 h 54"/>
                <a:gd name="T64" fmla="*/ 15 w 63"/>
                <a:gd name="T65" fmla="*/ 52 h 54"/>
                <a:gd name="T66" fmla="*/ 20 w 63"/>
                <a:gd name="T67" fmla="*/ 52 h 54"/>
                <a:gd name="T68" fmla="*/ 28 w 63"/>
                <a:gd name="T69" fmla="*/ 44 h 54"/>
                <a:gd name="T70" fmla="*/ 28 w 63"/>
                <a:gd name="T71" fmla="*/ 40 h 54"/>
                <a:gd name="T72" fmla="*/ 29 w 63"/>
                <a:gd name="T73" fmla="*/ 40 h 54"/>
                <a:gd name="T74" fmla="*/ 29 w 63"/>
                <a:gd name="T75" fmla="*/ 35 h 54"/>
                <a:gd name="T76" fmla="*/ 28 w 63"/>
                <a:gd name="T77" fmla="*/ 35 h 54"/>
                <a:gd name="T78" fmla="*/ 28 w 63"/>
                <a:gd name="T79" fmla="*/ 30 h 54"/>
                <a:gd name="T80" fmla="*/ 35 w 63"/>
                <a:gd name="T81" fmla="*/ 30 h 54"/>
                <a:gd name="T82" fmla="*/ 35 w 63"/>
                <a:gd name="T83" fmla="*/ 35 h 54"/>
                <a:gd name="T84" fmla="*/ 33 w 63"/>
                <a:gd name="T85" fmla="*/ 35 h 54"/>
                <a:gd name="T86" fmla="*/ 33 w 63"/>
                <a:gd name="T87" fmla="*/ 40 h 54"/>
                <a:gd name="T88" fmla="*/ 35 w 63"/>
                <a:gd name="T89" fmla="*/ 40 h 54"/>
                <a:gd name="T90" fmla="*/ 35 w 63"/>
                <a:gd name="T91" fmla="*/ 44 h 54"/>
                <a:gd name="T92" fmla="*/ 43 w 63"/>
                <a:gd name="T93" fmla="*/ 52 h 54"/>
                <a:gd name="T94" fmla="*/ 48 w 63"/>
                <a:gd name="T95" fmla="*/ 52 h 54"/>
                <a:gd name="T96" fmla="*/ 48 w 63"/>
                <a:gd name="T97" fmla="*/ 54 h 54"/>
                <a:gd name="T98" fmla="*/ 52 w 63"/>
                <a:gd name="T99" fmla="*/ 54 h 54"/>
                <a:gd name="T100" fmla="*/ 52 w 63"/>
                <a:gd name="T101" fmla="*/ 52 h 54"/>
                <a:gd name="T102" fmla="*/ 63 w 63"/>
                <a:gd name="T103" fmla="*/ 52 h 54"/>
                <a:gd name="T104" fmla="*/ 63 w 63"/>
                <a:gd name="T105" fmla="*/ 44 h 54"/>
                <a:gd name="T106" fmla="*/ 52 w 63"/>
                <a:gd name="T107" fmla="*/ 44 h 54"/>
                <a:gd name="T108" fmla="*/ 52 w 63"/>
                <a:gd name="T109" fmla="*/ 42 h 54"/>
                <a:gd name="T110" fmla="*/ 31 w 63"/>
                <a:gd name="T111" fmla="*/ 24 h 54"/>
                <a:gd name="T112" fmla="*/ 15 w 63"/>
                <a:gd name="T113" fmla="*/ 24 h 54"/>
                <a:gd name="T114" fmla="*/ 15 w 63"/>
                <a:gd name="T115" fmla="*/ 6 h 54"/>
                <a:gd name="T116" fmla="*/ 48 w 63"/>
                <a:gd name="T117" fmla="*/ 6 h 54"/>
                <a:gd name="T118" fmla="*/ 48 w 63"/>
                <a:gd name="T119" fmla="*/ 24 h 54"/>
                <a:gd name="T120" fmla="*/ 31 w 63"/>
                <a:gd name="T1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54">
                  <a:moveTo>
                    <a:pt x="52" y="42"/>
                  </a:moveTo>
                  <a:cubicBezTo>
                    <a:pt x="48" y="42"/>
                    <a:pt x="48" y="42"/>
                    <a:pt x="48" y="42"/>
                  </a:cubicBezTo>
                  <a:cubicBezTo>
                    <a:pt x="48" y="44"/>
                    <a:pt x="48" y="44"/>
                    <a:pt x="48" y="44"/>
                  </a:cubicBezTo>
                  <a:cubicBezTo>
                    <a:pt x="44" y="44"/>
                    <a:pt x="44" y="44"/>
                    <a:pt x="44" y="44"/>
                  </a:cubicBezTo>
                  <a:cubicBezTo>
                    <a:pt x="44" y="40"/>
                    <a:pt x="44" y="40"/>
                    <a:pt x="44" y="40"/>
                  </a:cubicBezTo>
                  <a:cubicBezTo>
                    <a:pt x="45" y="40"/>
                    <a:pt x="45" y="40"/>
                    <a:pt x="45" y="40"/>
                  </a:cubicBezTo>
                  <a:cubicBezTo>
                    <a:pt x="45" y="35"/>
                    <a:pt x="45" y="35"/>
                    <a:pt x="45" y="35"/>
                  </a:cubicBezTo>
                  <a:cubicBezTo>
                    <a:pt x="44" y="35"/>
                    <a:pt x="44" y="35"/>
                    <a:pt x="44" y="35"/>
                  </a:cubicBezTo>
                  <a:cubicBezTo>
                    <a:pt x="44" y="30"/>
                    <a:pt x="44" y="30"/>
                    <a:pt x="44" y="30"/>
                  </a:cubicBezTo>
                  <a:cubicBezTo>
                    <a:pt x="50" y="30"/>
                    <a:pt x="50" y="30"/>
                    <a:pt x="50" y="30"/>
                  </a:cubicBezTo>
                  <a:cubicBezTo>
                    <a:pt x="52" y="30"/>
                    <a:pt x="53" y="28"/>
                    <a:pt x="53" y="27"/>
                  </a:cubicBezTo>
                  <a:cubicBezTo>
                    <a:pt x="53" y="3"/>
                    <a:pt x="53" y="3"/>
                    <a:pt x="53" y="3"/>
                  </a:cubicBezTo>
                  <a:cubicBezTo>
                    <a:pt x="53" y="2"/>
                    <a:pt x="52" y="0"/>
                    <a:pt x="50" y="0"/>
                  </a:cubicBezTo>
                  <a:cubicBezTo>
                    <a:pt x="12" y="0"/>
                    <a:pt x="12" y="0"/>
                    <a:pt x="12" y="0"/>
                  </a:cubicBezTo>
                  <a:cubicBezTo>
                    <a:pt x="11" y="0"/>
                    <a:pt x="10" y="2"/>
                    <a:pt x="10" y="3"/>
                  </a:cubicBezTo>
                  <a:cubicBezTo>
                    <a:pt x="10" y="27"/>
                    <a:pt x="10" y="27"/>
                    <a:pt x="10" y="27"/>
                  </a:cubicBezTo>
                  <a:cubicBezTo>
                    <a:pt x="10" y="28"/>
                    <a:pt x="11" y="30"/>
                    <a:pt x="12" y="30"/>
                  </a:cubicBezTo>
                  <a:cubicBezTo>
                    <a:pt x="19" y="30"/>
                    <a:pt x="19" y="30"/>
                    <a:pt x="19" y="30"/>
                  </a:cubicBezTo>
                  <a:cubicBezTo>
                    <a:pt x="19" y="35"/>
                    <a:pt x="19" y="35"/>
                    <a:pt x="19" y="35"/>
                  </a:cubicBezTo>
                  <a:cubicBezTo>
                    <a:pt x="18" y="35"/>
                    <a:pt x="18" y="35"/>
                    <a:pt x="18" y="35"/>
                  </a:cubicBezTo>
                  <a:cubicBezTo>
                    <a:pt x="18" y="40"/>
                    <a:pt x="18" y="40"/>
                    <a:pt x="18" y="40"/>
                  </a:cubicBezTo>
                  <a:cubicBezTo>
                    <a:pt x="19" y="40"/>
                    <a:pt x="19" y="40"/>
                    <a:pt x="19" y="40"/>
                  </a:cubicBezTo>
                  <a:cubicBezTo>
                    <a:pt x="19" y="44"/>
                    <a:pt x="19" y="44"/>
                    <a:pt x="19" y="44"/>
                  </a:cubicBezTo>
                  <a:cubicBezTo>
                    <a:pt x="15" y="44"/>
                    <a:pt x="15" y="44"/>
                    <a:pt x="15" y="44"/>
                  </a:cubicBezTo>
                  <a:cubicBezTo>
                    <a:pt x="15" y="42"/>
                    <a:pt x="15" y="42"/>
                    <a:pt x="15" y="42"/>
                  </a:cubicBezTo>
                  <a:cubicBezTo>
                    <a:pt x="11" y="42"/>
                    <a:pt x="11" y="42"/>
                    <a:pt x="11" y="42"/>
                  </a:cubicBezTo>
                  <a:cubicBezTo>
                    <a:pt x="11" y="44"/>
                    <a:pt x="11" y="44"/>
                    <a:pt x="11" y="44"/>
                  </a:cubicBezTo>
                  <a:cubicBezTo>
                    <a:pt x="0" y="44"/>
                    <a:pt x="0" y="44"/>
                    <a:pt x="0" y="44"/>
                  </a:cubicBezTo>
                  <a:cubicBezTo>
                    <a:pt x="0" y="52"/>
                    <a:pt x="0" y="52"/>
                    <a:pt x="0" y="52"/>
                  </a:cubicBezTo>
                  <a:cubicBezTo>
                    <a:pt x="11" y="52"/>
                    <a:pt x="11" y="52"/>
                    <a:pt x="11" y="52"/>
                  </a:cubicBezTo>
                  <a:cubicBezTo>
                    <a:pt x="11" y="54"/>
                    <a:pt x="11" y="54"/>
                    <a:pt x="11" y="54"/>
                  </a:cubicBezTo>
                  <a:cubicBezTo>
                    <a:pt x="15" y="54"/>
                    <a:pt x="15" y="54"/>
                    <a:pt x="15" y="54"/>
                  </a:cubicBezTo>
                  <a:cubicBezTo>
                    <a:pt x="15" y="52"/>
                    <a:pt x="15" y="52"/>
                    <a:pt x="15" y="52"/>
                  </a:cubicBezTo>
                  <a:cubicBezTo>
                    <a:pt x="20" y="52"/>
                    <a:pt x="20" y="52"/>
                    <a:pt x="20" y="52"/>
                  </a:cubicBezTo>
                  <a:cubicBezTo>
                    <a:pt x="24" y="52"/>
                    <a:pt x="28" y="49"/>
                    <a:pt x="28" y="44"/>
                  </a:cubicBezTo>
                  <a:cubicBezTo>
                    <a:pt x="28" y="40"/>
                    <a:pt x="28" y="40"/>
                    <a:pt x="28" y="40"/>
                  </a:cubicBezTo>
                  <a:cubicBezTo>
                    <a:pt x="29" y="40"/>
                    <a:pt x="29" y="40"/>
                    <a:pt x="29" y="40"/>
                  </a:cubicBezTo>
                  <a:cubicBezTo>
                    <a:pt x="29" y="35"/>
                    <a:pt x="29" y="35"/>
                    <a:pt x="29" y="35"/>
                  </a:cubicBezTo>
                  <a:cubicBezTo>
                    <a:pt x="28" y="35"/>
                    <a:pt x="28" y="35"/>
                    <a:pt x="28" y="35"/>
                  </a:cubicBezTo>
                  <a:cubicBezTo>
                    <a:pt x="28" y="30"/>
                    <a:pt x="28" y="30"/>
                    <a:pt x="28" y="30"/>
                  </a:cubicBezTo>
                  <a:cubicBezTo>
                    <a:pt x="35" y="30"/>
                    <a:pt x="35" y="30"/>
                    <a:pt x="35" y="30"/>
                  </a:cubicBezTo>
                  <a:cubicBezTo>
                    <a:pt x="35" y="35"/>
                    <a:pt x="35" y="35"/>
                    <a:pt x="35" y="35"/>
                  </a:cubicBezTo>
                  <a:cubicBezTo>
                    <a:pt x="33" y="35"/>
                    <a:pt x="33" y="35"/>
                    <a:pt x="33" y="35"/>
                  </a:cubicBezTo>
                  <a:cubicBezTo>
                    <a:pt x="33" y="40"/>
                    <a:pt x="33" y="40"/>
                    <a:pt x="33" y="40"/>
                  </a:cubicBezTo>
                  <a:cubicBezTo>
                    <a:pt x="35" y="40"/>
                    <a:pt x="35" y="40"/>
                    <a:pt x="35" y="40"/>
                  </a:cubicBezTo>
                  <a:cubicBezTo>
                    <a:pt x="35" y="44"/>
                    <a:pt x="35" y="44"/>
                    <a:pt x="35" y="44"/>
                  </a:cubicBezTo>
                  <a:cubicBezTo>
                    <a:pt x="35" y="49"/>
                    <a:pt x="39" y="52"/>
                    <a:pt x="43" y="52"/>
                  </a:cubicBezTo>
                  <a:cubicBezTo>
                    <a:pt x="48" y="52"/>
                    <a:pt x="48" y="52"/>
                    <a:pt x="48" y="52"/>
                  </a:cubicBezTo>
                  <a:cubicBezTo>
                    <a:pt x="48" y="54"/>
                    <a:pt x="48" y="54"/>
                    <a:pt x="48" y="54"/>
                  </a:cubicBezTo>
                  <a:cubicBezTo>
                    <a:pt x="52" y="54"/>
                    <a:pt x="52" y="54"/>
                    <a:pt x="52" y="54"/>
                  </a:cubicBezTo>
                  <a:cubicBezTo>
                    <a:pt x="52" y="52"/>
                    <a:pt x="52" y="52"/>
                    <a:pt x="52" y="52"/>
                  </a:cubicBezTo>
                  <a:cubicBezTo>
                    <a:pt x="63" y="52"/>
                    <a:pt x="63" y="52"/>
                    <a:pt x="63" y="52"/>
                  </a:cubicBezTo>
                  <a:cubicBezTo>
                    <a:pt x="63" y="44"/>
                    <a:pt x="63" y="44"/>
                    <a:pt x="63" y="44"/>
                  </a:cubicBezTo>
                  <a:cubicBezTo>
                    <a:pt x="52" y="44"/>
                    <a:pt x="52" y="44"/>
                    <a:pt x="52" y="44"/>
                  </a:cubicBezTo>
                  <a:lnTo>
                    <a:pt x="52" y="42"/>
                  </a:lnTo>
                  <a:close/>
                  <a:moveTo>
                    <a:pt x="31" y="24"/>
                  </a:moveTo>
                  <a:cubicBezTo>
                    <a:pt x="15" y="24"/>
                    <a:pt x="15" y="24"/>
                    <a:pt x="15" y="24"/>
                  </a:cubicBezTo>
                  <a:cubicBezTo>
                    <a:pt x="15" y="6"/>
                    <a:pt x="15" y="6"/>
                    <a:pt x="15" y="6"/>
                  </a:cubicBezTo>
                  <a:cubicBezTo>
                    <a:pt x="48" y="6"/>
                    <a:pt x="48" y="6"/>
                    <a:pt x="48" y="6"/>
                  </a:cubicBezTo>
                  <a:cubicBezTo>
                    <a:pt x="48" y="24"/>
                    <a:pt x="48" y="24"/>
                    <a:pt x="48" y="24"/>
                  </a:cubicBezTo>
                  <a:lnTo>
                    <a:pt x="31"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nvGrpSpPr>
          <p:cNvPr id="60" name="Grupo 59"/>
          <p:cNvGrpSpPr/>
          <p:nvPr/>
        </p:nvGrpSpPr>
        <p:grpSpPr>
          <a:xfrm>
            <a:off x="8233976" y="2173971"/>
            <a:ext cx="1119704" cy="638977"/>
            <a:chOff x="10339180" y="2333023"/>
            <a:chExt cx="858923" cy="490158"/>
          </a:xfrm>
        </p:grpSpPr>
        <p:sp>
          <p:nvSpPr>
            <p:cNvPr id="61" name="Freeform 21"/>
            <p:cNvSpPr>
              <a:spLocks noEditPoints="1"/>
            </p:cNvSpPr>
            <p:nvPr/>
          </p:nvSpPr>
          <p:spPr bwMode="auto">
            <a:xfrm>
              <a:off x="10339180" y="2333023"/>
              <a:ext cx="283552" cy="488028"/>
            </a:xfrm>
            <a:custGeom>
              <a:avLst/>
              <a:gdLst>
                <a:gd name="T0" fmla="*/ 227 w 320"/>
                <a:gd name="T1" fmla="*/ 95 h 501"/>
                <a:gd name="T2" fmla="*/ 207 w 320"/>
                <a:gd name="T3" fmla="*/ 168 h 501"/>
                <a:gd name="T4" fmla="*/ 207 w 320"/>
                <a:gd name="T5" fmla="*/ 180 h 501"/>
                <a:gd name="T6" fmla="*/ 320 w 320"/>
                <a:gd name="T7" fmla="*/ 189 h 501"/>
                <a:gd name="T8" fmla="*/ 320 w 320"/>
                <a:gd name="T9" fmla="*/ 378 h 501"/>
                <a:gd name="T10" fmla="*/ 202 w 320"/>
                <a:gd name="T11" fmla="*/ 384 h 501"/>
                <a:gd name="T12" fmla="*/ 318 w 320"/>
                <a:gd name="T13" fmla="*/ 390 h 501"/>
                <a:gd name="T14" fmla="*/ 290 w 320"/>
                <a:gd name="T15" fmla="*/ 498 h 501"/>
                <a:gd name="T16" fmla="*/ 33 w 320"/>
                <a:gd name="T17" fmla="*/ 501 h 501"/>
                <a:gd name="T18" fmla="*/ 30 w 320"/>
                <a:gd name="T19" fmla="*/ 440 h 501"/>
                <a:gd name="T20" fmla="*/ 113 w 320"/>
                <a:gd name="T21" fmla="*/ 390 h 501"/>
                <a:gd name="T22" fmla="*/ 113 w 320"/>
                <a:gd name="T23" fmla="*/ 378 h 501"/>
                <a:gd name="T24" fmla="*/ 0 w 320"/>
                <a:gd name="T25" fmla="*/ 371 h 501"/>
                <a:gd name="T26" fmla="*/ 1 w 320"/>
                <a:gd name="T27" fmla="*/ 180 h 501"/>
                <a:gd name="T28" fmla="*/ 119 w 320"/>
                <a:gd name="T29" fmla="*/ 174 h 501"/>
                <a:gd name="T30" fmla="*/ 2 w 320"/>
                <a:gd name="T31" fmla="*/ 168 h 501"/>
                <a:gd name="T32" fmla="*/ 131 w 320"/>
                <a:gd name="T33" fmla="*/ 17 h 501"/>
                <a:gd name="T34" fmla="*/ 192 w 320"/>
                <a:gd name="T35" fmla="*/ 20 h 501"/>
                <a:gd name="T36" fmla="*/ 189 w 320"/>
                <a:gd name="T37" fmla="*/ 79 h 501"/>
                <a:gd name="T38" fmla="*/ 183 w 320"/>
                <a:gd name="T39" fmla="*/ 89 h 501"/>
                <a:gd name="T40" fmla="*/ 138 w 320"/>
                <a:gd name="T41" fmla="*/ 79 h 501"/>
                <a:gd name="T42" fmla="*/ 128 w 320"/>
                <a:gd name="T43" fmla="*/ 76 h 501"/>
                <a:gd name="T44" fmla="*/ 131 w 320"/>
                <a:gd name="T45" fmla="*/ 17 h 501"/>
                <a:gd name="T46" fmla="*/ 248 w 320"/>
                <a:gd name="T47" fmla="*/ 0 h 501"/>
                <a:gd name="T48" fmla="*/ 254 w 320"/>
                <a:gd name="T49" fmla="*/ 93 h 501"/>
                <a:gd name="T50" fmla="*/ 233 w 320"/>
                <a:gd name="T51" fmla="*/ 50 h 501"/>
                <a:gd name="T52" fmla="*/ 198 w 320"/>
                <a:gd name="T53" fmla="*/ 44 h 501"/>
                <a:gd name="T54" fmla="*/ 189 w 320"/>
                <a:gd name="T55" fmla="*/ 11 h 501"/>
                <a:gd name="T56" fmla="*/ 122 w 320"/>
                <a:gd name="T57" fmla="*/ 20 h 501"/>
                <a:gd name="T58" fmla="*/ 94 w 320"/>
                <a:gd name="T59" fmla="*/ 44 h 501"/>
                <a:gd name="T60" fmla="*/ 88 w 320"/>
                <a:gd name="T61" fmla="*/ 89 h 501"/>
                <a:gd name="T62" fmla="*/ 66 w 320"/>
                <a:gd name="T63" fmla="*/ 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501">
                  <a:moveTo>
                    <a:pt x="94" y="95"/>
                  </a:moveTo>
                  <a:cubicBezTo>
                    <a:pt x="227" y="95"/>
                    <a:pt x="227" y="95"/>
                    <a:pt x="227" y="95"/>
                  </a:cubicBezTo>
                  <a:cubicBezTo>
                    <a:pt x="271" y="95"/>
                    <a:pt x="309" y="127"/>
                    <a:pt x="318" y="168"/>
                  </a:cubicBezTo>
                  <a:cubicBezTo>
                    <a:pt x="207" y="168"/>
                    <a:pt x="207" y="168"/>
                    <a:pt x="207" y="168"/>
                  </a:cubicBezTo>
                  <a:cubicBezTo>
                    <a:pt x="204" y="168"/>
                    <a:pt x="202" y="171"/>
                    <a:pt x="202" y="174"/>
                  </a:cubicBezTo>
                  <a:cubicBezTo>
                    <a:pt x="202" y="177"/>
                    <a:pt x="204" y="180"/>
                    <a:pt x="207" y="180"/>
                  </a:cubicBezTo>
                  <a:cubicBezTo>
                    <a:pt x="320" y="180"/>
                    <a:pt x="320" y="180"/>
                    <a:pt x="320" y="180"/>
                  </a:cubicBezTo>
                  <a:cubicBezTo>
                    <a:pt x="320" y="183"/>
                    <a:pt x="320" y="186"/>
                    <a:pt x="320" y="189"/>
                  </a:cubicBezTo>
                  <a:cubicBezTo>
                    <a:pt x="320" y="371"/>
                    <a:pt x="320" y="371"/>
                    <a:pt x="320" y="371"/>
                  </a:cubicBezTo>
                  <a:cubicBezTo>
                    <a:pt x="320" y="373"/>
                    <a:pt x="320" y="376"/>
                    <a:pt x="320" y="378"/>
                  </a:cubicBezTo>
                  <a:cubicBezTo>
                    <a:pt x="207" y="378"/>
                    <a:pt x="207" y="378"/>
                    <a:pt x="207" y="378"/>
                  </a:cubicBezTo>
                  <a:cubicBezTo>
                    <a:pt x="204" y="378"/>
                    <a:pt x="202" y="381"/>
                    <a:pt x="202" y="384"/>
                  </a:cubicBezTo>
                  <a:cubicBezTo>
                    <a:pt x="202" y="387"/>
                    <a:pt x="204" y="390"/>
                    <a:pt x="207" y="390"/>
                  </a:cubicBezTo>
                  <a:cubicBezTo>
                    <a:pt x="318" y="390"/>
                    <a:pt x="318" y="390"/>
                    <a:pt x="318" y="390"/>
                  </a:cubicBezTo>
                  <a:cubicBezTo>
                    <a:pt x="314" y="409"/>
                    <a:pt x="304" y="427"/>
                    <a:pt x="290" y="440"/>
                  </a:cubicBezTo>
                  <a:cubicBezTo>
                    <a:pt x="290" y="498"/>
                    <a:pt x="290" y="498"/>
                    <a:pt x="290" y="498"/>
                  </a:cubicBezTo>
                  <a:cubicBezTo>
                    <a:pt x="290" y="499"/>
                    <a:pt x="289" y="501"/>
                    <a:pt x="287" y="501"/>
                  </a:cubicBezTo>
                  <a:cubicBezTo>
                    <a:pt x="33" y="501"/>
                    <a:pt x="33" y="501"/>
                    <a:pt x="33" y="501"/>
                  </a:cubicBezTo>
                  <a:cubicBezTo>
                    <a:pt x="32" y="501"/>
                    <a:pt x="30" y="499"/>
                    <a:pt x="30" y="498"/>
                  </a:cubicBezTo>
                  <a:cubicBezTo>
                    <a:pt x="30" y="440"/>
                    <a:pt x="30" y="440"/>
                    <a:pt x="30" y="440"/>
                  </a:cubicBezTo>
                  <a:cubicBezTo>
                    <a:pt x="16" y="427"/>
                    <a:pt x="6" y="409"/>
                    <a:pt x="2" y="390"/>
                  </a:cubicBezTo>
                  <a:cubicBezTo>
                    <a:pt x="113" y="390"/>
                    <a:pt x="113" y="390"/>
                    <a:pt x="113" y="390"/>
                  </a:cubicBezTo>
                  <a:cubicBezTo>
                    <a:pt x="116" y="390"/>
                    <a:pt x="119" y="387"/>
                    <a:pt x="119" y="384"/>
                  </a:cubicBezTo>
                  <a:cubicBezTo>
                    <a:pt x="119" y="381"/>
                    <a:pt x="116" y="378"/>
                    <a:pt x="113" y="378"/>
                  </a:cubicBezTo>
                  <a:cubicBezTo>
                    <a:pt x="0" y="378"/>
                    <a:pt x="0" y="378"/>
                    <a:pt x="0" y="378"/>
                  </a:cubicBezTo>
                  <a:cubicBezTo>
                    <a:pt x="0" y="376"/>
                    <a:pt x="0" y="373"/>
                    <a:pt x="0" y="371"/>
                  </a:cubicBezTo>
                  <a:cubicBezTo>
                    <a:pt x="0" y="189"/>
                    <a:pt x="0" y="189"/>
                    <a:pt x="0" y="189"/>
                  </a:cubicBezTo>
                  <a:cubicBezTo>
                    <a:pt x="0" y="186"/>
                    <a:pt x="0" y="183"/>
                    <a:pt x="1" y="180"/>
                  </a:cubicBezTo>
                  <a:cubicBezTo>
                    <a:pt x="113" y="180"/>
                    <a:pt x="113" y="180"/>
                    <a:pt x="113" y="180"/>
                  </a:cubicBezTo>
                  <a:cubicBezTo>
                    <a:pt x="116" y="180"/>
                    <a:pt x="119" y="177"/>
                    <a:pt x="119" y="174"/>
                  </a:cubicBezTo>
                  <a:cubicBezTo>
                    <a:pt x="119" y="171"/>
                    <a:pt x="116" y="168"/>
                    <a:pt x="113" y="168"/>
                  </a:cubicBezTo>
                  <a:cubicBezTo>
                    <a:pt x="2" y="168"/>
                    <a:pt x="2" y="168"/>
                    <a:pt x="2" y="168"/>
                  </a:cubicBezTo>
                  <a:cubicBezTo>
                    <a:pt x="12" y="127"/>
                    <a:pt x="49" y="95"/>
                    <a:pt x="94" y="95"/>
                  </a:cubicBezTo>
                  <a:close/>
                  <a:moveTo>
                    <a:pt x="131" y="17"/>
                  </a:moveTo>
                  <a:cubicBezTo>
                    <a:pt x="189" y="17"/>
                    <a:pt x="189" y="17"/>
                    <a:pt x="189" y="17"/>
                  </a:cubicBezTo>
                  <a:cubicBezTo>
                    <a:pt x="191" y="17"/>
                    <a:pt x="192" y="19"/>
                    <a:pt x="192" y="20"/>
                  </a:cubicBezTo>
                  <a:cubicBezTo>
                    <a:pt x="192" y="76"/>
                    <a:pt x="192" y="76"/>
                    <a:pt x="192" y="76"/>
                  </a:cubicBezTo>
                  <a:cubicBezTo>
                    <a:pt x="192" y="78"/>
                    <a:pt x="191" y="79"/>
                    <a:pt x="189" y="79"/>
                  </a:cubicBezTo>
                  <a:cubicBezTo>
                    <a:pt x="183" y="79"/>
                    <a:pt x="183" y="79"/>
                    <a:pt x="183" y="79"/>
                  </a:cubicBezTo>
                  <a:cubicBezTo>
                    <a:pt x="183" y="89"/>
                    <a:pt x="183" y="89"/>
                    <a:pt x="183" y="89"/>
                  </a:cubicBezTo>
                  <a:cubicBezTo>
                    <a:pt x="138" y="89"/>
                    <a:pt x="138" y="89"/>
                    <a:pt x="138" y="89"/>
                  </a:cubicBezTo>
                  <a:cubicBezTo>
                    <a:pt x="138" y="79"/>
                    <a:pt x="138" y="79"/>
                    <a:pt x="138" y="79"/>
                  </a:cubicBezTo>
                  <a:cubicBezTo>
                    <a:pt x="131" y="79"/>
                    <a:pt x="131" y="79"/>
                    <a:pt x="131" y="79"/>
                  </a:cubicBezTo>
                  <a:cubicBezTo>
                    <a:pt x="130" y="79"/>
                    <a:pt x="128" y="78"/>
                    <a:pt x="128" y="76"/>
                  </a:cubicBezTo>
                  <a:cubicBezTo>
                    <a:pt x="128" y="20"/>
                    <a:pt x="128" y="20"/>
                    <a:pt x="128" y="20"/>
                  </a:cubicBezTo>
                  <a:cubicBezTo>
                    <a:pt x="128" y="19"/>
                    <a:pt x="130" y="17"/>
                    <a:pt x="131" y="17"/>
                  </a:cubicBezTo>
                  <a:close/>
                  <a:moveTo>
                    <a:pt x="72" y="0"/>
                  </a:moveTo>
                  <a:cubicBezTo>
                    <a:pt x="248" y="0"/>
                    <a:pt x="248" y="0"/>
                    <a:pt x="248" y="0"/>
                  </a:cubicBezTo>
                  <a:cubicBezTo>
                    <a:pt x="251" y="0"/>
                    <a:pt x="254" y="3"/>
                    <a:pt x="254" y="6"/>
                  </a:cubicBezTo>
                  <a:cubicBezTo>
                    <a:pt x="254" y="93"/>
                    <a:pt x="254" y="93"/>
                    <a:pt x="254" y="93"/>
                  </a:cubicBezTo>
                  <a:cubicBezTo>
                    <a:pt x="247" y="91"/>
                    <a:pt x="240" y="90"/>
                    <a:pt x="233" y="89"/>
                  </a:cubicBezTo>
                  <a:cubicBezTo>
                    <a:pt x="233" y="50"/>
                    <a:pt x="233" y="50"/>
                    <a:pt x="233" y="50"/>
                  </a:cubicBezTo>
                  <a:cubicBezTo>
                    <a:pt x="233" y="47"/>
                    <a:pt x="230" y="44"/>
                    <a:pt x="227" y="44"/>
                  </a:cubicBezTo>
                  <a:cubicBezTo>
                    <a:pt x="198" y="44"/>
                    <a:pt x="198" y="44"/>
                    <a:pt x="198" y="44"/>
                  </a:cubicBezTo>
                  <a:cubicBezTo>
                    <a:pt x="198" y="20"/>
                    <a:pt x="198" y="20"/>
                    <a:pt x="198" y="20"/>
                  </a:cubicBezTo>
                  <a:cubicBezTo>
                    <a:pt x="198" y="15"/>
                    <a:pt x="194" y="11"/>
                    <a:pt x="189" y="11"/>
                  </a:cubicBezTo>
                  <a:cubicBezTo>
                    <a:pt x="131" y="11"/>
                    <a:pt x="131" y="11"/>
                    <a:pt x="131" y="11"/>
                  </a:cubicBezTo>
                  <a:cubicBezTo>
                    <a:pt x="126" y="11"/>
                    <a:pt x="122" y="15"/>
                    <a:pt x="122" y="20"/>
                  </a:cubicBezTo>
                  <a:cubicBezTo>
                    <a:pt x="122" y="44"/>
                    <a:pt x="122" y="44"/>
                    <a:pt x="122" y="44"/>
                  </a:cubicBezTo>
                  <a:cubicBezTo>
                    <a:pt x="94" y="44"/>
                    <a:pt x="94" y="44"/>
                    <a:pt x="94" y="44"/>
                  </a:cubicBezTo>
                  <a:cubicBezTo>
                    <a:pt x="90" y="44"/>
                    <a:pt x="88" y="47"/>
                    <a:pt x="88" y="50"/>
                  </a:cubicBezTo>
                  <a:cubicBezTo>
                    <a:pt x="88" y="89"/>
                    <a:pt x="88" y="89"/>
                    <a:pt x="88" y="89"/>
                  </a:cubicBezTo>
                  <a:cubicBezTo>
                    <a:pt x="80" y="90"/>
                    <a:pt x="73" y="91"/>
                    <a:pt x="66" y="93"/>
                  </a:cubicBezTo>
                  <a:cubicBezTo>
                    <a:pt x="66" y="6"/>
                    <a:pt x="66" y="6"/>
                    <a:pt x="66" y="6"/>
                  </a:cubicBezTo>
                  <a:cubicBezTo>
                    <a:pt x="66" y="3"/>
                    <a:pt x="69" y="0"/>
                    <a:pt x="72" y="0"/>
                  </a:cubicBez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Freeform 19"/>
            <p:cNvSpPr>
              <a:spLocks noEditPoints="1"/>
            </p:cNvSpPr>
            <p:nvPr/>
          </p:nvSpPr>
          <p:spPr bwMode="auto">
            <a:xfrm>
              <a:off x="10739581" y="2343277"/>
              <a:ext cx="458522" cy="479904"/>
            </a:xfrm>
            <a:custGeom>
              <a:avLst/>
              <a:gdLst>
                <a:gd name="T0" fmla="*/ 48 w 54"/>
                <a:gd name="T1" fmla="*/ 22 h 56"/>
                <a:gd name="T2" fmla="*/ 46 w 54"/>
                <a:gd name="T3" fmla="*/ 15 h 56"/>
                <a:gd name="T4" fmla="*/ 49 w 54"/>
                <a:gd name="T5" fmla="*/ 12 h 56"/>
                <a:gd name="T6" fmla="*/ 48 w 54"/>
                <a:gd name="T7" fmla="*/ 2 h 56"/>
                <a:gd name="T8" fmla="*/ 54 w 54"/>
                <a:gd name="T9" fmla="*/ 14 h 56"/>
                <a:gd name="T10" fmla="*/ 54 w 54"/>
                <a:gd name="T11" fmla="*/ 26 h 56"/>
                <a:gd name="T12" fmla="*/ 49 w 54"/>
                <a:gd name="T13" fmla="*/ 22 h 56"/>
                <a:gd name="T14" fmla="*/ 5 w 54"/>
                <a:gd name="T15" fmla="*/ 6 h 56"/>
                <a:gd name="T16" fmla="*/ 20 w 54"/>
                <a:gd name="T17" fmla="*/ 23 h 56"/>
                <a:gd name="T18" fmla="*/ 35 w 54"/>
                <a:gd name="T19" fmla="*/ 6 h 56"/>
                <a:gd name="T20" fmla="*/ 0 w 54"/>
                <a:gd name="T21" fmla="*/ 56 h 56"/>
                <a:gd name="T22" fmla="*/ 40 w 54"/>
                <a:gd name="T23" fmla="*/ 53 h 56"/>
                <a:gd name="T24" fmla="*/ 35 w 54"/>
                <a:gd name="T25" fmla="*/ 51 h 56"/>
                <a:gd name="T26" fmla="*/ 35 w 54"/>
                <a:gd name="T27" fmla="*/ 30 h 56"/>
                <a:gd name="T28" fmla="*/ 40 w 54"/>
                <a:gd name="T29" fmla="*/ 29 h 56"/>
                <a:gd name="T30" fmla="*/ 40 w 54"/>
                <a:gd name="T31" fmla="*/ 27 h 56"/>
                <a:gd name="T32" fmla="*/ 41 w 54"/>
                <a:gd name="T33" fmla="*/ 50 h 56"/>
                <a:gd name="T34" fmla="*/ 50 w 54"/>
                <a:gd name="T35" fmla="*/ 55 h 56"/>
                <a:gd name="T36" fmla="*/ 54 w 54"/>
                <a:gd name="T37" fmla="*/ 27 h 56"/>
                <a:gd name="T38" fmla="*/ 50 w 54"/>
                <a:gd name="T39" fmla="*/ 50 h 56"/>
                <a:gd name="T40" fmla="*/ 46 w 54"/>
                <a:gd name="T41" fmla="*/ 50 h 56"/>
                <a:gd name="T42" fmla="*/ 47 w 54"/>
                <a:gd name="T43" fmla="*/ 27 h 56"/>
                <a:gd name="T44" fmla="*/ 40 w 54"/>
                <a:gd name="T45" fmla="*/ 22 h 56"/>
                <a:gd name="T46" fmla="*/ 38 w 54"/>
                <a:gd name="T47" fmla="*/ 0 h 56"/>
                <a:gd name="T48" fmla="*/ 0 w 54"/>
                <a:gd name="T49" fmla="*/ 3 h 56"/>
                <a:gd name="T50" fmla="*/ 1 w 54"/>
                <a:gd name="T51" fmla="*/ 29 h 56"/>
                <a:gd name="T52" fmla="*/ 5 w 54"/>
                <a:gd name="T53" fmla="*/ 30 h 56"/>
                <a:gd name="T54" fmla="*/ 5 w 54"/>
                <a:gd name="T55" fmla="*/ 51 h 56"/>
                <a:gd name="T56" fmla="*/ 0 w 54"/>
                <a:gd name="T57" fmla="*/ 53 h 56"/>
                <a:gd name="T58" fmla="*/ 20 w 54"/>
                <a:gd name="T59" fmla="*/ 17 h 56"/>
                <a:gd name="T60" fmla="*/ 26 w 54"/>
                <a:gd name="T61" fmla="*/ 11 h 56"/>
                <a:gd name="T62" fmla="*/ 25 w 54"/>
                <a:gd name="T63" fmla="*/ 18 h 56"/>
                <a:gd name="T64" fmla="*/ 12 w 54"/>
                <a:gd name="T65" fmla="*/ 22 h 56"/>
                <a:gd name="T66" fmla="*/ 50 w 54"/>
                <a:gd name="T67" fmla="*/ 15 h 56"/>
                <a:gd name="T68" fmla="*/ 49 w 54"/>
                <a:gd name="T69" fmla="*/ 16 h 56"/>
                <a:gd name="T70" fmla="*/ 49 w 54"/>
                <a:gd name="T71" fmla="*/ 19 h 56"/>
                <a:gd name="T72" fmla="*/ 50 w 54"/>
                <a:gd name="T73"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6">
                  <a:moveTo>
                    <a:pt x="49" y="22"/>
                  </a:moveTo>
                  <a:cubicBezTo>
                    <a:pt x="48" y="22"/>
                    <a:pt x="48" y="22"/>
                    <a:pt x="48" y="22"/>
                  </a:cubicBezTo>
                  <a:cubicBezTo>
                    <a:pt x="46" y="22"/>
                    <a:pt x="45" y="20"/>
                    <a:pt x="45" y="18"/>
                  </a:cubicBezTo>
                  <a:cubicBezTo>
                    <a:pt x="46" y="15"/>
                    <a:pt x="46" y="15"/>
                    <a:pt x="46" y="15"/>
                  </a:cubicBezTo>
                  <a:cubicBezTo>
                    <a:pt x="46" y="14"/>
                    <a:pt x="47" y="12"/>
                    <a:pt x="48" y="12"/>
                  </a:cubicBezTo>
                  <a:cubicBezTo>
                    <a:pt x="49" y="12"/>
                    <a:pt x="49" y="12"/>
                    <a:pt x="49" y="12"/>
                  </a:cubicBezTo>
                  <a:cubicBezTo>
                    <a:pt x="46" y="4"/>
                    <a:pt x="46" y="4"/>
                    <a:pt x="46" y="4"/>
                  </a:cubicBezTo>
                  <a:cubicBezTo>
                    <a:pt x="48" y="2"/>
                    <a:pt x="48" y="2"/>
                    <a:pt x="48" y="2"/>
                  </a:cubicBezTo>
                  <a:cubicBezTo>
                    <a:pt x="54" y="12"/>
                    <a:pt x="54" y="12"/>
                    <a:pt x="54" y="12"/>
                  </a:cubicBezTo>
                  <a:cubicBezTo>
                    <a:pt x="54" y="13"/>
                    <a:pt x="54" y="13"/>
                    <a:pt x="54" y="14"/>
                  </a:cubicBezTo>
                  <a:cubicBezTo>
                    <a:pt x="54" y="18"/>
                    <a:pt x="54" y="21"/>
                    <a:pt x="54" y="25"/>
                  </a:cubicBezTo>
                  <a:cubicBezTo>
                    <a:pt x="54" y="26"/>
                    <a:pt x="54" y="26"/>
                    <a:pt x="54" y="26"/>
                  </a:cubicBezTo>
                  <a:cubicBezTo>
                    <a:pt x="49" y="26"/>
                    <a:pt x="49" y="26"/>
                    <a:pt x="49" y="26"/>
                  </a:cubicBezTo>
                  <a:cubicBezTo>
                    <a:pt x="49" y="22"/>
                    <a:pt x="49" y="22"/>
                    <a:pt x="49" y="22"/>
                  </a:cubicBezTo>
                  <a:cubicBezTo>
                    <a:pt x="49" y="22"/>
                    <a:pt x="49" y="22"/>
                    <a:pt x="49" y="22"/>
                  </a:cubicBezTo>
                  <a:close/>
                  <a:moveTo>
                    <a:pt x="5" y="6"/>
                  </a:moveTo>
                  <a:cubicBezTo>
                    <a:pt x="5" y="23"/>
                    <a:pt x="5" y="23"/>
                    <a:pt x="5" y="23"/>
                  </a:cubicBezTo>
                  <a:cubicBezTo>
                    <a:pt x="20" y="23"/>
                    <a:pt x="20" y="23"/>
                    <a:pt x="20" y="23"/>
                  </a:cubicBezTo>
                  <a:cubicBezTo>
                    <a:pt x="35" y="23"/>
                    <a:pt x="35" y="23"/>
                    <a:pt x="35" y="23"/>
                  </a:cubicBezTo>
                  <a:cubicBezTo>
                    <a:pt x="35" y="6"/>
                    <a:pt x="35" y="6"/>
                    <a:pt x="35" y="6"/>
                  </a:cubicBezTo>
                  <a:cubicBezTo>
                    <a:pt x="5" y="6"/>
                    <a:pt x="5" y="6"/>
                    <a:pt x="5" y="6"/>
                  </a:cubicBezTo>
                  <a:close/>
                  <a:moveTo>
                    <a:pt x="0" y="56"/>
                  </a:moveTo>
                  <a:cubicBezTo>
                    <a:pt x="40" y="56"/>
                    <a:pt x="40" y="56"/>
                    <a:pt x="40" y="56"/>
                  </a:cubicBezTo>
                  <a:cubicBezTo>
                    <a:pt x="40" y="53"/>
                    <a:pt x="40" y="53"/>
                    <a:pt x="40" y="53"/>
                  </a:cubicBezTo>
                  <a:cubicBezTo>
                    <a:pt x="40" y="52"/>
                    <a:pt x="39" y="51"/>
                    <a:pt x="38" y="51"/>
                  </a:cubicBezTo>
                  <a:cubicBezTo>
                    <a:pt x="35" y="51"/>
                    <a:pt x="35" y="51"/>
                    <a:pt x="35" y="51"/>
                  </a:cubicBezTo>
                  <a:cubicBezTo>
                    <a:pt x="34" y="51"/>
                    <a:pt x="33" y="50"/>
                    <a:pt x="33" y="50"/>
                  </a:cubicBezTo>
                  <a:cubicBezTo>
                    <a:pt x="35" y="30"/>
                    <a:pt x="35" y="30"/>
                    <a:pt x="35" y="30"/>
                  </a:cubicBezTo>
                  <a:cubicBezTo>
                    <a:pt x="35" y="30"/>
                    <a:pt x="36" y="29"/>
                    <a:pt x="36" y="29"/>
                  </a:cubicBezTo>
                  <a:cubicBezTo>
                    <a:pt x="40" y="29"/>
                    <a:pt x="40" y="29"/>
                    <a:pt x="40" y="29"/>
                  </a:cubicBezTo>
                  <a:cubicBezTo>
                    <a:pt x="40" y="29"/>
                    <a:pt x="40" y="29"/>
                    <a:pt x="40" y="28"/>
                  </a:cubicBezTo>
                  <a:cubicBezTo>
                    <a:pt x="40" y="27"/>
                    <a:pt x="40" y="27"/>
                    <a:pt x="40" y="27"/>
                  </a:cubicBezTo>
                  <a:cubicBezTo>
                    <a:pt x="43" y="27"/>
                    <a:pt x="43" y="27"/>
                    <a:pt x="43" y="27"/>
                  </a:cubicBezTo>
                  <a:cubicBezTo>
                    <a:pt x="41" y="50"/>
                    <a:pt x="41" y="50"/>
                    <a:pt x="41" y="50"/>
                  </a:cubicBezTo>
                  <a:cubicBezTo>
                    <a:pt x="41" y="53"/>
                    <a:pt x="43" y="55"/>
                    <a:pt x="45" y="55"/>
                  </a:cubicBezTo>
                  <a:cubicBezTo>
                    <a:pt x="46" y="55"/>
                    <a:pt x="49" y="55"/>
                    <a:pt x="50" y="55"/>
                  </a:cubicBezTo>
                  <a:cubicBezTo>
                    <a:pt x="53" y="55"/>
                    <a:pt x="54" y="53"/>
                    <a:pt x="54" y="50"/>
                  </a:cubicBezTo>
                  <a:cubicBezTo>
                    <a:pt x="54" y="27"/>
                    <a:pt x="54" y="27"/>
                    <a:pt x="54" y="27"/>
                  </a:cubicBezTo>
                  <a:cubicBezTo>
                    <a:pt x="50" y="27"/>
                    <a:pt x="50" y="27"/>
                    <a:pt x="50" y="27"/>
                  </a:cubicBezTo>
                  <a:cubicBezTo>
                    <a:pt x="50" y="50"/>
                    <a:pt x="50" y="50"/>
                    <a:pt x="50" y="50"/>
                  </a:cubicBezTo>
                  <a:cubicBezTo>
                    <a:pt x="50" y="50"/>
                    <a:pt x="50" y="50"/>
                    <a:pt x="49" y="50"/>
                  </a:cubicBezTo>
                  <a:cubicBezTo>
                    <a:pt x="49" y="50"/>
                    <a:pt x="47" y="50"/>
                    <a:pt x="46" y="50"/>
                  </a:cubicBezTo>
                  <a:cubicBezTo>
                    <a:pt x="46" y="50"/>
                    <a:pt x="46" y="50"/>
                    <a:pt x="46" y="50"/>
                  </a:cubicBezTo>
                  <a:cubicBezTo>
                    <a:pt x="47" y="27"/>
                    <a:pt x="47" y="27"/>
                    <a:pt x="47" y="27"/>
                  </a:cubicBezTo>
                  <a:cubicBezTo>
                    <a:pt x="47" y="24"/>
                    <a:pt x="46" y="22"/>
                    <a:pt x="43" y="22"/>
                  </a:cubicBezTo>
                  <a:cubicBezTo>
                    <a:pt x="40" y="22"/>
                    <a:pt x="40" y="22"/>
                    <a:pt x="40" y="22"/>
                  </a:cubicBezTo>
                  <a:cubicBezTo>
                    <a:pt x="40" y="3"/>
                    <a:pt x="40" y="3"/>
                    <a:pt x="40" y="3"/>
                  </a:cubicBezTo>
                  <a:cubicBezTo>
                    <a:pt x="40" y="2"/>
                    <a:pt x="39" y="0"/>
                    <a:pt x="38" y="0"/>
                  </a:cubicBezTo>
                  <a:cubicBezTo>
                    <a:pt x="2" y="0"/>
                    <a:pt x="2" y="0"/>
                    <a:pt x="2" y="0"/>
                  </a:cubicBezTo>
                  <a:cubicBezTo>
                    <a:pt x="1" y="0"/>
                    <a:pt x="0" y="2"/>
                    <a:pt x="0" y="3"/>
                  </a:cubicBezTo>
                  <a:cubicBezTo>
                    <a:pt x="0" y="28"/>
                    <a:pt x="0" y="28"/>
                    <a:pt x="0" y="28"/>
                  </a:cubicBezTo>
                  <a:cubicBezTo>
                    <a:pt x="0" y="29"/>
                    <a:pt x="0" y="29"/>
                    <a:pt x="1" y="29"/>
                  </a:cubicBezTo>
                  <a:cubicBezTo>
                    <a:pt x="4" y="29"/>
                    <a:pt x="4" y="29"/>
                    <a:pt x="4" y="29"/>
                  </a:cubicBezTo>
                  <a:cubicBezTo>
                    <a:pt x="4" y="29"/>
                    <a:pt x="5" y="30"/>
                    <a:pt x="5" y="30"/>
                  </a:cubicBezTo>
                  <a:cubicBezTo>
                    <a:pt x="7" y="50"/>
                    <a:pt x="7" y="50"/>
                    <a:pt x="7" y="50"/>
                  </a:cubicBezTo>
                  <a:cubicBezTo>
                    <a:pt x="7" y="50"/>
                    <a:pt x="6" y="51"/>
                    <a:pt x="5" y="51"/>
                  </a:cubicBezTo>
                  <a:cubicBezTo>
                    <a:pt x="2" y="51"/>
                    <a:pt x="2" y="51"/>
                    <a:pt x="2" y="51"/>
                  </a:cubicBezTo>
                  <a:cubicBezTo>
                    <a:pt x="1" y="51"/>
                    <a:pt x="0" y="52"/>
                    <a:pt x="0" y="53"/>
                  </a:cubicBezTo>
                  <a:cubicBezTo>
                    <a:pt x="0" y="56"/>
                    <a:pt x="0" y="56"/>
                    <a:pt x="0" y="56"/>
                  </a:cubicBezTo>
                  <a:close/>
                  <a:moveTo>
                    <a:pt x="20" y="17"/>
                  </a:moveTo>
                  <a:cubicBezTo>
                    <a:pt x="21" y="17"/>
                    <a:pt x="21" y="17"/>
                    <a:pt x="22" y="17"/>
                  </a:cubicBezTo>
                  <a:cubicBezTo>
                    <a:pt x="26" y="11"/>
                    <a:pt x="26" y="11"/>
                    <a:pt x="26" y="11"/>
                  </a:cubicBezTo>
                  <a:cubicBezTo>
                    <a:pt x="27" y="11"/>
                    <a:pt x="27" y="11"/>
                    <a:pt x="27" y="11"/>
                  </a:cubicBezTo>
                  <a:cubicBezTo>
                    <a:pt x="25" y="18"/>
                    <a:pt x="25" y="18"/>
                    <a:pt x="25" y="18"/>
                  </a:cubicBezTo>
                  <a:cubicBezTo>
                    <a:pt x="26" y="19"/>
                    <a:pt x="27" y="20"/>
                    <a:pt x="28" y="22"/>
                  </a:cubicBezTo>
                  <a:cubicBezTo>
                    <a:pt x="12" y="22"/>
                    <a:pt x="12" y="22"/>
                    <a:pt x="12" y="22"/>
                  </a:cubicBezTo>
                  <a:cubicBezTo>
                    <a:pt x="14" y="19"/>
                    <a:pt x="17" y="17"/>
                    <a:pt x="20" y="17"/>
                  </a:cubicBezTo>
                  <a:close/>
                  <a:moveTo>
                    <a:pt x="50" y="15"/>
                  </a:moveTo>
                  <a:cubicBezTo>
                    <a:pt x="49" y="15"/>
                    <a:pt x="49" y="15"/>
                    <a:pt x="49" y="15"/>
                  </a:cubicBezTo>
                  <a:cubicBezTo>
                    <a:pt x="49" y="15"/>
                    <a:pt x="49" y="16"/>
                    <a:pt x="49" y="16"/>
                  </a:cubicBezTo>
                  <a:cubicBezTo>
                    <a:pt x="49" y="16"/>
                    <a:pt x="48" y="18"/>
                    <a:pt x="48" y="19"/>
                  </a:cubicBezTo>
                  <a:cubicBezTo>
                    <a:pt x="48" y="19"/>
                    <a:pt x="48" y="19"/>
                    <a:pt x="49" y="19"/>
                  </a:cubicBezTo>
                  <a:cubicBezTo>
                    <a:pt x="50" y="19"/>
                    <a:pt x="50" y="19"/>
                    <a:pt x="50" y="19"/>
                  </a:cubicBezTo>
                  <a:lnTo>
                    <a:pt x="50" y="15"/>
                  </a:ln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64" name="Rectángulo redondeado 63"/>
          <p:cNvSpPr/>
          <p:nvPr/>
        </p:nvSpPr>
        <p:spPr bwMode="auto">
          <a:xfrm>
            <a:off x="2799722" y="1719660"/>
            <a:ext cx="8950892" cy="1930849"/>
          </a:xfrm>
          <a:prstGeom prst="roundRect">
            <a:avLst/>
          </a:prstGeom>
          <a:noFill/>
          <a:ln w="50800">
            <a:solidFill>
              <a:schemeClr val="accent6">
                <a:lumMod val="60000"/>
                <a:lumOff val="40000"/>
              </a:schemeClr>
            </a:solidFill>
            <a:prstDash val="sysDash"/>
          </a:ln>
          <a:extLst/>
        </p:spPr>
        <p:txBody>
          <a:bodyPr vert="horz" wrap="square" lIns="91440" tIns="45720" rIns="91440" bIns="45720" numCol="1" rtlCol="0" anchor="t" anchorCtr="0" compatLnSpc="1">
            <a:prstTxWarp prst="textNoShape">
              <a:avLst/>
            </a:prstTxWarp>
          </a:bodyPr>
          <a:lstStyle/>
          <a:p>
            <a:pPr algn="ctr"/>
            <a:endParaRPr lang="es-MX"/>
          </a:p>
        </p:txBody>
      </p:sp>
      <p:sp>
        <p:nvSpPr>
          <p:cNvPr id="65" name="Freeform 9"/>
          <p:cNvSpPr>
            <a:spLocks noEditPoints="1"/>
          </p:cNvSpPr>
          <p:nvPr/>
        </p:nvSpPr>
        <p:spPr bwMode="auto">
          <a:xfrm>
            <a:off x="623130" y="1772069"/>
            <a:ext cx="708946" cy="587817"/>
          </a:xfrm>
          <a:custGeom>
            <a:avLst/>
            <a:gdLst>
              <a:gd name="T0" fmla="*/ 84 w 95"/>
              <a:gd name="T1" fmla="*/ 43 h 51"/>
              <a:gd name="T2" fmla="*/ 69 w 95"/>
              <a:gd name="T3" fmla="*/ 43 h 51"/>
              <a:gd name="T4" fmla="*/ 62 w 95"/>
              <a:gd name="T5" fmla="*/ 30 h 51"/>
              <a:gd name="T6" fmla="*/ 57 w 95"/>
              <a:gd name="T7" fmla="*/ 13 h 51"/>
              <a:gd name="T8" fmla="*/ 56 w 95"/>
              <a:gd name="T9" fmla="*/ 5 h 51"/>
              <a:gd name="T10" fmla="*/ 55 w 95"/>
              <a:gd name="T11" fmla="*/ 2 h 51"/>
              <a:gd name="T12" fmla="*/ 51 w 95"/>
              <a:gd name="T13" fmla="*/ 2 h 51"/>
              <a:gd name="T14" fmla="*/ 49 w 95"/>
              <a:gd name="T15" fmla="*/ 5 h 51"/>
              <a:gd name="T16" fmla="*/ 48 w 95"/>
              <a:gd name="T17" fmla="*/ 13 h 51"/>
              <a:gd name="T18" fmla="*/ 44 w 95"/>
              <a:gd name="T19" fmla="*/ 32 h 51"/>
              <a:gd name="T20" fmla="*/ 41 w 95"/>
              <a:gd name="T21" fmla="*/ 6 h 51"/>
              <a:gd name="T22" fmla="*/ 42 w 95"/>
              <a:gd name="T23" fmla="*/ 2 h 51"/>
              <a:gd name="T24" fmla="*/ 36 w 95"/>
              <a:gd name="T25" fmla="*/ 0 h 51"/>
              <a:gd name="T26" fmla="*/ 34 w 95"/>
              <a:gd name="T27" fmla="*/ 5 h 51"/>
              <a:gd name="T28" fmla="*/ 34 w 95"/>
              <a:gd name="T29" fmla="*/ 6 h 51"/>
              <a:gd name="T30" fmla="*/ 31 w 95"/>
              <a:gd name="T31" fmla="*/ 20 h 51"/>
              <a:gd name="T32" fmla="*/ 21 w 95"/>
              <a:gd name="T33" fmla="*/ 21 h 51"/>
              <a:gd name="T34" fmla="*/ 6 w 95"/>
              <a:gd name="T35" fmla="*/ 41 h 51"/>
              <a:gd name="T36" fmla="*/ 1 w 95"/>
              <a:gd name="T37" fmla="*/ 44 h 51"/>
              <a:gd name="T38" fmla="*/ 1 w 95"/>
              <a:gd name="T39" fmla="*/ 49 h 51"/>
              <a:gd name="T40" fmla="*/ 34 w 95"/>
              <a:gd name="T41" fmla="*/ 51 h 51"/>
              <a:gd name="T42" fmla="*/ 57 w 95"/>
              <a:gd name="T43" fmla="*/ 51 h 51"/>
              <a:gd name="T44" fmla="*/ 71 w 95"/>
              <a:gd name="T45" fmla="*/ 43 h 51"/>
              <a:gd name="T46" fmla="*/ 82 w 95"/>
              <a:gd name="T47" fmla="*/ 43 h 51"/>
              <a:gd name="T48" fmla="*/ 94 w 95"/>
              <a:gd name="T49" fmla="*/ 51 h 51"/>
              <a:gd name="T50" fmla="*/ 57 w 95"/>
              <a:gd name="T51" fmla="*/ 28 h 51"/>
              <a:gd name="T52" fmla="*/ 57 w 95"/>
              <a:gd name="T53" fmla="*/ 41 h 51"/>
              <a:gd name="T54" fmla="*/ 60 w 95"/>
              <a:gd name="T55" fmla="*/ 26 h 51"/>
              <a:gd name="T56" fmla="*/ 57 w 95"/>
              <a:gd name="T57" fmla="*/ 15 h 51"/>
              <a:gd name="T58" fmla="*/ 46 w 95"/>
              <a:gd name="T59" fmla="*/ 22 h 51"/>
              <a:gd name="T60" fmla="*/ 48 w 95"/>
              <a:gd name="T61" fmla="*/ 41 h 51"/>
              <a:gd name="T62" fmla="*/ 46 w 95"/>
              <a:gd name="T63" fmla="*/ 33 h 51"/>
              <a:gd name="T64" fmla="*/ 34 w 95"/>
              <a:gd name="T65" fmla="*/ 26 h 51"/>
              <a:gd name="T66" fmla="*/ 31 w 95"/>
              <a:gd name="T67" fmla="*/ 24 h 51"/>
              <a:gd name="T68" fmla="*/ 34 w 95"/>
              <a:gd name="T69" fmla="*/ 33 h 51"/>
              <a:gd name="T70" fmla="*/ 31 w 95"/>
              <a:gd name="T71" fmla="*/ 30 h 51"/>
              <a:gd name="T72" fmla="*/ 34 w 95"/>
              <a:gd name="T73" fmla="*/ 41 h 51"/>
              <a:gd name="T74" fmla="*/ 31 w 95"/>
              <a:gd name="T75" fmla="*/ 37 h 51"/>
              <a:gd name="T76" fmla="*/ 26 w 95"/>
              <a:gd name="T77" fmla="*/ 19 h 51"/>
              <a:gd name="T78" fmla="*/ 27 w 95"/>
              <a:gd name="T79" fmla="*/ 41 h 51"/>
              <a:gd name="T80" fmla="*/ 27 w 95"/>
              <a:gd name="T81" fmla="*/ 44 h 51"/>
              <a:gd name="T82" fmla="*/ 27 w 95"/>
              <a:gd name="T83" fmla="*/ 49 h 51"/>
              <a:gd name="T84" fmla="*/ 31 w 95"/>
              <a:gd name="T85" fmla="*/ 49 h 51"/>
              <a:gd name="T86" fmla="*/ 31 w 95"/>
              <a:gd name="T87" fmla="*/ 44 h 51"/>
              <a:gd name="T88" fmla="*/ 31 w 95"/>
              <a:gd name="T89" fmla="*/ 49 h 51"/>
              <a:gd name="T90" fmla="*/ 48 w 95"/>
              <a:gd name="T91" fmla="*/ 44 h 51"/>
              <a:gd name="T92" fmla="*/ 57 w 95"/>
              <a:gd name="T93" fmla="*/ 44 h 51"/>
              <a:gd name="T94" fmla="*/ 60 w 95"/>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 h="51">
                <a:moveTo>
                  <a:pt x="94" y="49"/>
                </a:moveTo>
                <a:cubicBezTo>
                  <a:pt x="84" y="49"/>
                  <a:pt x="84" y="49"/>
                  <a:pt x="84" y="49"/>
                </a:cubicBezTo>
                <a:cubicBezTo>
                  <a:pt x="84" y="43"/>
                  <a:pt x="84" y="43"/>
                  <a:pt x="84" y="43"/>
                </a:cubicBezTo>
                <a:cubicBezTo>
                  <a:pt x="84" y="40"/>
                  <a:pt x="82" y="39"/>
                  <a:pt x="80" y="39"/>
                </a:cubicBezTo>
                <a:cubicBezTo>
                  <a:pt x="73" y="39"/>
                  <a:pt x="73" y="39"/>
                  <a:pt x="73" y="39"/>
                </a:cubicBezTo>
                <a:cubicBezTo>
                  <a:pt x="71" y="39"/>
                  <a:pt x="69" y="40"/>
                  <a:pt x="69" y="43"/>
                </a:cubicBezTo>
                <a:cubicBezTo>
                  <a:pt x="69" y="49"/>
                  <a:pt x="69" y="49"/>
                  <a:pt x="69" y="49"/>
                </a:cubicBezTo>
                <a:cubicBezTo>
                  <a:pt x="62" y="49"/>
                  <a:pt x="62" y="49"/>
                  <a:pt x="62" y="49"/>
                </a:cubicBezTo>
                <a:cubicBezTo>
                  <a:pt x="62" y="30"/>
                  <a:pt x="62" y="30"/>
                  <a:pt x="62" y="30"/>
                </a:cubicBezTo>
                <a:cubicBezTo>
                  <a:pt x="62" y="30"/>
                  <a:pt x="62" y="17"/>
                  <a:pt x="62" y="17"/>
                </a:cubicBezTo>
                <a:cubicBezTo>
                  <a:pt x="62" y="14"/>
                  <a:pt x="60" y="13"/>
                  <a:pt x="58" y="13"/>
                </a:cubicBezTo>
                <a:cubicBezTo>
                  <a:pt x="58" y="13"/>
                  <a:pt x="57" y="13"/>
                  <a:pt x="57" y="13"/>
                </a:cubicBezTo>
                <a:cubicBezTo>
                  <a:pt x="57" y="6"/>
                  <a:pt x="57" y="6"/>
                  <a:pt x="57" y="6"/>
                </a:cubicBezTo>
                <a:cubicBezTo>
                  <a:pt x="56" y="6"/>
                  <a:pt x="56" y="6"/>
                  <a:pt x="56" y="6"/>
                </a:cubicBezTo>
                <a:cubicBezTo>
                  <a:pt x="56" y="5"/>
                  <a:pt x="56" y="5"/>
                  <a:pt x="56" y="5"/>
                </a:cubicBezTo>
                <a:cubicBezTo>
                  <a:pt x="57" y="5"/>
                  <a:pt x="57" y="5"/>
                  <a:pt x="57" y="5"/>
                </a:cubicBezTo>
                <a:cubicBezTo>
                  <a:pt x="57" y="2"/>
                  <a:pt x="57" y="2"/>
                  <a:pt x="57" y="2"/>
                </a:cubicBezTo>
                <a:cubicBezTo>
                  <a:pt x="55" y="2"/>
                  <a:pt x="55" y="2"/>
                  <a:pt x="55" y="2"/>
                </a:cubicBezTo>
                <a:cubicBezTo>
                  <a:pt x="55" y="0"/>
                  <a:pt x="55" y="0"/>
                  <a:pt x="55" y="0"/>
                </a:cubicBezTo>
                <a:cubicBezTo>
                  <a:pt x="51" y="0"/>
                  <a:pt x="51" y="0"/>
                  <a:pt x="51" y="0"/>
                </a:cubicBezTo>
                <a:cubicBezTo>
                  <a:pt x="51" y="2"/>
                  <a:pt x="51" y="2"/>
                  <a:pt x="51" y="2"/>
                </a:cubicBezTo>
                <a:cubicBezTo>
                  <a:pt x="49" y="2"/>
                  <a:pt x="49" y="2"/>
                  <a:pt x="49" y="2"/>
                </a:cubicBezTo>
                <a:cubicBezTo>
                  <a:pt x="49" y="5"/>
                  <a:pt x="49" y="5"/>
                  <a:pt x="49" y="5"/>
                </a:cubicBezTo>
                <a:cubicBezTo>
                  <a:pt x="49" y="5"/>
                  <a:pt x="49" y="5"/>
                  <a:pt x="49" y="5"/>
                </a:cubicBezTo>
                <a:cubicBezTo>
                  <a:pt x="49" y="6"/>
                  <a:pt x="49" y="6"/>
                  <a:pt x="49" y="6"/>
                </a:cubicBezTo>
                <a:cubicBezTo>
                  <a:pt x="48" y="6"/>
                  <a:pt x="48" y="6"/>
                  <a:pt x="48" y="6"/>
                </a:cubicBezTo>
                <a:cubicBezTo>
                  <a:pt x="48" y="13"/>
                  <a:pt x="48" y="13"/>
                  <a:pt x="48" y="13"/>
                </a:cubicBezTo>
                <a:cubicBezTo>
                  <a:pt x="48" y="13"/>
                  <a:pt x="48" y="13"/>
                  <a:pt x="48" y="13"/>
                </a:cubicBezTo>
                <a:cubicBezTo>
                  <a:pt x="46" y="13"/>
                  <a:pt x="44" y="14"/>
                  <a:pt x="44" y="17"/>
                </a:cubicBezTo>
                <a:cubicBezTo>
                  <a:pt x="44" y="32"/>
                  <a:pt x="44" y="32"/>
                  <a:pt x="44" y="32"/>
                </a:cubicBezTo>
                <a:cubicBezTo>
                  <a:pt x="44" y="33"/>
                  <a:pt x="44" y="34"/>
                  <a:pt x="42" y="35"/>
                </a:cubicBezTo>
                <a:cubicBezTo>
                  <a:pt x="42" y="6"/>
                  <a:pt x="42" y="6"/>
                  <a:pt x="42" y="6"/>
                </a:cubicBezTo>
                <a:cubicBezTo>
                  <a:pt x="41" y="6"/>
                  <a:pt x="41" y="6"/>
                  <a:pt x="41" y="6"/>
                </a:cubicBezTo>
                <a:cubicBezTo>
                  <a:pt x="41" y="5"/>
                  <a:pt x="41" y="5"/>
                  <a:pt x="41" y="5"/>
                </a:cubicBezTo>
                <a:cubicBezTo>
                  <a:pt x="42" y="5"/>
                  <a:pt x="42" y="5"/>
                  <a:pt x="42" y="5"/>
                </a:cubicBezTo>
                <a:cubicBezTo>
                  <a:pt x="42" y="2"/>
                  <a:pt x="42" y="2"/>
                  <a:pt x="42" y="2"/>
                </a:cubicBezTo>
                <a:cubicBezTo>
                  <a:pt x="40" y="2"/>
                  <a:pt x="40" y="2"/>
                  <a:pt x="40" y="2"/>
                </a:cubicBezTo>
                <a:cubicBezTo>
                  <a:pt x="40" y="0"/>
                  <a:pt x="40" y="0"/>
                  <a:pt x="40" y="0"/>
                </a:cubicBezTo>
                <a:cubicBezTo>
                  <a:pt x="36" y="0"/>
                  <a:pt x="36" y="0"/>
                  <a:pt x="36" y="0"/>
                </a:cubicBezTo>
                <a:cubicBezTo>
                  <a:pt x="36" y="2"/>
                  <a:pt x="36" y="2"/>
                  <a:pt x="36" y="2"/>
                </a:cubicBezTo>
                <a:cubicBezTo>
                  <a:pt x="34" y="2"/>
                  <a:pt x="34" y="2"/>
                  <a:pt x="34" y="2"/>
                </a:cubicBezTo>
                <a:cubicBezTo>
                  <a:pt x="34" y="5"/>
                  <a:pt x="34" y="5"/>
                  <a:pt x="34" y="5"/>
                </a:cubicBezTo>
                <a:cubicBezTo>
                  <a:pt x="35" y="5"/>
                  <a:pt x="35" y="5"/>
                  <a:pt x="35" y="5"/>
                </a:cubicBezTo>
                <a:cubicBezTo>
                  <a:pt x="35" y="6"/>
                  <a:pt x="35" y="6"/>
                  <a:pt x="35" y="6"/>
                </a:cubicBezTo>
                <a:cubicBezTo>
                  <a:pt x="34" y="6"/>
                  <a:pt x="34" y="6"/>
                  <a:pt x="34" y="6"/>
                </a:cubicBezTo>
                <a:cubicBezTo>
                  <a:pt x="34" y="20"/>
                  <a:pt x="34" y="20"/>
                  <a:pt x="34" y="20"/>
                </a:cubicBezTo>
                <a:cubicBezTo>
                  <a:pt x="33" y="20"/>
                  <a:pt x="33" y="20"/>
                  <a:pt x="33" y="20"/>
                </a:cubicBezTo>
                <a:cubicBezTo>
                  <a:pt x="32" y="20"/>
                  <a:pt x="31" y="20"/>
                  <a:pt x="31" y="20"/>
                </a:cubicBezTo>
                <a:cubicBezTo>
                  <a:pt x="30" y="18"/>
                  <a:pt x="29" y="17"/>
                  <a:pt x="27" y="17"/>
                </a:cubicBezTo>
                <a:cubicBezTo>
                  <a:pt x="25" y="17"/>
                  <a:pt x="25" y="17"/>
                  <a:pt x="25" y="17"/>
                </a:cubicBezTo>
                <a:cubicBezTo>
                  <a:pt x="23" y="17"/>
                  <a:pt x="21" y="18"/>
                  <a:pt x="21" y="21"/>
                </a:cubicBezTo>
                <a:cubicBezTo>
                  <a:pt x="21" y="23"/>
                  <a:pt x="21" y="23"/>
                  <a:pt x="21" y="23"/>
                </a:cubicBezTo>
                <a:cubicBezTo>
                  <a:pt x="6" y="23"/>
                  <a:pt x="6" y="23"/>
                  <a:pt x="6" y="23"/>
                </a:cubicBezTo>
                <a:cubicBezTo>
                  <a:pt x="6" y="41"/>
                  <a:pt x="6" y="41"/>
                  <a:pt x="6" y="41"/>
                </a:cubicBezTo>
                <a:cubicBezTo>
                  <a:pt x="1" y="41"/>
                  <a:pt x="1" y="41"/>
                  <a:pt x="1" y="41"/>
                </a:cubicBezTo>
                <a:cubicBezTo>
                  <a:pt x="0" y="41"/>
                  <a:pt x="0" y="42"/>
                  <a:pt x="0" y="43"/>
                </a:cubicBezTo>
                <a:cubicBezTo>
                  <a:pt x="0" y="43"/>
                  <a:pt x="0" y="44"/>
                  <a:pt x="1" y="44"/>
                </a:cubicBezTo>
                <a:cubicBezTo>
                  <a:pt x="6" y="44"/>
                  <a:pt x="6" y="44"/>
                  <a:pt x="6" y="44"/>
                </a:cubicBezTo>
                <a:cubicBezTo>
                  <a:pt x="6" y="49"/>
                  <a:pt x="6" y="49"/>
                  <a:pt x="6" y="49"/>
                </a:cubicBezTo>
                <a:cubicBezTo>
                  <a:pt x="1" y="49"/>
                  <a:pt x="1" y="49"/>
                  <a:pt x="1" y="49"/>
                </a:cubicBezTo>
                <a:cubicBezTo>
                  <a:pt x="0" y="49"/>
                  <a:pt x="0" y="49"/>
                  <a:pt x="0" y="50"/>
                </a:cubicBezTo>
                <a:cubicBezTo>
                  <a:pt x="0" y="51"/>
                  <a:pt x="0" y="51"/>
                  <a:pt x="1" y="51"/>
                </a:cubicBezTo>
                <a:cubicBezTo>
                  <a:pt x="34" y="51"/>
                  <a:pt x="34" y="51"/>
                  <a:pt x="34" y="51"/>
                </a:cubicBezTo>
                <a:cubicBezTo>
                  <a:pt x="42" y="51"/>
                  <a:pt x="42" y="51"/>
                  <a:pt x="42" y="51"/>
                </a:cubicBezTo>
                <a:cubicBezTo>
                  <a:pt x="48" y="51"/>
                  <a:pt x="48" y="51"/>
                  <a:pt x="48" y="51"/>
                </a:cubicBezTo>
                <a:cubicBezTo>
                  <a:pt x="57" y="51"/>
                  <a:pt x="57" y="51"/>
                  <a:pt x="57" y="51"/>
                </a:cubicBezTo>
                <a:cubicBezTo>
                  <a:pt x="70" y="51"/>
                  <a:pt x="70" y="51"/>
                  <a:pt x="70" y="51"/>
                </a:cubicBezTo>
                <a:cubicBezTo>
                  <a:pt x="70" y="51"/>
                  <a:pt x="71" y="51"/>
                  <a:pt x="71" y="50"/>
                </a:cubicBezTo>
                <a:cubicBezTo>
                  <a:pt x="71" y="43"/>
                  <a:pt x="71" y="43"/>
                  <a:pt x="71" y="43"/>
                </a:cubicBezTo>
                <a:cubicBezTo>
                  <a:pt x="71" y="42"/>
                  <a:pt x="72" y="41"/>
                  <a:pt x="73" y="41"/>
                </a:cubicBezTo>
                <a:cubicBezTo>
                  <a:pt x="80" y="41"/>
                  <a:pt x="80" y="41"/>
                  <a:pt x="80" y="41"/>
                </a:cubicBezTo>
                <a:cubicBezTo>
                  <a:pt x="81" y="41"/>
                  <a:pt x="82" y="42"/>
                  <a:pt x="82" y="43"/>
                </a:cubicBezTo>
                <a:cubicBezTo>
                  <a:pt x="82" y="50"/>
                  <a:pt x="82" y="50"/>
                  <a:pt x="82" y="50"/>
                </a:cubicBezTo>
                <a:cubicBezTo>
                  <a:pt x="82" y="51"/>
                  <a:pt x="82" y="51"/>
                  <a:pt x="83" y="51"/>
                </a:cubicBezTo>
                <a:cubicBezTo>
                  <a:pt x="94" y="51"/>
                  <a:pt x="94" y="51"/>
                  <a:pt x="94" y="51"/>
                </a:cubicBezTo>
                <a:cubicBezTo>
                  <a:pt x="94" y="51"/>
                  <a:pt x="95" y="51"/>
                  <a:pt x="95" y="50"/>
                </a:cubicBezTo>
                <a:cubicBezTo>
                  <a:pt x="95" y="49"/>
                  <a:pt x="94" y="49"/>
                  <a:pt x="94" y="49"/>
                </a:cubicBezTo>
                <a:close/>
                <a:moveTo>
                  <a:pt x="57" y="28"/>
                </a:moveTo>
                <a:cubicBezTo>
                  <a:pt x="59" y="28"/>
                  <a:pt x="60" y="29"/>
                  <a:pt x="60" y="31"/>
                </a:cubicBezTo>
                <a:cubicBezTo>
                  <a:pt x="60" y="41"/>
                  <a:pt x="60" y="41"/>
                  <a:pt x="60" y="41"/>
                </a:cubicBezTo>
                <a:cubicBezTo>
                  <a:pt x="57" y="41"/>
                  <a:pt x="57" y="41"/>
                  <a:pt x="57" y="41"/>
                </a:cubicBezTo>
                <a:lnTo>
                  <a:pt x="57" y="28"/>
                </a:lnTo>
                <a:close/>
                <a:moveTo>
                  <a:pt x="60" y="18"/>
                </a:moveTo>
                <a:cubicBezTo>
                  <a:pt x="60" y="26"/>
                  <a:pt x="60" y="26"/>
                  <a:pt x="60" y="26"/>
                </a:cubicBezTo>
                <a:cubicBezTo>
                  <a:pt x="59" y="26"/>
                  <a:pt x="58" y="26"/>
                  <a:pt x="58" y="26"/>
                </a:cubicBezTo>
                <a:cubicBezTo>
                  <a:pt x="58" y="26"/>
                  <a:pt x="57" y="26"/>
                  <a:pt x="57" y="26"/>
                </a:cubicBezTo>
                <a:cubicBezTo>
                  <a:pt x="57" y="15"/>
                  <a:pt x="57" y="15"/>
                  <a:pt x="57" y="15"/>
                </a:cubicBezTo>
                <a:cubicBezTo>
                  <a:pt x="59" y="15"/>
                  <a:pt x="60" y="16"/>
                  <a:pt x="60" y="18"/>
                </a:cubicBezTo>
                <a:close/>
                <a:moveTo>
                  <a:pt x="46" y="33"/>
                </a:moveTo>
                <a:cubicBezTo>
                  <a:pt x="46" y="22"/>
                  <a:pt x="46" y="22"/>
                  <a:pt x="46" y="22"/>
                </a:cubicBezTo>
                <a:cubicBezTo>
                  <a:pt x="46" y="18"/>
                  <a:pt x="46" y="18"/>
                  <a:pt x="46" y="18"/>
                </a:cubicBezTo>
                <a:cubicBezTo>
                  <a:pt x="46" y="16"/>
                  <a:pt x="47" y="15"/>
                  <a:pt x="48" y="15"/>
                </a:cubicBezTo>
                <a:cubicBezTo>
                  <a:pt x="48" y="41"/>
                  <a:pt x="48" y="41"/>
                  <a:pt x="48" y="41"/>
                </a:cubicBezTo>
                <a:cubicBezTo>
                  <a:pt x="42" y="41"/>
                  <a:pt x="42" y="41"/>
                  <a:pt x="42" y="41"/>
                </a:cubicBezTo>
                <a:cubicBezTo>
                  <a:pt x="42" y="37"/>
                  <a:pt x="42" y="37"/>
                  <a:pt x="42" y="37"/>
                </a:cubicBezTo>
                <a:cubicBezTo>
                  <a:pt x="44" y="37"/>
                  <a:pt x="46" y="35"/>
                  <a:pt x="46" y="33"/>
                </a:cubicBezTo>
                <a:close/>
                <a:moveTo>
                  <a:pt x="31" y="24"/>
                </a:moveTo>
                <a:cubicBezTo>
                  <a:pt x="31" y="22"/>
                  <a:pt x="32" y="22"/>
                  <a:pt x="34" y="22"/>
                </a:cubicBezTo>
                <a:cubicBezTo>
                  <a:pt x="34" y="26"/>
                  <a:pt x="34" y="26"/>
                  <a:pt x="34" y="26"/>
                </a:cubicBezTo>
                <a:cubicBezTo>
                  <a:pt x="33" y="26"/>
                  <a:pt x="33" y="26"/>
                  <a:pt x="33" y="26"/>
                </a:cubicBezTo>
                <a:cubicBezTo>
                  <a:pt x="32" y="26"/>
                  <a:pt x="31" y="26"/>
                  <a:pt x="31" y="27"/>
                </a:cubicBezTo>
                <a:lnTo>
                  <a:pt x="31" y="24"/>
                </a:lnTo>
                <a:close/>
                <a:moveTo>
                  <a:pt x="31" y="30"/>
                </a:moveTo>
                <a:cubicBezTo>
                  <a:pt x="31" y="29"/>
                  <a:pt x="32" y="28"/>
                  <a:pt x="34" y="28"/>
                </a:cubicBezTo>
                <a:cubicBezTo>
                  <a:pt x="34" y="33"/>
                  <a:pt x="34" y="33"/>
                  <a:pt x="34" y="33"/>
                </a:cubicBezTo>
                <a:cubicBezTo>
                  <a:pt x="33" y="33"/>
                  <a:pt x="33" y="33"/>
                  <a:pt x="33" y="33"/>
                </a:cubicBezTo>
                <a:cubicBezTo>
                  <a:pt x="32" y="33"/>
                  <a:pt x="31" y="33"/>
                  <a:pt x="31" y="33"/>
                </a:cubicBezTo>
                <a:lnTo>
                  <a:pt x="31" y="30"/>
                </a:lnTo>
                <a:close/>
                <a:moveTo>
                  <a:pt x="31" y="37"/>
                </a:moveTo>
                <a:cubicBezTo>
                  <a:pt x="31" y="35"/>
                  <a:pt x="32" y="35"/>
                  <a:pt x="34" y="35"/>
                </a:cubicBezTo>
                <a:cubicBezTo>
                  <a:pt x="34" y="41"/>
                  <a:pt x="34" y="41"/>
                  <a:pt x="34" y="41"/>
                </a:cubicBezTo>
                <a:cubicBezTo>
                  <a:pt x="31" y="41"/>
                  <a:pt x="31" y="41"/>
                  <a:pt x="31" y="41"/>
                </a:cubicBezTo>
                <a:cubicBezTo>
                  <a:pt x="31" y="38"/>
                  <a:pt x="31" y="38"/>
                  <a:pt x="31" y="38"/>
                </a:cubicBezTo>
                <a:cubicBezTo>
                  <a:pt x="31" y="38"/>
                  <a:pt x="31" y="37"/>
                  <a:pt x="31" y="37"/>
                </a:cubicBezTo>
                <a:close/>
                <a:moveTo>
                  <a:pt x="23" y="23"/>
                </a:moveTo>
                <a:cubicBezTo>
                  <a:pt x="23" y="22"/>
                  <a:pt x="23" y="22"/>
                  <a:pt x="23" y="22"/>
                </a:cubicBezTo>
                <a:cubicBezTo>
                  <a:pt x="23" y="20"/>
                  <a:pt x="24" y="19"/>
                  <a:pt x="26" y="19"/>
                </a:cubicBezTo>
                <a:cubicBezTo>
                  <a:pt x="27" y="19"/>
                  <a:pt x="29" y="20"/>
                  <a:pt x="29" y="22"/>
                </a:cubicBezTo>
                <a:cubicBezTo>
                  <a:pt x="29" y="41"/>
                  <a:pt x="29" y="41"/>
                  <a:pt x="29" y="41"/>
                </a:cubicBezTo>
                <a:cubicBezTo>
                  <a:pt x="27" y="41"/>
                  <a:pt x="27" y="41"/>
                  <a:pt x="27" y="41"/>
                </a:cubicBezTo>
                <a:cubicBezTo>
                  <a:pt x="27" y="23"/>
                  <a:pt x="27" y="23"/>
                  <a:pt x="27" y="23"/>
                </a:cubicBezTo>
                <a:lnTo>
                  <a:pt x="23" y="23"/>
                </a:lnTo>
                <a:close/>
                <a:moveTo>
                  <a:pt x="27" y="44"/>
                </a:moveTo>
                <a:cubicBezTo>
                  <a:pt x="29" y="44"/>
                  <a:pt x="29" y="44"/>
                  <a:pt x="29" y="44"/>
                </a:cubicBezTo>
                <a:cubicBezTo>
                  <a:pt x="29" y="49"/>
                  <a:pt x="29" y="49"/>
                  <a:pt x="29" y="49"/>
                </a:cubicBezTo>
                <a:cubicBezTo>
                  <a:pt x="27" y="49"/>
                  <a:pt x="27" y="49"/>
                  <a:pt x="27" y="49"/>
                </a:cubicBezTo>
                <a:lnTo>
                  <a:pt x="27" y="44"/>
                </a:lnTo>
                <a:close/>
                <a:moveTo>
                  <a:pt x="31" y="49"/>
                </a:moveTo>
                <a:cubicBezTo>
                  <a:pt x="31" y="49"/>
                  <a:pt x="31" y="49"/>
                  <a:pt x="31" y="49"/>
                </a:cubicBezTo>
                <a:cubicBezTo>
                  <a:pt x="31" y="49"/>
                  <a:pt x="31" y="49"/>
                  <a:pt x="31" y="49"/>
                </a:cubicBezTo>
                <a:cubicBezTo>
                  <a:pt x="31" y="46"/>
                  <a:pt x="31" y="46"/>
                  <a:pt x="31" y="46"/>
                </a:cubicBezTo>
                <a:cubicBezTo>
                  <a:pt x="31" y="44"/>
                  <a:pt x="31" y="44"/>
                  <a:pt x="31" y="44"/>
                </a:cubicBezTo>
                <a:cubicBezTo>
                  <a:pt x="34" y="44"/>
                  <a:pt x="34" y="44"/>
                  <a:pt x="34" y="44"/>
                </a:cubicBezTo>
                <a:cubicBezTo>
                  <a:pt x="34" y="49"/>
                  <a:pt x="34" y="49"/>
                  <a:pt x="34" y="49"/>
                </a:cubicBezTo>
                <a:lnTo>
                  <a:pt x="31" y="49"/>
                </a:lnTo>
                <a:close/>
                <a:moveTo>
                  <a:pt x="42" y="49"/>
                </a:moveTo>
                <a:cubicBezTo>
                  <a:pt x="42" y="44"/>
                  <a:pt x="42" y="44"/>
                  <a:pt x="42" y="44"/>
                </a:cubicBezTo>
                <a:cubicBezTo>
                  <a:pt x="48" y="44"/>
                  <a:pt x="48" y="44"/>
                  <a:pt x="48" y="44"/>
                </a:cubicBezTo>
                <a:cubicBezTo>
                  <a:pt x="48" y="49"/>
                  <a:pt x="48" y="49"/>
                  <a:pt x="48" y="49"/>
                </a:cubicBezTo>
                <a:lnTo>
                  <a:pt x="42" y="49"/>
                </a:lnTo>
                <a:close/>
                <a:moveTo>
                  <a:pt x="57" y="44"/>
                </a:moveTo>
                <a:cubicBezTo>
                  <a:pt x="60" y="44"/>
                  <a:pt x="60" y="44"/>
                  <a:pt x="60" y="44"/>
                </a:cubicBezTo>
                <a:cubicBezTo>
                  <a:pt x="60" y="48"/>
                  <a:pt x="60" y="48"/>
                  <a:pt x="60" y="48"/>
                </a:cubicBezTo>
                <a:cubicBezTo>
                  <a:pt x="60" y="48"/>
                  <a:pt x="60" y="48"/>
                  <a:pt x="60" y="49"/>
                </a:cubicBezTo>
                <a:cubicBezTo>
                  <a:pt x="57" y="49"/>
                  <a:pt x="57" y="49"/>
                  <a:pt x="57" y="49"/>
                </a:cubicBezTo>
                <a:lnTo>
                  <a:pt x="57" y="44"/>
                </a:ln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66" name="Agrupar 169"/>
          <p:cNvGrpSpPr/>
          <p:nvPr/>
        </p:nvGrpSpPr>
        <p:grpSpPr>
          <a:xfrm>
            <a:off x="6451411" y="1329154"/>
            <a:ext cx="931358" cy="246599"/>
            <a:chOff x="4745038" y="5078413"/>
            <a:chExt cx="4137025" cy="1095375"/>
          </a:xfrm>
        </p:grpSpPr>
        <p:sp>
          <p:nvSpPr>
            <p:cNvPr id="67" name="Freeform 98"/>
            <p:cNvSpPr>
              <a:spLocks/>
            </p:cNvSpPr>
            <p:nvPr/>
          </p:nvSpPr>
          <p:spPr bwMode="auto">
            <a:xfrm>
              <a:off x="6064250" y="5078413"/>
              <a:ext cx="1011238" cy="1095375"/>
            </a:xfrm>
            <a:custGeom>
              <a:avLst/>
              <a:gdLst>
                <a:gd name="T0" fmla="*/ 65 w 108"/>
                <a:gd name="T1" fmla="*/ 117 h 117"/>
                <a:gd name="T2" fmla="*/ 0 w 108"/>
                <a:gd name="T3" fmla="*/ 58 h 117"/>
                <a:gd name="T4" fmla="*/ 65 w 108"/>
                <a:gd name="T5" fmla="*/ 0 h 117"/>
                <a:gd name="T6" fmla="*/ 108 w 108"/>
                <a:gd name="T7" fmla="*/ 13 h 117"/>
                <a:gd name="T8" fmla="*/ 100 w 108"/>
                <a:gd name="T9" fmla="*/ 30 h 117"/>
                <a:gd name="T10" fmla="*/ 65 w 108"/>
                <a:gd name="T11" fmla="*/ 12 h 117"/>
                <a:gd name="T12" fmla="*/ 29 w 108"/>
                <a:gd name="T13" fmla="*/ 58 h 117"/>
                <a:gd name="T14" fmla="*/ 65 w 108"/>
                <a:gd name="T15" fmla="*/ 105 h 117"/>
                <a:gd name="T16" fmla="*/ 100 w 108"/>
                <a:gd name="T17" fmla="*/ 87 h 117"/>
                <a:gd name="T18" fmla="*/ 108 w 108"/>
                <a:gd name="T19" fmla="*/ 104 h 117"/>
                <a:gd name="T20" fmla="*/ 65 w 108"/>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7">
                  <a:moveTo>
                    <a:pt x="65" y="117"/>
                  </a:moveTo>
                  <a:cubicBezTo>
                    <a:pt x="29" y="117"/>
                    <a:pt x="0" y="91"/>
                    <a:pt x="0" y="58"/>
                  </a:cubicBezTo>
                  <a:cubicBezTo>
                    <a:pt x="0" y="26"/>
                    <a:pt x="29" y="0"/>
                    <a:pt x="65" y="0"/>
                  </a:cubicBezTo>
                  <a:cubicBezTo>
                    <a:pt x="84" y="0"/>
                    <a:pt x="96" y="5"/>
                    <a:pt x="108" y="13"/>
                  </a:cubicBezTo>
                  <a:cubicBezTo>
                    <a:pt x="100" y="30"/>
                    <a:pt x="100" y="30"/>
                    <a:pt x="100" y="30"/>
                  </a:cubicBezTo>
                  <a:cubicBezTo>
                    <a:pt x="95" y="21"/>
                    <a:pt x="83" y="12"/>
                    <a:pt x="65" y="12"/>
                  </a:cubicBezTo>
                  <a:cubicBezTo>
                    <a:pt x="41" y="12"/>
                    <a:pt x="29" y="35"/>
                    <a:pt x="29" y="58"/>
                  </a:cubicBezTo>
                  <a:cubicBezTo>
                    <a:pt x="29" y="83"/>
                    <a:pt x="41" y="105"/>
                    <a:pt x="65" y="105"/>
                  </a:cubicBezTo>
                  <a:cubicBezTo>
                    <a:pt x="84" y="105"/>
                    <a:pt x="95" y="96"/>
                    <a:pt x="100" y="87"/>
                  </a:cubicBezTo>
                  <a:cubicBezTo>
                    <a:pt x="108" y="104"/>
                    <a:pt x="108" y="104"/>
                    <a:pt x="108" y="104"/>
                  </a:cubicBezTo>
                  <a:cubicBezTo>
                    <a:pt x="96" y="112"/>
                    <a:pt x="84" y="117"/>
                    <a:pt x="65" y="117"/>
                  </a:cubicBez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solidFill>
                  <a:schemeClr val="bg1">
                    <a:lumMod val="50000"/>
                  </a:schemeClr>
                </a:solidFill>
              </a:endParaRPr>
            </a:p>
          </p:txBody>
        </p:sp>
        <p:sp>
          <p:nvSpPr>
            <p:cNvPr id="68" name="Freeform 99"/>
            <p:cNvSpPr>
              <a:spLocks/>
            </p:cNvSpPr>
            <p:nvPr/>
          </p:nvSpPr>
          <p:spPr bwMode="auto">
            <a:xfrm>
              <a:off x="7207250" y="5095876"/>
              <a:ext cx="906463" cy="1058863"/>
            </a:xfrm>
            <a:custGeom>
              <a:avLst/>
              <a:gdLst>
                <a:gd name="T0" fmla="*/ 67 w 97"/>
                <a:gd name="T1" fmla="*/ 113 h 113"/>
                <a:gd name="T2" fmla="*/ 31 w 97"/>
                <a:gd name="T3" fmla="*/ 57 h 113"/>
                <a:gd name="T4" fmla="*/ 37 w 97"/>
                <a:gd name="T5" fmla="*/ 57 h 113"/>
                <a:gd name="T6" fmla="*/ 63 w 97"/>
                <a:gd name="T7" fmla="*/ 34 h 113"/>
                <a:gd name="T8" fmla="*/ 37 w 97"/>
                <a:gd name="T9" fmla="*/ 11 h 113"/>
                <a:gd name="T10" fmla="*/ 25 w 97"/>
                <a:gd name="T11" fmla="*/ 11 h 113"/>
                <a:gd name="T12" fmla="*/ 25 w 97"/>
                <a:gd name="T13" fmla="*/ 113 h 113"/>
                <a:gd name="T14" fmla="*/ 0 w 97"/>
                <a:gd name="T15" fmla="*/ 113 h 113"/>
                <a:gd name="T16" fmla="*/ 0 w 97"/>
                <a:gd name="T17" fmla="*/ 0 h 113"/>
                <a:gd name="T18" fmla="*/ 50 w 97"/>
                <a:gd name="T19" fmla="*/ 0 h 113"/>
                <a:gd name="T20" fmla="*/ 88 w 97"/>
                <a:gd name="T21" fmla="*/ 34 h 113"/>
                <a:gd name="T22" fmla="*/ 66 w 97"/>
                <a:gd name="T23" fmla="*/ 65 h 113"/>
                <a:gd name="T24" fmla="*/ 97 w 97"/>
                <a:gd name="T25" fmla="*/ 113 h 113"/>
                <a:gd name="T26" fmla="*/ 67 w 97"/>
                <a:gd name="T2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3">
                  <a:moveTo>
                    <a:pt x="67" y="113"/>
                  </a:moveTo>
                  <a:cubicBezTo>
                    <a:pt x="31" y="57"/>
                    <a:pt x="31" y="57"/>
                    <a:pt x="31" y="57"/>
                  </a:cubicBezTo>
                  <a:cubicBezTo>
                    <a:pt x="37" y="57"/>
                    <a:pt x="37" y="57"/>
                    <a:pt x="37" y="57"/>
                  </a:cubicBezTo>
                  <a:cubicBezTo>
                    <a:pt x="51" y="57"/>
                    <a:pt x="63" y="46"/>
                    <a:pt x="63" y="34"/>
                  </a:cubicBezTo>
                  <a:cubicBezTo>
                    <a:pt x="63" y="22"/>
                    <a:pt x="51" y="11"/>
                    <a:pt x="37" y="11"/>
                  </a:cubicBezTo>
                  <a:cubicBezTo>
                    <a:pt x="25" y="11"/>
                    <a:pt x="25" y="11"/>
                    <a:pt x="25" y="11"/>
                  </a:cubicBezTo>
                  <a:cubicBezTo>
                    <a:pt x="25" y="113"/>
                    <a:pt x="25" y="113"/>
                    <a:pt x="25" y="113"/>
                  </a:cubicBezTo>
                  <a:cubicBezTo>
                    <a:pt x="0" y="113"/>
                    <a:pt x="0" y="113"/>
                    <a:pt x="0" y="113"/>
                  </a:cubicBezTo>
                  <a:cubicBezTo>
                    <a:pt x="0" y="0"/>
                    <a:pt x="0" y="0"/>
                    <a:pt x="0" y="0"/>
                  </a:cubicBezTo>
                  <a:cubicBezTo>
                    <a:pt x="50" y="0"/>
                    <a:pt x="50" y="0"/>
                    <a:pt x="50" y="0"/>
                  </a:cubicBezTo>
                  <a:cubicBezTo>
                    <a:pt x="71" y="0"/>
                    <a:pt x="88" y="15"/>
                    <a:pt x="88" y="34"/>
                  </a:cubicBezTo>
                  <a:cubicBezTo>
                    <a:pt x="88" y="48"/>
                    <a:pt x="79" y="60"/>
                    <a:pt x="66" y="65"/>
                  </a:cubicBezTo>
                  <a:cubicBezTo>
                    <a:pt x="97" y="113"/>
                    <a:pt x="97" y="113"/>
                    <a:pt x="97" y="113"/>
                  </a:cubicBezTo>
                  <a:lnTo>
                    <a:pt x="67" y="113"/>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9" name="Freeform 100"/>
            <p:cNvSpPr>
              <a:spLocks/>
            </p:cNvSpPr>
            <p:nvPr/>
          </p:nvSpPr>
          <p:spPr bwMode="auto">
            <a:xfrm>
              <a:off x="8226425" y="5095876"/>
              <a:ext cx="655638" cy="1058863"/>
            </a:xfrm>
            <a:custGeom>
              <a:avLst/>
              <a:gdLst>
                <a:gd name="T0" fmla="*/ 0 w 413"/>
                <a:gd name="T1" fmla="*/ 667 h 667"/>
                <a:gd name="T2" fmla="*/ 0 w 413"/>
                <a:gd name="T3" fmla="*/ 0 h 667"/>
                <a:gd name="T4" fmla="*/ 413 w 413"/>
                <a:gd name="T5" fmla="*/ 0 h 667"/>
                <a:gd name="T6" fmla="*/ 413 w 413"/>
                <a:gd name="T7" fmla="*/ 65 h 667"/>
                <a:gd name="T8" fmla="*/ 154 w 413"/>
                <a:gd name="T9" fmla="*/ 65 h 667"/>
                <a:gd name="T10" fmla="*/ 154 w 413"/>
                <a:gd name="T11" fmla="*/ 301 h 667"/>
                <a:gd name="T12" fmla="*/ 413 w 413"/>
                <a:gd name="T13" fmla="*/ 301 h 667"/>
                <a:gd name="T14" fmla="*/ 413 w 413"/>
                <a:gd name="T15" fmla="*/ 366 h 667"/>
                <a:gd name="T16" fmla="*/ 154 w 413"/>
                <a:gd name="T17" fmla="*/ 366 h 667"/>
                <a:gd name="T18" fmla="*/ 154 w 413"/>
                <a:gd name="T19" fmla="*/ 602 h 667"/>
                <a:gd name="T20" fmla="*/ 413 w 413"/>
                <a:gd name="T21" fmla="*/ 602 h 667"/>
                <a:gd name="T22" fmla="*/ 413 w 413"/>
                <a:gd name="T23" fmla="*/ 667 h 667"/>
                <a:gd name="T24" fmla="*/ 0 w 413"/>
                <a:gd name="T25"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667">
                  <a:moveTo>
                    <a:pt x="0" y="667"/>
                  </a:moveTo>
                  <a:lnTo>
                    <a:pt x="0" y="0"/>
                  </a:lnTo>
                  <a:lnTo>
                    <a:pt x="413" y="0"/>
                  </a:lnTo>
                  <a:lnTo>
                    <a:pt x="413" y="65"/>
                  </a:lnTo>
                  <a:lnTo>
                    <a:pt x="154" y="65"/>
                  </a:lnTo>
                  <a:lnTo>
                    <a:pt x="154" y="301"/>
                  </a:lnTo>
                  <a:lnTo>
                    <a:pt x="413" y="301"/>
                  </a:lnTo>
                  <a:lnTo>
                    <a:pt x="413" y="366"/>
                  </a:lnTo>
                  <a:lnTo>
                    <a:pt x="154" y="366"/>
                  </a:lnTo>
                  <a:lnTo>
                    <a:pt x="154" y="602"/>
                  </a:lnTo>
                  <a:lnTo>
                    <a:pt x="413" y="602"/>
                  </a:lnTo>
                  <a:lnTo>
                    <a:pt x="413" y="667"/>
                  </a:lnTo>
                  <a:lnTo>
                    <a:pt x="0" y="667"/>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Rectangle 101"/>
            <p:cNvSpPr>
              <a:spLocks noChangeArrowheads="1"/>
            </p:cNvSpPr>
            <p:nvPr/>
          </p:nvSpPr>
          <p:spPr bwMode="auto">
            <a:xfrm>
              <a:off x="5886450" y="5095876"/>
              <a:ext cx="66675" cy="1058863"/>
            </a:xfrm>
            <a:prstGeom prst="rect">
              <a:avLst/>
            </a:prstGeom>
            <a:solidFill>
              <a:schemeClr val="bg1">
                <a:lumMod val="5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Freeform 102"/>
            <p:cNvSpPr>
              <a:spLocks noEditPoints="1"/>
            </p:cNvSpPr>
            <p:nvPr/>
          </p:nvSpPr>
          <p:spPr bwMode="auto">
            <a:xfrm>
              <a:off x="4745038" y="5095876"/>
              <a:ext cx="1030288" cy="1030288"/>
            </a:xfrm>
            <a:custGeom>
              <a:avLst/>
              <a:gdLst>
                <a:gd name="T0" fmla="*/ 649 w 649"/>
                <a:gd name="T1" fmla="*/ 537 h 649"/>
                <a:gd name="T2" fmla="*/ 649 w 649"/>
                <a:gd name="T3" fmla="*/ 649 h 649"/>
                <a:gd name="T4" fmla="*/ 0 w 649"/>
                <a:gd name="T5" fmla="*/ 0 h 649"/>
                <a:gd name="T6" fmla="*/ 112 w 649"/>
                <a:gd name="T7" fmla="*/ 0 h 649"/>
                <a:gd name="T8" fmla="*/ 649 w 649"/>
                <a:gd name="T9" fmla="*/ 537 h 649"/>
                <a:gd name="T10" fmla="*/ 242 w 649"/>
                <a:gd name="T11" fmla="*/ 0 h 649"/>
                <a:gd name="T12" fmla="*/ 142 w 649"/>
                <a:gd name="T13" fmla="*/ 0 h 649"/>
                <a:gd name="T14" fmla="*/ 649 w 649"/>
                <a:gd name="T15" fmla="*/ 508 h 649"/>
                <a:gd name="T16" fmla="*/ 649 w 649"/>
                <a:gd name="T17" fmla="*/ 407 h 649"/>
                <a:gd name="T18" fmla="*/ 242 w 649"/>
                <a:gd name="T19" fmla="*/ 0 h 649"/>
                <a:gd name="T20" fmla="*/ 371 w 649"/>
                <a:gd name="T21" fmla="*/ 0 h 649"/>
                <a:gd name="T22" fmla="*/ 277 w 649"/>
                <a:gd name="T23" fmla="*/ 0 h 649"/>
                <a:gd name="T24" fmla="*/ 649 w 649"/>
                <a:gd name="T25" fmla="*/ 378 h 649"/>
                <a:gd name="T26" fmla="*/ 649 w 649"/>
                <a:gd name="T27" fmla="*/ 278 h 649"/>
                <a:gd name="T28" fmla="*/ 371 w 649"/>
                <a:gd name="T29" fmla="*/ 0 h 649"/>
                <a:gd name="T30" fmla="*/ 501 w 649"/>
                <a:gd name="T31" fmla="*/ 0 h 649"/>
                <a:gd name="T32" fmla="*/ 407 w 649"/>
                <a:gd name="T33" fmla="*/ 0 h 649"/>
                <a:gd name="T34" fmla="*/ 649 w 649"/>
                <a:gd name="T35" fmla="*/ 248 h 649"/>
                <a:gd name="T36" fmla="*/ 649 w 649"/>
                <a:gd name="T37" fmla="*/ 148 h 649"/>
                <a:gd name="T38" fmla="*/ 501 w 649"/>
                <a:gd name="T39" fmla="*/ 0 h 649"/>
                <a:gd name="T40" fmla="*/ 649 w 649"/>
                <a:gd name="T41" fmla="*/ 0 h 649"/>
                <a:gd name="T42" fmla="*/ 537 w 649"/>
                <a:gd name="T43" fmla="*/ 0 h 649"/>
                <a:gd name="T44" fmla="*/ 649 w 649"/>
                <a:gd name="T45" fmla="*/ 112 h 649"/>
                <a:gd name="T46" fmla="*/ 649 w 649"/>
                <a:gd name="T4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9" h="649">
                  <a:moveTo>
                    <a:pt x="649" y="537"/>
                  </a:moveTo>
                  <a:lnTo>
                    <a:pt x="649" y="649"/>
                  </a:lnTo>
                  <a:lnTo>
                    <a:pt x="0" y="0"/>
                  </a:lnTo>
                  <a:lnTo>
                    <a:pt x="112" y="0"/>
                  </a:lnTo>
                  <a:lnTo>
                    <a:pt x="649" y="537"/>
                  </a:lnTo>
                  <a:close/>
                  <a:moveTo>
                    <a:pt x="242" y="0"/>
                  </a:moveTo>
                  <a:lnTo>
                    <a:pt x="142" y="0"/>
                  </a:lnTo>
                  <a:lnTo>
                    <a:pt x="649" y="508"/>
                  </a:lnTo>
                  <a:lnTo>
                    <a:pt x="649" y="407"/>
                  </a:lnTo>
                  <a:lnTo>
                    <a:pt x="242" y="0"/>
                  </a:lnTo>
                  <a:close/>
                  <a:moveTo>
                    <a:pt x="371" y="0"/>
                  </a:moveTo>
                  <a:lnTo>
                    <a:pt x="277" y="0"/>
                  </a:lnTo>
                  <a:lnTo>
                    <a:pt x="649" y="378"/>
                  </a:lnTo>
                  <a:lnTo>
                    <a:pt x="649" y="278"/>
                  </a:lnTo>
                  <a:lnTo>
                    <a:pt x="371" y="0"/>
                  </a:lnTo>
                  <a:close/>
                  <a:moveTo>
                    <a:pt x="501" y="0"/>
                  </a:moveTo>
                  <a:lnTo>
                    <a:pt x="407" y="0"/>
                  </a:lnTo>
                  <a:lnTo>
                    <a:pt x="649" y="248"/>
                  </a:lnTo>
                  <a:lnTo>
                    <a:pt x="649" y="148"/>
                  </a:lnTo>
                  <a:lnTo>
                    <a:pt x="501" y="0"/>
                  </a:lnTo>
                  <a:close/>
                  <a:moveTo>
                    <a:pt x="649" y="0"/>
                  </a:moveTo>
                  <a:lnTo>
                    <a:pt x="537" y="0"/>
                  </a:lnTo>
                  <a:lnTo>
                    <a:pt x="649" y="112"/>
                  </a:lnTo>
                  <a:lnTo>
                    <a:pt x="649" y="0"/>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nvGrpSpPr>
          <p:cNvPr id="78" name="Agrupar 1"/>
          <p:cNvGrpSpPr/>
          <p:nvPr/>
        </p:nvGrpSpPr>
        <p:grpSpPr>
          <a:xfrm>
            <a:off x="865979" y="1313914"/>
            <a:ext cx="1001067" cy="302269"/>
            <a:chOff x="0" y="1020763"/>
            <a:chExt cx="4137026" cy="1255713"/>
          </a:xfrm>
          <a:solidFill>
            <a:schemeClr val="bg1">
              <a:lumMod val="50000"/>
            </a:schemeClr>
          </a:solidFill>
        </p:grpSpPr>
        <p:sp>
          <p:nvSpPr>
            <p:cNvPr id="79" name="Freeform 5"/>
            <p:cNvSpPr>
              <a:spLocks noEditPoints="1"/>
            </p:cNvSpPr>
            <p:nvPr/>
          </p:nvSpPr>
          <p:spPr bwMode="auto">
            <a:xfrm>
              <a:off x="665163" y="2070101"/>
              <a:ext cx="2844800" cy="206375"/>
            </a:xfrm>
            <a:custGeom>
              <a:avLst/>
              <a:gdLst>
                <a:gd name="T0" fmla="*/ 285 w 304"/>
                <a:gd name="T1" fmla="*/ 0 h 22"/>
                <a:gd name="T2" fmla="*/ 95 w 304"/>
                <a:gd name="T3" fmla="*/ 5 h 22"/>
                <a:gd name="T4" fmla="*/ 91 w 304"/>
                <a:gd name="T5" fmla="*/ 20 h 22"/>
                <a:gd name="T6" fmla="*/ 103 w 304"/>
                <a:gd name="T7" fmla="*/ 21 h 22"/>
                <a:gd name="T8" fmla="*/ 126 w 304"/>
                <a:gd name="T9" fmla="*/ 9 h 22"/>
                <a:gd name="T10" fmla="*/ 123 w 304"/>
                <a:gd name="T11" fmla="*/ 16 h 22"/>
                <a:gd name="T12" fmla="*/ 105 w 304"/>
                <a:gd name="T13" fmla="*/ 6 h 22"/>
                <a:gd name="T14" fmla="*/ 110 w 304"/>
                <a:gd name="T15" fmla="*/ 22 h 22"/>
                <a:gd name="T16" fmla="*/ 118 w 304"/>
                <a:gd name="T17" fmla="*/ 22 h 22"/>
                <a:gd name="T18" fmla="*/ 133 w 304"/>
                <a:gd name="T19" fmla="*/ 19 h 22"/>
                <a:gd name="T20" fmla="*/ 143 w 304"/>
                <a:gd name="T21" fmla="*/ 19 h 22"/>
                <a:gd name="T22" fmla="*/ 284 w 304"/>
                <a:gd name="T23" fmla="*/ 12 h 22"/>
                <a:gd name="T24" fmla="*/ 281 w 304"/>
                <a:gd name="T25" fmla="*/ 12 h 22"/>
                <a:gd name="T26" fmla="*/ 291 w 304"/>
                <a:gd name="T27" fmla="*/ 22 h 22"/>
                <a:gd name="T28" fmla="*/ 303 w 304"/>
                <a:gd name="T29" fmla="*/ 22 h 22"/>
                <a:gd name="T30" fmla="*/ 209 w 304"/>
                <a:gd name="T31" fmla="*/ 22 h 22"/>
                <a:gd name="T32" fmla="*/ 225 w 304"/>
                <a:gd name="T33" fmla="*/ 22 h 22"/>
                <a:gd name="T34" fmla="*/ 223 w 304"/>
                <a:gd name="T35" fmla="*/ 7 h 22"/>
                <a:gd name="T36" fmla="*/ 1 w 304"/>
                <a:gd name="T37" fmla="*/ 19 h 22"/>
                <a:gd name="T38" fmla="*/ 4 w 304"/>
                <a:gd name="T39" fmla="*/ 7 h 22"/>
                <a:gd name="T40" fmla="*/ 36 w 304"/>
                <a:gd name="T41" fmla="*/ 22 h 22"/>
                <a:gd name="T42" fmla="*/ 38 w 304"/>
                <a:gd name="T43" fmla="*/ 7 h 22"/>
                <a:gd name="T44" fmla="*/ 74 w 304"/>
                <a:gd name="T45" fmla="*/ 9 h 22"/>
                <a:gd name="T46" fmla="*/ 85 w 304"/>
                <a:gd name="T47" fmla="*/ 22 h 22"/>
                <a:gd name="T48" fmla="*/ 89 w 304"/>
                <a:gd name="T49" fmla="*/ 6 h 22"/>
                <a:gd name="T50" fmla="*/ 275 w 304"/>
                <a:gd name="T51" fmla="*/ 20 h 22"/>
                <a:gd name="T52" fmla="*/ 272 w 304"/>
                <a:gd name="T53" fmla="*/ 15 h 22"/>
                <a:gd name="T54" fmla="*/ 275 w 304"/>
                <a:gd name="T55" fmla="*/ 7 h 22"/>
                <a:gd name="T56" fmla="*/ 14 w 304"/>
                <a:gd name="T57" fmla="*/ 6 h 22"/>
                <a:gd name="T58" fmla="*/ 23 w 304"/>
                <a:gd name="T59" fmla="*/ 22 h 22"/>
                <a:gd name="T60" fmla="*/ 22 w 304"/>
                <a:gd name="T61" fmla="*/ 14 h 22"/>
                <a:gd name="T62" fmla="*/ 18 w 304"/>
                <a:gd name="T63" fmla="*/ 13 h 22"/>
                <a:gd name="T64" fmla="*/ 71 w 304"/>
                <a:gd name="T65" fmla="*/ 6 h 22"/>
                <a:gd name="T66" fmla="*/ 63 w 304"/>
                <a:gd name="T67" fmla="*/ 21 h 22"/>
                <a:gd name="T68" fmla="*/ 45 w 304"/>
                <a:gd name="T69" fmla="*/ 6 h 22"/>
                <a:gd name="T70" fmla="*/ 51 w 304"/>
                <a:gd name="T71" fmla="*/ 21 h 22"/>
                <a:gd name="T72" fmla="*/ 62 w 304"/>
                <a:gd name="T73" fmla="*/ 22 h 22"/>
                <a:gd name="T74" fmla="*/ 66 w 304"/>
                <a:gd name="T75" fmla="*/ 17 h 22"/>
                <a:gd name="T76" fmla="*/ 71 w 304"/>
                <a:gd name="T77" fmla="*/ 12 h 22"/>
                <a:gd name="T78" fmla="*/ 71 w 304"/>
                <a:gd name="T79" fmla="*/ 8 h 22"/>
                <a:gd name="T80" fmla="*/ 176 w 304"/>
                <a:gd name="T81" fmla="*/ 7 h 22"/>
                <a:gd name="T82" fmla="*/ 185 w 304"/>
                <a:gd name="T83" fmla="*/ 21 h 22"/>
                <a:gd name="T84" fmla="*/ 184 w 304"/>
                <a:gd name="T85" fmla="*/ 15 h 22"/>
                <a:gd name="T86" fmla="*/ 179 w 304"/>
                <a:gd name="T87" fmla="*/ 7 h 22"/>
                <a:gd name="T88" fmla="*/ 206 w 304"/>
                <a:gd name="T89" fmla="*/ 6 h 22"/>
                <a:gd name="T90" fmla="*/ 196 w 304"/>
                <a:gd name="T91" fmla="*/ 21 h 22"/>
                <a:gd name="T92" fmla="*/ 205 w 304"/>
                <a:gd name="T93" fmla="*/ 21 h 22"/>
                <a:gd name="T94" fmla="*/ 206 w 304"/>
                <a:gd name="T95" fmla="*/ 13 h 22"/>
                <a:gd name="T96" fmla="*/ 206 w 304"/>
                <a:gd name="T97" fmla="*/ 9 h 22"/>
                <a:gd name="T98" fmla="*/ 230 w 304"/>
                <a:gd name="T99" fmla="*/ 6 h 22"/>
                <a:gd name="T100" fmla="*/ 236 w 304"/>
                <a:gd name="T101" fmla="*/ 22 h 22"/>
                <a:gd name="T102" fmla="*/ 236 w 304"/>
                <a:gd name="T103" fmla="*/ 14 h 22"/>
                <a:gd name="T104" fmla="*/ 236 w 304"/>
                <a:gd name="T105" fmla="*/ 13 h 22"/>
                <a:gd name="T106" fmla="*/ 241 w 304"/>
                <a:gd name="T107" fmla="*/ 6 h 22"/>
                <a:gd name="T108" fmla="*/ 155 w 304"/>
                <a:gd name="T109" fmla="*/ 22 h 22"/>
                <a:gd name="T110" fmla="*/ 243 w 304"/>
                <a:gd name="T111" fmla="*/ 6 h 22"/>
                <a:gd name="T112" fmla="*/ 250 w 304"/>
                <a:gd name="T113" fmla="*/ 22 h 22"/>
                <a:gd name="T114" fmla="*/ 260 w 304"/>
                <a:gd name="T115" fmla="*/ 22 h 22"/>
                <a:gd name="T116" fmla="*/ 51 w 304"/>
                <a:gd name="T117" fmla="*/ 7 h 22"/>
                <a:gd name="T118" fmla="*/ 112 w 304"/>
                <a:gd name="T119" fmla="*/ 14 h 22"/>
                <a:gd name="T120" fmla="*/ 159 w 304"/>
                <a:gd name="T121" fmla="*/ 17 h 22"/>
                <a:gd name="T122" fmla="*/ 248 w 304"/>
                <a:gd name="T123" fmla="*/ 7 h 22"/>
                <a:gd name="T124" fmla="*/ 137 w 304"/>
                <a:gd name="T12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
                  <a:moveTo>
                    <a:pt x="128" y="0"/>
                  </a:moveTo>
                  <a:cubicBezTo>
                    <a:pt x="128" y="0"/>
                    <a:pt x="128" y="0"/>
                    <a:pt x="128" y="0"/>
                  </a:cubicBezTo>
                  <a:cubicBezTo>
                    <a:pt x="128" y="0"/>
                    <a:pt x="128" y="0"/>
                    <a:pt x="128" y="0"/>
                  </a:cubicBezTo>
                  <a:cubicBezTo>
                    <a:pt x="127" y="0"/>
                    <a:pt x="127" y="1"/>
                    <a:pt x="126" y="2"/>
                  </a:cubicBezTo>
                  <a:cubicBezTo>
                    <a:pt x="125" y="2"/>
                    <a:pt x="124" y="3"/>
                    <a:pt x="124" y="3"/>
                  </a:cubicBezTo>
                  <a:cubicBezTo>
                    <a:pt x="123" y="3"/>
                    <a:pt x="123" y="3"/>
                    <a:pt x="123" y="4"/>
                  </a:cubicBezTo>
                  <a:cubicBezTo>
                    <a:pt x="123" y="4"/>
                    <a:pt x="123" y="4"/>
                    <a:pt x="123" y="4"/>
                  </a:cubicBezTo>
                  <a:cubicBezTo>
                    <a:pt x="123" y="4"/>
                    <a:pt x="123" y="4"/>
                    <a:pt x="123" y="4"/>
                  </a:cubicBezTo>
                  <a:cubicBezTo>
                    <a:pt x="123" y="4"/>
                    <a:pt x="123" y="4"/>
                    <a:pt x="123" y="4"/>
                  </a:cubicBezTo>
                  <a:cubicBezTo>
                    <a:pt x="123" y="4"/>
                    <a:pt x="124" y="4"/>
                    <a:pt x="124" y="4"/>
                  </a:cubicBezTo>
                  <a:cubicBezTo>
                    <a:pt x="124" y="4"/>
                    <a:pt x="124" y="4"/>
                    <a:pt x="124" y="4"/>
                  </a:cubicBezTo>
                  <a:cubicBezTo>
                    <a:pt x="124" y="3"/>
                    <a:pt x="125" y="3"/>
                    <a:pt x="126" y="3"/>
                  </a:cubicBezTo>
                  <a:cubicBezTo>
                    <a:pt x="127" y="3"/>
                    <a:pt x="127" y="2"/>
                    <a:pt x="128" y="2"/>
                  </a:cubicBezTo>
                  <a:cubicBezTo>
                    <a:pt x="128" y="2"/>
                    <a:pt x="129" y="2"/>
                    <a:pt x="129" y="2"/>
                  </a:cubicBezTo>
                  <a:cubicBezTo>
                    <a:pt x="129" y="2"/>
                    <a:pt x="129" y="2"/>
                    <a:pt x="129" y="2"/>
                  </a:cubicBezTo>
                  <a:cubicBezTo>
                    <a:pt x="129" y="2"/>
                    <a:pt x="129" y="2"/>
                    <a:pt x="129" y="2"/>
                  </a:cubicBezTo>
                  <a:cubicBezTo>
                    <a:pt x="129" y="2"/>
                    <a:pt x="129" y="2"/>
                    <a:pt x="129" y="2"/>
                  </a:cubicBezTo>
                  <a:cubicBezTo>
                    <a:pt x="129" y="1"/>
                    <a:pt x="129" y="1"/>
                    <a:pt x="129" y="1"/>
                  </a:cubicBezTo>
                  <a:cubicBezTo>
                    <a:pt x="129" y="1"/>
                    <a:pt x="128" y="0"/>
                    <a:pt x="128" y="0"/>
                  </a:cubicBezTo>
                  <a:cubicBezTo>
                    <a:pt x="128" y="0"/>
                    <a:pt x="128" y="0"/>
                    <a:pt x="128" y="0"/>
                  </a:cubicBezTo>
                  <a:cubicBezTo>
                    <a:pt x="128" y="0"/>
                    <a:pt x="128" y="0"/>
                    <a:pt x="128" y="0"/>
                  </a:cubicBezTo>
                  <a:close/>
                  <a:moveTo>
                    <a:pt x="285" y="0"/>
                  </a:moveTo>
                  <a:cubicBezTo>
                    <a:pt x="285" y="0"/>
                    <a:pt x="285" y="0"/>
                    <a:pt x="285" y="0"/>
                  </a:cubicBezTo>
                  <a:cubicBezTo>
                    <a:pt x="285" y="0"/>
                    <a:pt x="285" y="0"/>
                    <a:pt x="285" y="0"/>
                  </a:cubicBezTo>
                  <a:cubicBezTo>
                    <a:pt x="284" y="0"/>
                    <a:pt x="284" y="1"/>
                    <a:pt x="283" y="2"/>
                  </a:cubicBezTo>
                  <a:cubicBezTo>
                    <a:pt x="282" y="2"/>
                    <a:pt x="281" y="3"/>
                    <a:pt x="281" y="3"/>
                  </a:cubicBezTo>
                  <a:cubicBezTo>
                    <a:pt x="281" y="3"/>
                    <a:pt x="280" y="3"/>
                    <a:pt x="280" y="4"/>
                  </a:cubicBezTo>
                  <a:cubicBezTo>
                    <a:pt x="280" y="4"/>
                    <a:pt x="280" y="4"/>
                    <a:pt x="280" y="4"/>
                  </a:cubicBezTo>
                  <a:cubicBezTo>
                    <a:pt x="280" y="4"/>
                    <a:pt x="280" y="4"/>
                    <a:pt x="280" y="4"/>
                  </a:cubicBezTo>
                  <a:cubicBezTo>
                    <a:pt x="280" y="4"/>
                    <a:pt x="281" y="4"/>
                    <a:pt x="281" y="4"/>
                  </a:cubicBezTo>
                  <a:cubicBezTo>
                    <a:pt x="281" y="4"/>
                    <a:pt x="281" y="4"/>
                    <a:pt x="281" y="4"/>
                  </a:cubicBezTo>
                  <a:cubicBezTo>
                    <a:pt x="281" y="4"/>
                    <a:pt x="281" y="4"/>
                    <a:pt x="281" y="4"/>
                  </a:cubicBezTo>
                  <a:cubicBezTo>
                    <a:pt x="281" y="3"/>
                    <a:pt x="282" y="3"/>
                    <a:pt x="283" y="3"/>
                  </a:cubicBezTo>
                  <a:cubicBezTo>
                    <a:pt x="284" y="3"/>
                    <a:pt x="284" y="2"/>
                    <a:pt x="285" y="2"/>
                  </a:cubicBezTo>
                  <a:cubicBezTo>
                    <a:pt x="285" y="2"/>
                    <a:pt x="286" y="2"/>
                    <a:pt x="286" y="2"/>
                  </a:cubicBezTo>
                  <a:cubicBezTo>
                    <a:pt x="286" y="2"/>
                    <a:pt x="286" y="2"/>
                    <a:pt x="286" y="2"/>
                  </a:cubicBezTo>
                  <a:cubicBezTo>
                    <a:pt x="286" y="2"/>
                    <a:pt x="286" y="2"/>
                    <a:pt x="286" y="2"/>
                  </a:cubicBezTo>
                  <a:cubicBezTo>
                    <a:pt x="286" y="2"/>
                    <a:pt x="286" y="2"/>
                    <a:pt x="286" y="2"/>
                  </a:cubicBezTo>
                  <a:cubicBezTo>
                    <a:pt x="286" y="1"/>
                    <a:pt x="286" y="1"/>
                    <a:pt x="286" y="1"/>
                  </a:cubicBezTo>
                  <a:cubicBezTo>
                    <a:pt x="286" y="1"/>
                    <a:pt x="286" y="0"/>
                    <a:pt x="285" y="0"/>
                  </a:cubicBezTo>
                  <a:cubicBezTo>
                    <a:pt x="285" y="0"/>
                    <a:pt x="285" y="0"/>
                    <a:pt x="285" y="0"/>
                  </a:cubicBezTo>
                  <a:cubicBezTo>
                    <a:pt x="285" y="0"/>
                    <a:pt x="285" y="0"/>
                    <a:pt x="285" y="0"/>
                  </a:cubicBezTo>
                  <a:close/>
                  <a:moveTo>
                    <a:pt x="95" y="5"/>
                  </a:moveTo>
                  <a:cubicBezTo>
                    <a:pt x="95" y="5"/>
                    <a:pt x="95" y="5"/>
                    <a:pt x="95" y="5"/>
                  </a:cubicBezTo>
                  <a:cubicBezTo>
                    <a:pt x="95" y="6"/>
                    <a:pt x="95" y="6"/>
                    <a:pt x="95" y="6"/>
                  </a:cubicBezTo>
                  <a:cubicBezTo>
                    <a:pt x="89" y="19"/>
                    <a:pt x="89" y="19"/>
                    <a:pt x="89" y="19"/>
                  </a:cubicBezTo>
                  <a:cubicBezTo>
                    <a:pt x="89" y="20"/>
                    <a:pt x="89" y="20"/>
                    <a:pt x="88" y="21"/>
                  </a:cubicBezTo>
                  <a:cubicBezTo>
                    <a:pt x="88" y="21"/>
                    <a:pt x="88" y="21"/>
                    <a:pt x="87" y="21"/>
                  </a:cubicBezTo>
                  <a:cubicBezTo>
                    <a:pt x="87" y="21"/>
                    <a:pt x="87" y="21"/>
                    <a:pt x="87" y="21"/>
                  </a:cubicBezTo>
                  <a:cubicBezTo>
                    <a:pt x="87" y="21"/>
                    <a:pt x="87" y="21"/>
                    <a:pt x="87" y="21"/>
                  </a:cubicBezTo>
                  <a:cubicBezTo>
                    <a:pt x="86" y="21"/>
                    <a:pt x="86" y="21"/>
                    <a:pt x="86" y="21"/>
                  </a:cubicBezTo>
                  <a:cubicBezTo>
                    <a:pt x="86" y="21"/>
                    <a:pt x="86" y="21"/>
                    <a:pt x="86" y="22"/>
                  </a:cubicBezTo>
                  <a:cubicBezTo>
                    <a:pt x="86" y="22"/>
                    <a:pt x="86" y="22"/>
                    <a:pt x="86" y="22"/>
                  </a:cubicBezTo>
                  <a:cubicBezTo>
                    <a:pt x="87" y="22"/>
                    <a:pt x="87" y="22"/>
                    <a:pt x="87" y="22"/>
                  </a:cubicBezTo>
                  <a:cubicBezTo>
                    <a:pt x="87" y="22"/>
                    <a:pt x="88" y="22"/>
                    <a:pt x="88" y="22"/>
                  </a:cubicBezTo>
                  <a:cubicBezTo>
                    <a:pt x="89" y="22"/>
                    <a:pt x="89" y="22"/>
                    <a:pt x="89" y="22"/>
                  </a:cubicBezTo>
                  <a:cubicBezTo>
                    <a:pt x="90" y="22"/>
                    <a:pt x="90" y="22"/>
                    <a:pt x="90" y="22"/>
                  </a:cubicBezTo>
                  <a:cubicBezTo>
                    <a:pt x="91" y="22"/>
                    <a:pt x="91" y="22"/>
                    <a:pt x="92" y="22"/>
                  </a:cubicBezTo>
                  <a:cubicBezTo>
                    <a:pt x="92" y="22"/>
                    <a:pt x="92" y="22"/>
                    <a:pt x="92" y="22"/>
                  </a:cubicBezTo>
                  <a:cubicBezTo>
                    <a:pt x="92" y="22"/>
                    <a:pt x="92" y="22"/>
                    <a:pt x="92" y="22"/>
                  </a:cubicBezTo>
                  <a:cubicBezTo>
                    <a:pt x="92" y="21"/>
                    <a:pt x="92" y="21"/>
                    <a:pt x="92" y="21"/>
                  </a:cubicBezTo>
                  <a:cubicBezTo>
                    <a:pt x="92" y="21"/>
                    <a:pt x="92" y="21"/>
                    <a:pt x="92" y="21"/>
                  </a:cubicBezTo>
                  <a:cubicBezTo>
                    <a:pt x="91" y="21"/>
                    <a:pt x="91" y="21"/>
                    <a:pt x="91" y="21"/>
                  </a:cubicBezTo>
                  <a:cubicBezTo>
                    <a:pt x="91" y="21"/>
                    <a:pt x="91" y="21"/>
                    <a:pt x="91" y="21"/>
                  </a:cubicBezTo>
                  <a:cubicBezTo>
                    <a:pt x="91" y="21"/>
                    <a:pt x="90" y="21"/>
                    <a:pt x="90" y="21"/>
                  </a:cubicBezTo>
                  <a:cubicBezTo>
                    <a:pt x="90" y="21"/>
                    <a:pt x="91" y="20"/>
                    <a:pt x="91" y="20"/>
                  </a:cubicBezTo>
                  <a:cubicBezTo>
                    <a:pt x="91" y="20"/>
                    <a:pt x="91" y="20"/>
                    <a:pt x="91" y="19"/>
                  </a:cubicBezTo>
                  <a:cubicBezTo>
                    <a:pt x="92" y="17"/>
                    <a:pt x="92" y="17"/>
                    <a:pt x="92" y="17"/>
                  </a:cubicBezTo>
                  <a:cubicBezTo>
                    <a:pt x="92" y="17"/>
                    <a:pt x="92" y="16"/>
                    <a:pt x="92" y="16"/>
                  </a:cubicBezTo>
                  <a:cubicBezTo>
                    <a:pt x="92" y="16"/>
                    <a:pt x="92" y="16"/>
                    <a:pt x="92" y="16"/>
                  </a:cubicBezTo>
                  <a:cubicBezTo>
                    <a:pt x="97" y="16"/>
                    <a:pt x="97" y="16"/>
                    <a:pt x="97" y="16"/>
                  </a:cubicBezTo>
                  <a:cubicBezTo>
                    <a:pt x="97" y="16"/>
                    <a:pt x="97" y="16"/>
                    <a:pt x="97" y="16"/>
                  </a:cubicBezTo>
                  <a:cubicBezTo>
                    <a:pt x="98" y="16"/>
                    <a:pt x="98" y="17"/>
                    <a:pt x="98" y="17"/>
                  </a:cubicBezTo>
                  <a:cubicBezTo>
                    <a:pt x="99" y="21"/>
                    <a:pt x="99" y="21"/>
                    <a:pt x="99" y="21"/>
                  </a:cubicBezTo>
                  <a:cubicBezTo>
                    <a:pt x="99" y="21"/>
                    <a:pt x="99" y="21"/>
                    <a:pt x="99" y="21"/>
                  </a:cubicBezTo>
                  <a:cubicBezTo>
                    <a:pt x="99" y="21"/>
                    <a:pt x="99" y="21"/>
                    <a:pt x="99" y="21"/>
                  </a:cubicBezTo>
                  <a:cubicBezTo>
                    <a:pt x="99" y="21"/>
                    <a:pt x="99" y="21"/>
                    <a:pt x="99" y="21"/>
                  </a:cubicBezTo>
                  <a:cubicBezTo>
                    <a:pt x="99" y="21"/>
                    <a:pt x="99" y="21"/>
                    <a:pt x="99" y="21"/>
                  </a:cubicBezTo>
                  <a:cubicBezTo>
                    <a:pt x="99" y="22"/>
                    <a:pt x="99" y="22"/>
                    <a:pt x="99" y="22"/>
                  </a:cubicBezTo>
                  <a:cubicBezTo>
                    <a:pt x="99" y="22"/>
                    <a:pt x="99" y="22"/>
                    <a:pt x="99" y="22"/>
                  </a:cubicBezTo>
                  <a:cubicBezTo>
                    <a:pt x="100" y="22"/>
                    <a:pt x="101" y="22"/>
                    <a:pt x="102" y="22"/>
                  </a:cubicBezTo>
                  <a:cubicBezTo>
                    <a:pt x="104" y="22"/>
                    <a:pt x="104" y="22"/>
                    <a:pt x="104" y="22"/>
                  </a:cubicBezTo>
                  <a:cubicBezTo>
                    <a:pt x="104" y="22"/>
                    <a:pt x="104" y="22"/>
                    <a:pt x="104" y="22"/>
                  </a:cubicBezTo>
                  <a:cubicBezTo>
                    <a:pt x="104" y="22"/>
                    <a:pt x="105" y="22"/>
                    <a:pt x="105" y="21"/>
                  </a:cubicBezTo>
                  <a:cubicBezTo>
                    <a:pt x="105" y="21"/>
                    <a:pt x="104" y="21"/>
                    <a:pt x="104" y="21"/>
                  </a:cubicBezTo>
                  <a:cubicBezTo>
                    <a:pt x="104" y="21"/>
                    <a:pt x="104" y="21"/>
                    <a:pt x="104" y="21"/>
                  </a:cubicBezTo>
                  <a:cubicBezTo>
                    <a:pt x="104" y="21"/>
                    <a:pt x="104" y="21"/>
                    <a:pt x="103" y="21"/>
                  </a:cubicBezTo>
                  <a:cubicBezTo>
                    <a:pt x="103" y="21"/>
                    <a:pt x="103" y="21"/>
                    <a:pt x="103" y="21"/>
                  </a:cubicBezTo>
                  <a:cubicBezTo>
                    <a:pt x="102" y="20"/>
                    <a:pt x="102" y="20"/>
                    <a:pt x="102" y="19"/>
                  </a:cubicBezTo>
                  <a:cubicBezTo>
                    <a:pt x="101" y="18"/>
                    <a:pt x="100" y="16"/>
                    <a:pt x="100" y="14"/>
                  </a:cubicBezTo>
                  <a:cubicBezTo>
                    <a:pt x="99" y="12"/>
                    <a:pt x="98" y="11"/>
                    <a:pt x="97" y="9"/>
                  </a:cubicBezTo>
                  <a:cubicBezTo>
                    <a:pt x="97" y="7"/>
                    <a:pt x="96" y="6"/>
                    <a:pt x="96" y="6"/>
                  </a:cubicBezTo>
                  <a:cubicBezTo>
                    <a:pt x="96" y="6"/>
                    <a:pt x="96" y="6"/>
                    <a:pt x="96" y="5"/>
                  </a:cubicBezTo>
                  <a:cubicBezTo>
                    <a:pt x="96" y="5"/>
                    <a:pt x="96" y="5"/>
                    <a:pt x="95" y="5"/>
                  </a:cubicBezTo>
                  <a:close/>
                  <a:moveTo>
                    <a:pt x="137" y="5"/>
                  </a:moveTo>
                  <a:cubicBezTo>
                    <a:pt x="137" y="5"/>
                    <a:pt x="137" y="5"/>
                    <a:pt x="137" y="5"/>
                  </a:cubicBezTo>
                  <a:cubicBezTo>
                    <a:pt x="137" y="6"/>
                    <a:pt x="137" y="6"/>
                    <a:pt x="137" y="6"/>
                  </a:cubicBezTo>
                  <a:cubicBezTo>
                    <a:pt x="131" y="19"/>
                    <a:pt x="131" y="19"/>
                    <a:pt x="131" y="19"/>
                  </a:cubicBezTo>
                  <a:cubicBezTo>
                    <a:pt x="131" y="20"/>
                    <a:pt x="130" y="20"/>
                    <a:pt x="130" y="21"/>
                  </a:cubicBezTo>
                  <a:cubicBezTo>
                    <a:pt x="130" y="21"/>
                    <a:pt x="130" y="21"/>
                    <a:pt x="129" y="21"/>
                  </a:cubicBezTo>
                  <a:cubicBezTo>
                    <a:pt x="129" y="21"/>
                    <a:pt x="129" y="21"/>
                    <a:pt x="129" y="21"/>
                  </a:cubicBezTo>
                  <a:cubicBezTo>
                    <a:pt x="129" y="21"/>
                    <a:pt x="129" y="21"/>
                    <a:pt x="128" y="21"/>
                  </a:cubicBezTo>
                  <a:cubicBezTo>
                    <a:pt x="128" y="21"/>
                    <a:pt x="128" y="21"/>
                    <a:pt x="128" y="21"/>
                  </a:cubicBezTo>
                  <a:cubicBezTo>
                    <a:pt x="128" y="21"/>
                    <a:pt x="128" y="21"/>
                    <a:pt x="127" y="21"/>
                  </a:cubicBezTo>
                  <a:cubicBezTo>
                    <a:pt x="127" y="21"/>
                    <a:pt x="127" y="21"/>
                    <a:pt x="127" y="21"/>
                  </a:cubicBezTo>
                  <a:cubicBezTo>
                    <a:pt x="127" y="21"/>
                    <a:pt x="127" y="20"/>
                    <a:pt x="127" y="20"/>
                  </a:cubicBezTo>
                  <a:cubicBezTo>
                    <a:pt x="126" y="20"/>
                    <a:pt x="126" y="19"/>
                    <a:pt x="126" y="18"/>
                  </a:cubicBezTo>
                  <a:cubicBezTo>
                    <a:pt x="126" y="18"/>
                    <a:pt x="126" y="17"/>
                    <a:pt x="126" y="16"/>
                  </a:cubicBezTo>
                  <a:cubicBezTo>
                    <a:pt x="126" y="12"/>
                    <a:pt x="126" y="12"/>
                    <a:pt x="126" y="12"/>
                  </a:cubicBezTo>
                  <a:cubicBezTo>
                    <a:pt x="126" y="10"/>
                    <a:pt x="126" y="9"/>
                    <a:pt x="126" y="9"/>
                  </a:cubicBezTo>
                  <a:cubicBezTo>
                    <a:pt x="126" y="8"/>
                    <a:pt x="126" y="8"/>
                    <a:pt x="126" y="7"/>
                  </a:cubicBezTo>
                  <a:cubicBezTo>
                    <a:pt x="126" y="7"/>
                    <a:pt x="127" y="7"/>
                    <a:pt x="127" y="7"/>
                  </a:cubicBezTo>
                  <a:cubicBezTo>
                    <a:pt x="127" y="6"/>
                    <a:pt x="127" y="6"/>
                    <a:pt x="127" y="6"/>
                  </a:cubicBezTo>
                  <a:cubicBezTo>
                    <a:pt x="127" y="6"/>
                    <a:pt x="128" y="6"/>
                    <a:pt x="128" y="6"/>
                  </a:cubicBezTo>
                  <a:cubicBezTo>
                    <a:pt x="128" y="6"/>
                    <a:pt x="128" y="6"/>
                    <a:pt x="128" y="6"/>
                  </a:cubicBezTo>
                  <a:cubicBezTo>
                    <a:pt x="128" y="6"/>
                    <a:pt x="128" y="6"/>
                    <a:pt x="128" y="6"/>
                  </a:cubicBezTo>
                  <a:cubicBezTo>
                    <a:pt x="128" y="6"/>
                    <a:pt x="128" y="6"/>
                    <a:pt x="128" y="6"/>
                  </a:cubicBezTo>
                  <a:cubicBezTo>
                    <a:pt x="128" y="6"/>
                    <a:pt x="128" y="6"/>
                    <a:pt x="128" y="6"/>
                  </a:cubicBezTo>
                  <a:cubicBezTo>
                    <a:pt x="128" y="6"/>
                    <a:pt x="128" y="6"/>
                    <a:pt x="128" y="6"/>
                  </a:cubicBezTo>
                  <a:cubicBezTo>
                    <a:pt x="127" y="6"/>
                    <a:pt x="127" y="6"/>
                    <a:pt x="126" y="6"/>
                  </a:cubicBezTo>
                  <a:cubicBezTo>
                    <a:pt x="126" y="6"/>
                    <a:pt x="125" y="6"/>
                    <a:pt x="125" y="6"/>
                  </a:cubicBezTo>
                  <a:cubicBezTo>
                    <a:pt x="125" y="6"/>
                    <a:pt x="124" y="6"/>
                    <a:pt x="124" y="6"/>
                  </a:cubicBezTo>
                  <a:cubicBezTo>
                    <a:pt x="123" y="6"/>
                    <a:pt x="123" y="6"/>
                    <a:pt x="122" y="6"/>
                  </a:cubicBezTo>
                  <a:cubicBezTo>
                    <a:pt x="122" y="6"/>
                    <a:pt x="122" y="6"/>
                    <a:pt x="122" y="6"/>
                  </a:cubicBezTo>
                  <a:cubicBezTo>
                    <a:pt x="122" y="6"/>
                    <a:pt x="122" y="6"/>
                    <a:pt x="122" y="6"/>
                  </a:cubicBezTo>
                  <a:cubicBezTo>
                    <a:pt x="122" y="6"/>
                    <a:pt x="122" y="6"/>
                    <a:pt x="122" y="6"/>
                  </a:cubicBezTo>
                  <a:cubicBezTo>
                    <a:pt x="122" y="6"/>
                    <a:pt x="122" y="6"/>
                    <a:pt x="123" y="6"/>
                  </a:cubicBezTo>
                  <a:cubicBezTo>
                    <a:pt x="123" y="6"/>
                    <a:pt x="123" y="6"/>
                    <a:pt x="123" y="7"/>
                  </a:cubicBezTo>
                  <a:cubicBezTo>
                    <a:pt x="123" y="7"/>
                    <a:pt x="123" y="7"/>
                    <a:pt x="123" y="7"/>
                  </a:cubicBezTo>
                  <a:cubicBezTo>
                    <a:pt x="124" y="8"/>
                    <a:pt x="123" y="8"/>
                    <a:pt x="123" y="9"/>
                  </a:cubicBezTo>
                  <a:cubicBezTo>
                    <a:pt x="123" y="9"/>
                    <a:pt x="123" y="10"/>
                    <a:pt x="123" y="12"/>
                  </a:cubicBezTo>
                  <a:cubicBezTo>
                    <a:pt x="123" y="16"/>
                    <a:pt x="123" y="16"/>
                    <a:pt x="123" y="16"/>
                  </a:cubicBezTo>
                  <a:cubicBezTo>
                    <a:pt x="123" y="17"/>
                    <a:pt x="123" y="18"/>
                    <a:pt x="123" y="18"/>
                  </a:cubicBezTo>
                  <a:cubicBezTo>
                    <a:pt x="123" y="19"/>
                    <a:pt x="123" y="20"/>
                    <a:pt x="123" y="20"/>
                  </a:cubicBezTo>
                  <a:cubicBezTo>
                    <a:pt x="123" y="20"/>
                    <a:pt x="123" y="21"/>
                    <a:pt x="123" y="21"/>
                  </a:cubicBezTo>
                  <a:cubicBezTo>
                    <a:pt x="123" y="21"/>
                    <a:pt x="123" y="21"/>
                    <a:pt x="123" y="21"/>
                  </a:cubicBezTo>
                  <a:cubicBezTo>
                    <a:pt x="123" y="21"/>
                    <a:pt x="122" y="21"/>
                    <a:pt x="122" y="21"/>
                  </a:cubicBezTo>
                  <a:cubicBezTo>
                    <a:pt x="122" y="21"/>
                    <a:pt x="122" y="21"/>
                    <a:pt x="122" y="21"/>
                  </a:cubicBezTo>
                  <a:cubicBezTo>
                    <a:pt x="122" y="21"/>
                    <a:pt x="122" y="21"/>
                    <a:pt x="122" y="21"/>
                  </a:cubicBezTo>
                  <a:cubicBezTo>
                    <a:pt x="122" y="21"/>
                    <a:pt x="121" y="21"/>
                    <a:pt x="121" y="21"/>
                  </a:cubicBezTo>
                  <a:cubicBezTo>
                    <a:pt x="121" y="21"/>
                    <a:pt x="121" y="21"/>
                    <a:pt x="121" y="21"/>
                  </a:cubicBezTo>
                  <a:cubicBezTo>
                    <a:pt x="120" y="21"/>
                    <a:pt x="120" y="20"/>
                    <a:pt x="119" y="20"/>
                  </a:cubicBezTo>
                  <a:cubicBezTo>
                    <a:pt x="118" y="19"/>
                    <a:pt x="118" y="18"/>
                    <a:pt x="117" y="17"/>
                  </a:cubicBezTo>
                  <a:cubicBezTo>
                    <a:pt x="116" y="16"/>
                    <a:pt x="115" y="15"/>
                    <a:pt x="114" y="14"/>
                  </a:cubicBezTo>
                  <a:cubicBezTo>
                    <a:pt x="115" y="13"/>
                    <a:pt x="116" y="13"/>
                    <a:pt x="117" y="12"/>
                  </a:cubicBezTo>
                  <a:cubicBezTo>
                    <a:pt x="117" y="11"/>
                    <a:pt x="117" y="10"/>
                    <a:pt x="117" y="10"/>
                  </a:cubicBezTo>
                  <a:cubicBezTo>
                    <a:pt x="117" y="9"/>
                    <a:pt x="117" y="8"/>
                    <a:pt x="117" y="8"/>
                  </a:cubicBezTo>
                  <a:cubicBezTo>
                    <a:pt x="116" y="7"/>
                    <a:pt x="116" y="7"/>
                    <a:pt x="116" y="7"/>
                  </a:cubicBezTo>
                  <a:cubicBezTo>
                    <a:pt x="115" y="6"/>
                    <a:pt x="115" y="6"/>
                    <a:pt x="114" y="6"/>
                  </a:cubicBezTo>
                  <a:cubicBezTo>
                    <a:pt x="113" y="6"/>
                    <a:pt x="112" y="6"/>
                    <a:pt x="112" y="6"/>
                  </a:cubicBezTo>
                  <a:cubicBezTo>
                    <a:pt x="111" y="6"/>
                    <a:pt x="111" y="6"/>
                    <a:pt x="110" y="6"/>
                  </a:cubicBezTo>
                  <a:cubicBezTo>
                    <a:pt x="109" y="6"/>
                    <a:pt x="109" y="6"/>
                    <a:pt x="108" y="6"/>
                  </a:cubicBezTo>
                  <a:cubicBezTo>
                    <a:pt x="108" y="6"/>
                    <a:pt x="108" y="6"/>
                    <a:pt x="107" y="6"/>
                  </a:cubicBezTo>
                  <a:cubicBezTo>
                    <a:pt x="106" y="6"/>
                    <a:pt x="106" y="6"/>
                    <a:pt x="105" y="6"/>
                  </a:cubicBezTo>
                  <a:cubicBezTo>
                    <a:pt x="105" y="6"/>
                    <a:pt x="105" y="6"/>
                    <a:pt x="105" y="6"/>
                  </a:cubicBezTo>
                  <a:cubicBezTo>
                    <a:pt x="105" y="6"/>
                    <a:pt x="105" y="6"/>
                    <a:pt x="105" y="6"/>
                  </a:cubicBezTo>
                  <a:cubicBezTo>
                    <a:pt x="105" y="6"/>
                    <a:pt x="105" y="6"/>
                    <a:pt x="105" y="6"/>
                  </a:cubicBezTo>
                  <a:cubicBezTo>
                    <a:pt x="105" y="6"/>
                    <a:pt x="105" y="6"/>
                    <a:pt x="105" y="6"/>
                  </a:cubicBezTo>
                  <a:cubicBezTo>
                    <a:pt x="105" y="6"/>
                    <a:pt x="105" y="6"/>
                    <a:pt x="106" y="6"/>
                  </a:cubicBezTo>
                  <a:cubicBezTo>
                    <a:pt x="106" y="6"/>
                    <a:pt x="106" y="6"/>
                    <a:pt x="106" y="6"/>
                  </a:cubicBezTo>
                  <a:cubicBezTo>
                    <a:pt x="106" y="6"/>
                    <a:pt x="107" y="6"/>
                    <a:pt x="107" y="7"/>
                  </a:cubicBezTo>
                  <a:cubicBezTo>
                    <a:pt x="107" y="7"/>
                    <a:pt x="107" y="7"/>
                    <a:pt x="107" y="7"/>
                  </a:cubicBezTo>
                  <a:cubicBezTo>
                    <a:pt x="107" y="8"/>
                    <a:pt x="107" y="8"/>
                    <a:pt x="107" y="9"/>
                  </a:cubicBezTo>
                  <a:cubicBezTo>
                    <a:pt x="107" y="9"/>
                    <a:pt x="107" y="10"/>
                    <a:pt x="107" y="12"/>
                  </a:cubicBezTo>
                  <a:cubicBezTo>
                    <a:pt x="107" y="16"/>
                    <a:pt x="107" y="16"/>
                    <a:pt x="107" y="16"/>
                  </a:cubicBezTo>
                  <a:cubicBezTo>
                    <a:pt x="107" y="17"/>
                    <a:pt x="107" y="17"/>
                    <a:pt x="107" y="18"/>
                  </a:cubicBezTo>
                  <a:cubicBezTo>
                    <a:pt x="107" y="19"/>
                    <a:pt x="107" y="20"/>
                    <a:pt x="107" y="20"/>
                  </a:cubicBezTo>
                  <a:cubicBezTo>
                    <a:pt x="107" y="20"/>
                    <a:pt x="107" y="21"/>
                    <a:pt x="107" y="21"/>
                  </a:cubicBezTo>
                  <a:cubicBezTo>
                    <a:pt x="107" y="21"/>
                    <a:pt x="106" y="21"/>
                    <a:pt x="106" y="21"/>
                  </a:cubicBezTo>
                  <a:cubicBezTo>
                    <a:pt x="106" y="21"/>
                    <a:pt x="106" y="21"/>
                    <a:pt x="105" y="21"/>
                  </a:cubicBezTo>
                  <a:cubicBezTo>
                    <a:pt x="105" y="21"/>
                    <a:pt x="105" y="21"/>
                    <a:pt x="105" y="21"/>
                  </a:cubicBezTo>
                  <a:cubicBezTo>
                    <a:pt x="105" y="21"/>
                    <a:pt x="105" y="21"/>
                    <a:pt x="105" y="21"/>
                  </a:cubicBezTo>
                  <a:cubicBezTo>
                    <a:pt x="105" y="22"/>
                    <a:pt x="105" y="22"/>
                    <a:pt x="106" y="22"/>
                  </a:cubicBezTo>
                  <a:cubicBezTo>
                    <a:pt x="106" y="22"/>
                    <a:pt x="106" y="22"/>
                    <a:pt x="107" y="22"/>
                  </a:cubicBezTo>
                  <a:cubicBezTo>
                    <a:pt x="108" y="22"/>
                    <a:pt x="108" y="22"/>
                    <a:pt x="108" y="22"/>
                  </a:cubicBezTo>
                  <a:cubicBezTo>
                    <a:pt x="108" y="22"/>
                    <a:pt x="109" y="22"/>
                    <a:pt x="110" y="22"/>
                  </a:cubicBezTo>
                  <a:cubicBezTo>
                    <a:pt x="110" y="22"/>
                    <a:pt x="111" y="22"/>
                    <a:pt x="112" y="22"/>
                  </a:cubicBezTo>
                  <a:cubicBezTo>
                    <a:pt x="112" y="22"/>
                    <a:pt x="112" y="22"/>
                    <a:pt x="112" y="22"/>
                  </a:cubicBezTo>
                  <a:cubicBezTo>
                    <a:pt x="112" y="22"/>
                    <a:pt x="112" y="22"/>
                    <a:pt x="112" y="21"/>
                  </a:cubicBezTo>
                  <a:cubicBezTo>
                    <a:pt x="112" y="21"/>
                    <a:pt x="112" y="21"/>
                    <a:pt x="112" y="21"/>
                  </a:cubicBezTo>
                  <a:cubicBezTo>
                    <a:pt x="112" y="21"/>
                    <a:pt x="112" y="21"/>
                    <a:pt x="112" y="21"/>
                  </a:cubicBezTo>
                  <a:cubicBezTo>
                    <a:pt x="112" y="21"/>
                    <a:pt x="111" y="21"/>
                    <a:pt x="111" y="21"/>
                  </a:cubicBezTo>
                  <a:cubicBezTo>
                    <a:pt x="111" y="21"/>
                    <a:pt x="111" y="21"/>
                    <a:pt x="111" y="21"/>
                  </a:cubicBezTo>
                  <a:cubicBezTo>
                    <a:pt x="110" y="21"/>
                    <a:pt x="110" y="21"/>
                    <a:pt x="110" y="21"/>
                  </a:cubicBezTo>
                  <a:cubicBezTo>
                    <a:pt x="110" y="21"/>
                    <a:pt x="110" y="20"/>
                    <a:pt x="110" y="20"/>
                  </a:cubicBezTo>
                  <a:cubicBezTo>
                    <a:pt x="110" y="20"/>
                    <a:pt x="110" y="19"/>
                    <a:pt x="110" y="18"/>
                  </a:cubicBezTo>
                  <a:cubicBezTo>
                    <a:pt x="110" y="17"/>
                    <a:pt x="110" y="17"/>
                    <a:pt x="110" y="16"/>
                  </a:cubicBezTo>
                  <a:cubicBezTo>
                    <a:pt x="110" y="15"/>
                    <a:pt x="110" y="15"/>
                    <a:pt x="110" y="15"/>
                  </a:cubicBezTo>
                  <a:cubicBezTo>
                    <a:pt x="110" y="15"/>
                    <a:pt x="110" y="15"/>
                    <a:pt x="110" y="15"/>
                  </a:cubicBezTo>
                  <a:cubicBezTo>
                    <a:pt x="110" y="15"/>
                    <a:pt x="110" y="15"/>
                    <a:pt x="110" y="15"/>
                  </a:cubicBezTo>
                  <a:cubicBezTo>
                    <a:pt x="112" y="15"/>
                    <a:pt x="112" y="15"/>
                    <a:pt x="112" y="15"/>
                  </a:cubicBezTo>
                  <a:cubicBezTo>
                    <a:pt x="112" y="15"/>
                    <a:pt x="112" y="15"/>
                    <a:pt x="112" y="15"/>
                  </a:cubicBezTo>
                  <a:cubicBezTo>
                    <a:pt x="112" y="15"/>
                    <a:pt x="112" y="15"/>
                    <a:pt x="112" y="15"/>
                  </a:cubicBezTo>
                  <a:cubicBezTo>
                    <a:pt x="112" y="16"/>
                    <a:pt x="113" y="16"/>
                    <a:pt x="113" y="16"/>
                  </a:cubicBezTo>
                  <a:cubicBezTo>
                    <a:pt x="113" y="17"/>
                    <a:pt x="114" y="18"/>
                    <a:pt x="114" y="18"/>
                  </a:cubicBezTo>
                  <a:cubicBezTo>
                    <a:pt x="115" y="19"/>
                    <a:pt x="115" y="20"/>
                    <a:pt x="116" y="20"/>
                  </a:cubicBezTo>
                  <a:cubicBezTo>
                    <a:pt x="116" y="21"/>
                    <a:pt x="117" y="21"/>
                    <a:pt x="117" y="21"/>
                  </a:cubicBezTo>
                  <a:cubicBezTo>
                    <a:pt x="118" y="21"/>
                    <a:pt x="118" y="22"/>
                    <a:pt x="118" y="22"/>
                  </a:cubicBezTo>
                  <a:cubicBezTo>
                    <a:pt x="119" y="22"/>
                    <a:pt x="119" y="22"/>
                    <a:pt x="120" y="22"/>
                  </a:cubicBezTo>
                  <a:cubicBezTo>
                    <a:pt x="122" y="22"/>
                    <a:pt x="122" y="22"/>
                    <a:pt x="122" y="22"/>
                  </a:cubicBezTo>
                  <a:cubicBezTo>
                    <a:pt x="122" y="22"/>
                    <a:pt x="122" y="22"/>
                    <a:pt x="122" y="22"/>
                  </a:cubicBezTo>
                  <a:cubicBezTo>
                    <a:pt x="122" y="22"/>
                    <a:pt x="122" y="22"/>
                    <a:pt x="122" y="22"/>
                  </a:cubicBezTo>
                  <a:cubicBezTo>
                    <a:pt x="123" y="22"/>
                    <a:pt x="123" y="22"/>
                    <a:pt x="124" y="22"/>
                  </a:cubicBezTo>
                  <a:cubicBezTo>
                    <a:pt x="124" y="22"/>
                    <a:pt x="125" y="22"/>
                    <a:pt x="125" y="22"/>
                  </a:cubicBezTo>
                  <a:cubicBezTo>
                    <a:pt x="125" y="22"/>
                    <a:pt x="126" y="22"/>
                    <a:pt x="126" y="22"/>
                  </a:cubicBezTo>
                  <a:cubicBezTo>
                    <a:pt x="127" y="22"/>
                    <a:pt x="128" y="22"/>
                    <a:pt x="128" y="22"/>
                  </a:cubicBezTo>
                  <a:cubicBezTo>
                    <a:pt x="129" y="22"/>
                    <a:pt x="129" y="22"/>
                    <a:pt x="129" y="22"/>
                  </a:cubicBezTo>
                  <a:cubicBezTo>
                    <a:pt x="129" y="22"/>
                    <a:pt x="130" y="22"/>
                    <a:pt x="130" y="22"/>
                  </a:cubicBezTo>
                  <a:cubicBezTo>
                    <a:pt x="131" y="22"/>
                    <a:pt x="131" y="22"/>
                    <a:pt x="131" y="22"/>
                  </a:cubicBezTo>
                  <a:cubicBezTo>
                    <a:pt x="131" y="22"/>
                    <a:pt x="132" y="22"/>
                    <a:pt x="132" y="22"/>
                  </a:cubicBezTo>
                  <a:cubicBezTo>
                    <a:pt x="133" y="22"/>
                    <a:pt x="133" y="22"/>
                    <a:pt x="134" y="22"/>
                  </a:cubicBezTo>
                  <a:cubicBezTo>
                    <a:pt x="134" y="22"/>
                    <a:pt x="134" y="22"/>
                    <a:pt x="134" y="22"/>
                  </a:cubicBezTo>
                  <a:cubicBezTo>
                    <a:pt x="134" y="22"/>
                    <a:pt x="134" y="22"/>
                    <a:pt x="134" y="22"/>
                  </a:cubicBezTo>
                  <a:cubicBezTo>
                    <a:pt x="134" y="21"/>
                    <a:pt x="134" y="21"/>
                    <a:pt x="134" y="21"/>
                  </a:cubicBezTo>
                  <a:cubicBezTo>
                    <a:pt x="134" y="21"/>
                    <a:pt x="134" y="21"/>
                    <a:pt x="134" y="21"/>
                  </a:cubicBezTo>
                  <a:cubicBezTo>
                    <a:pt x="133" y="21"/>
                    <a:pt x="133" y="21"/>
                    <a:pt x="133" y="21"/>
                  </a:cubicBezTo>
                  <a:cubicBezTo>
                    <a:pt x="133" y="21"/>
                    <a:pt x="133" y="21"/>
                    <a:pt x="133" y="21"/>
                  </a:cubicBezTo>
                  <a:cubicBezTo>
                    <a:pt x="132" y="21"/>
                    <a:pt x="132" y="21"/>
                    <a:pt x="132" y="21"/>
                  </a:cubicBezTo>
                  <a:cubicBezTo>
                    <a:pt x="132" y="21"/>
                    <a:pt x="132" y="20"/>
                    <a:pt x="132" y="20"/>
                  </a:cubicBezTo>
                  <a:cubicBezTo>
                    <a:pt x="132" y="20"/>
                    <a:pt x="133" y="20"/>
                    <a:pt x="133" y="19"/>
                  </a:cubicBezTo>
                  <a:cubicBezTo>
                    <a:pt x="134" y="17"/>
                    <a:pt x="134" y="17"/>
                    <a:pt x="134" y="17"/>
                  </a:cubicBezTo>
                  <a:cubicBezTo>
                    <a:pt x="134" y="17"/>
                    <a:pt x="134" y="16"/>
                    <a:pt x="134" y="16"/>
                  </a:cubicBezTo>
                  <a:cubicBezTo>
                    <a:pt x="134" y="16"/>
                    <a:pt x="134" y="16"/>
                    <a:pt x="134" y="16"/>
                  </a:cubicBezTo>
                  <a:cubicBezTo>
                    <a:pt x="139" y="16"/>
                    <a:pt x="139" y="16"/>
                    <a:pt x="139" y="16"/>
                  </a:cubicBezTo>
                  <a:cubicBezTo>
                    <a:pt x="139" y="16"/>
                    <a:pt x="139" y="16"/>
                    <a:pt x="139" y="16"/>
                  </a:cubicBezTo>
                  <a:cubicBezTo>
                    <a:pt x="139" y="16"/>
                    <a:pt x="139" y="17"/>
                    <a:pt x="139" y="17"/>
                  </a:cubicBezTo>
                  <a:cubicBezTo>
                    <a:pt x="141" y="21"/>
                    <a:pt x="141" y="21"/>
                    <a:pt x="141" y="21"/>
                  </a:cubicBezTo>
                  <a:cubicBezTo>
                    <a:pt x="141" y="21"/>
                    <a:pt x="141" y="21"/>
                    <a:pt x="141" y="21"/>
                  </a:cubicBezTo>
                  <a:cubicBezTo>
                    <a:pt x="141" y="21"/>
                    <a:pt x="141" y="21"/>
                    <a:pt x="141" y="21"/>
                  </a:cubicBezTo>
                  <a:cubicBezTo>
                    <a:pt x="141" y="21"/>
                    <a:pt x="141" y="21"/>
                    <a:pt x="141" y="21"/>
                  </a:cubicBezTo>
                  <a:cubicBezTo>
                    <a:pt x="141" y="21"/>
                    <a:pt x="141" y="21"/>
                    <a:pt x="141" y="21"/>
                  </a:cubicBezTo>
                  <a:cubicBezTo>
                    <a:pt x="141" y="22"/>
                    <a:pt x="141" y="22"/>
                    <a:pt x="141" y="22"/>
                  </a:cubicBezTo>
                  <a:cubicBezTo>
                    <a:pt x="141" y="22"/>
                    <a:pt x="141" y="22"/>
                    <a:pt x="141" y="22"/>
                  </a:cubicBezTo>
                  <a:cubicBezTo>
                    <a:pt x="142" y="22"/>
                    <a:pt x="143" y="22"/>
                    <a:pt x="144" y="22"/>
                  </a:cubicBezTo>
                  <a:cubicBezTo>
                    <a:pt x="145" y="22"/>
                    <a:pt x="145" y="22"/>
                    <a:pt x="145" y="22"/>
                  </a:cubicBezTo>
                  <a:cubicBezTo>
                    <a:pt x="146" y="22"/>
                    <a:pt x="146" y="22"/>
                    <a:pt x="146" y="22"/>
                  </a:cubicBezTo>
                  <a:cubicBezTo>
                    <a:pt x="146" y="22"/>
                    <a:pt x="146" y="22"/>
                    <a:pt x="146" y="21"/>
                  </a:cubicBezTo>
                  <a:cubicBezTo>
                    <a:pt x="146" y="21"/>
                    <a:pt x="146" y="21"/>
                    <a:pt x="146" y="21"/>
                  </a:cubicBezTo>
                  <a:cubicBezTo>
                    <a:pt x="146" y="21"/>
                    <a:pt x="146" y="21"/>
                    <a:pt x="146" y="21"/>
                  </a:cubicBezTo>
                  <a:cubicBezTo>
                    <a:pt x="146" y="21"/>
                    <a:pt x="145" y="21"/>
                    <a:pt x="145" y="21"/>
                  </a:cubicBezTo>
                  <a:cubicBezTo>
                    <a:pt x="145" y="21"/>
                    <a:pt x="145" y="21"/>
                    <a:pt x="145" y="21"/>
                  </a:cubicBezTo>
                  <a:cubicBezTo>
                    <a:pt x="144" y="20"/>
                    <a:pt x="144" y="20"/>
                    <a:pt x="143" y="19"/>
                  </a:cubicBezTo>
                  <a:cubicBezTo>
                    <a:pt x="143" y="18"/>
                    <a:pt x="142" y="16"/>
                    <a:pt x="141" y="14"/>
                  </a:cubicBezTo>
                  <a:cubicBezTo>
                    <a:pt x="141" y="12"/>
                    <a:pt x="140" y="11"/>
                    <a:pt x="139" y="9"/>
                  </a:cubicBezTo>
                  <a:cubicBezTo>
                    <a:pt x="139" y="7"/>
                    <a:pt x="138" y="6"/>
                    <a:pt x="138" y="6"/>
                  </a:cubicBezTo>
                  <a:cubicBezTo>
                    <a:pt x="138" y="6"/>
                    <a:pt x="138" y="6"/>
                    <a:pt x="138" y="5"/>
                  </a:cubicBezTo>
                  <a:cubicBezTo>
                    <a:pt x="138" y="5"/>
                    <a:pt x="137" y="5"/>
                    <a:pt x="137" y="5"/>
                  </a:cubicBezTo>
                  <a:close/>
                  <a:moveTo>
                    <a:pt x="295" y="5"/>
                  </a:moveTo>
                  <a:cubicBezTo>
                    <a:pt x="295" y="5"/>
                    <a:pt x="294" y="5"/>
                    <a:pt x="294" y="5"/>
                  </a:cubicBezTo>
                  <a:cubicBezTo>
                    <a:pt x="294" y="6"/>
                    <a:pt x="294" y="6"/>
                    <a:pt x="294" y="6"/>
                  </a:cubicBezTo>
                  <a:cubicBezTo>
                    <a:pt x="288" y="19"/>
                    <a:pt x="288" y="19"/>
                    <a:pt x="288" y="19"/>
                  </a:cubicBezTo>
                  <a:cubicBezTo>
                    <a:pt x="288" y="20"/>
                    <a:pt x="288" y="20"/>
                    <a:pt x="288" y="21"/>
                  </a:cubicBezTo>
                  <a:cubicBezTo>
                    <a:pt x="287" y="21"/>
                    <a:pt x="287" y="21"/>
                    <a:pt x="286" y="21"/>
                  </a:cubicBezTo>
                  <a:cubicBezTo>
                    <a:pt x="286" y="21"/>
                    <a:pt x="286" y="21"/>
                    <a:pt x="286" y="21"/>
                  </a:cubicBezTo>
                  <a:cubicBezTo>
                    <a:pt x="286" y="21"/>
                    <a:pt x="286" y="21"/>
                    <a:pt x="286" y="21"/>
                  </a:cubicBezTo>
                  <a:cubicBezTo>
                    <a:pt x="286" y="21"/>
                    <a:pt x="286" y="21"/>
                    <a:pt x="286" y="21"/>
                  </a:cubicBezTo>
                  <a:cubicBezTo>
                    <a:pt x="286" y="21"/>
                    <a:pt x="286" y="21"/>
                    <a:pt x="286" y="21"/>
                  </a:cubicBezTo>
                  <a:cubicBezTo>
                    <a:pt x="285" y="21"/>
                    <a:pt x="285" y="21"/>
                    <a:pt x="285" y="21"/>
                  </a:cubicBezTo>
                  <a:cubicBezTo>
                    <a:pt x="285" y="21"/>
                    <a:pt x="285" y="21"/>
                    <a:pt x="284" y="21"/>
                  </a:cubicBezTo>
                  <a:cubicBezTo>
                    <a:pt x="284" y="21"/>
                    <a:pt x="284" y="21"/>
                    <a:pt x="284" y="21"/>
                  </a:cubicBezTo>
                  <a:cubicBezTo>
                    <a:pt x="284" y="21"/>
                    <a:pt x="284" y="20"/>
                    <a:pt x="284" y="20"/>
                  </a:cubicBezTo>
                  <a:cubicBezTo>
                    <a:pt x="284" y="20"/>
                    <a:pt x="284" y="19"/>
                    <a:pt x="284" y="18"/>
                  </a:cubicBezTo>
                  <a:cubicBezTo>
                    <a:pt x="283" y="18"/>
                    <a:pt x="284" y="17"/>
                    <a:pt x="284" y="16"/>
                  </a:cubicBezTo>
                  <a:cubicBezTo>
                    <a:pt x="284" y="12"/>
                    <a:pt x="284" y="12"/>
                    <a:pt x="284" y="12"/>
                  </a:cubicBezTo>
                  <a:cubicBezTo>
                    <a:pt x="284" y="10"/>
                    <a:pt x="284" y="9"/>
                    <a:pt x="284" y="9"/>
                  </a:cubicBezTo>
                  <a:cubicBezTo>
                    <a:pt x="284" y="8"/>
                    <a:pt x="284" y="8"/>
                    <a:pt x="284" y="7"/>
                  </a:cubicBezTo>
                  <a:cubicBezTo>
                    <a:pt x="284" y="7"/>
                    <a:pt x="284" y="7"/>
                    <a:pt x="284" y="7"/>
                  </a:cubicBezTo>
                  <a:cubicBezTo>
                    <a:pt x="284" y="6"/>
                    <a:pt x="284" y="6"/>
                    <a:pt x="284" y="6"/>
                  </a:cubicBezTo>
                  <a:cubicBezTo>
                    <a:pt x="284" y="6"/>
                    <a:pt x="285" y="6"/>
                    <a:pt x="285" y="6"/>
                  </a:cubicBezTo>
                  <a:cubicBezTo>
                    <a:pt x="285" y="6"/>
                    <a:pt x="285" y="6"/>
                    <a:pt x="285" y="6"/>
                  </a:cubicBezTo>
                  <a:cubicBezTo>
                    <a:pt x="285" y="6"/>
                    <a:pt x="285" y="6"/>
                    <a:pt x="285" y="6"/>
                  </a:cubicBezTo>
                  <a:cubicBezTo>
                    <a:pt x="285" y="6"/>
                    <a:pt x="285" y="6"/>
                    <a:pt x="285" y="6"/>
                  </a:cubicBezTo>
                  <a:cubicBezTo>
                    <a:pt x="285" y="6"/>
                    <a:pt x="285" y="6"/>
                    <a:pt x="285" y="6"/>
                  </a:cubicBezTo>
                  <a:cubicBezTo>
                    <a:pt x="285" y="6"/>
                    <a:pt x="285" y="6"/>
                    <a:pt x="285" y="6"/>
                  </a:cubicBezTo>
                  <a:cubicBezTo>
                    <a:pt x="284" y="6"/>
                    <a:pt x="284" y="6"/>
                    <a:pt x="283" y="6"/>
                  </a:cubicBezTo>
                  <a:cubicBezTo>
                    <a:pt x="283" y="6"/>
                    <a:pt x="282" y="6"/>
                    <a:pt x="282" y="6"/>
                  </a:cubicBezTo>
                  <a:cubicBezTo>
                    <a:pt x="282" y="6"/>
                    <a:pt x="281" y="6"/>
                    <a:pt x="281" y="6"/>
                  </a:cubicBezTo>
                  <a:cubicBezTo>
                    <a:pt x="280" y="6"/>
                    <a:pt x="280" y="6"/>
                    <a:pt x="279" y="6"/>
                  </a:cubicBezTo>
                  <a:cubicBezTo>
                    <a:pt x="279" y="6"/>
                    <a:pt x="279" y="6"/>
                    <a:pt x="279" y="6"/>
                  </a:cubicBezTo>
                  <a:cubicBezTo>
                    <a:pt x="279" y="6"/>
                    <a:pt x="279" y="6"/>
                    <a:pt x="279" y="6"/>
                  </a:cubicBezTo>
                  <a:cubicBezTo>
                    <a:pt x="279" y="6"/>
                    <a:pt x="279" y="6"/>
                    <a:pt x="279" y="6"/>
                  </a:cubicBezTo>
                  <a:cubicBezTo>
                    <a:pt x="279" y="6"/>
                    <a:pt x="280" y="6"/>
                    <a:pt x="280" y="6"/>
                  </a:cubicBezTo>
                  <a:cubicBezTo>
                    <a:pt x="280" y="6"/>
                    <a:pt x="280" y="6"/>
                    <a:pt x="280" y="7"/>
                  </a:cubicBezTo>
                  <a:cubicBezTo>
                    <a:pt x="280" y="7"/>
                    <a:pt x="281" y="7"/>
                    <a:pt x="281" y="7"/>
                  </a:cubicBezTo>
                  <a:cubicBezTo>
                    <a:pt x="281" y="8"/>
                    <a:pt x="281" y="8"/>
                    <a:pt x="281" y="9"/>
                  </a:cubicBezTo>
                  <a:cubicBezTo>
                    <a:pt x="281" y="9"/>
                    <a:pt x="281" y="10"/>
                    <a:pt x="281" y="12"/>
                  </a:cubicBezTo>
                  <a:cubicBezTo>
                    <a:pt x="281" y="16"/>
                    <a:pt x="281" y="16"/>
                    <a:pt x="281" y="16"/>
                  </a:cubicBezTo>
                  <a:cubicBezTo>
                    <a:pt x="281" y="17"/>
                    <a:pt x="281" y="18"/>
                    <a:pt x="281" y="18"/>
                  </a:cubicBezTo>
                  <a:cubicBezTo>
                    <a:pt x="281" y="19"/>
                    <a:pt x="281" y="20"/>
                    <a:pt x="280" y="20"/>
                  </a:cubicBezTo>
                  <a:cubicBezTo>
                    <a:pt x="280" y="20"/>
                    <a:pt x="280" y="21"/>
                    <a:pt x="280" y="21"/>
                  </a:cubicBezTo>
                  <a:cubicBezTo>
                    <a:pt x="280" y="21"/>
                    <a:pt x="280" y="21"/>
                    <a:pt x="280" y="21"/>
                  </a:cubicBezTo>
                  <a:cubicBezTo>
                    <a:pt x="280" y="21"/>
                    <a:pt x="279" y="21"/>
                    <a:pt x="279" y="21"/>
                  </a:cubicBezTo>
                  <a:cubicBezTo>
                    <a:pt x="279" y="21"/>
                    <a:pt x="279" y="21"/>
                    <a:pt x="279" y="21"/>
                  </a:cubicBezTo>
                  <a:cubicBezTo>
                    <a:pt x="279" y="21"/>
                    <a:pt x="279" y="21"/>
                    <a:pt x="279" y="21"/>
                  </a:cubicBezTo>
                  <a:cubicBezTo>
                    <a:pt x="279" y="22"/>
                    <a:pt x="279" y="22"/>
                    <a:pt x="279" y="22"/>
                  </a:cubicBezTo>
                  <a:cubicBezTo>
                    <a:pt x="280" y="22"/>
                    <a:pt x="280" y="22"/>
                    <a:pt x="281" y="22"/>
                  </a:cubicBezTo>
                  <a:cubicBezTo>
                    <a:pt x="281" y="22"/>
                    <a:pt x="282" y="22"/>
                    <a:pt x="282" y="22"/>
                  </a:cubicBezTo>
                  <a:cubicBezTo>
                    <a:pt x="282" y="22"/>
                    <a:pt x="283" y="22"/>
                    <a:pt x="283" y="22"/>
                  </a:cubicBezTo>
                  <a:cubicBezTo>
                    <a:pt x="284" y="22"/>
                    <a:pt x="285" y="22"/>
                    <a:pt x="285" y="22"/>
                  </a:cubicBezTo>
                  <a:cubicBezTo>
                    <a:pt x="286" y="22"/>
                    <a:pt x="286" y="22"/>
                    <a:pt x="286" y="22"/>
                  </a:cubicBezTo>
                  <a:cubicBezTo>
                    <a:pt x="286" y="22"/>
                    <a:pt x="286" y="22"/>
                    <a:pt x="286" y="22"/>
                  </a:cubicBezTo>
                  <a:cubicBezTo>
                    <a:pt x="286" y="22"/>
                    <a:pt x="286" y="22"/>
                    <a:pt x="286" y="22"/>
                  </a:cubicBezTo>
                  <a:cubicBezTo>
                    <a:pt x="287" y="22"/>
                    <a:pt x="287" y="22"/>
                    <a:pt x="288" y="22"/>
                  </a:cubicBezTo>
                  <a:cubicBezTo>
                    <a:pt x="288" y="22"/>
                    <a:pt x="288" y="22"/>
                    <a:pt x="289" y="22"/>
                  </a:cubicBezTo>
                  <a:cubicBezTo>
                    <a:pt x="289" y="22"/>
                    <a:pt x="289" y="22"/>
                    <a:pt x="290" y="22"/>
                  </a:cubicBezTo>
                  <a:cubicBezTo>
                    <a:pt x="290" y="22"/>
                    <a:pt x="291" y="22"/>
                    <a:pt x="291" y="22"/>
                  </a:cubicBezTo>
                  <a:cubicBezTo>
                    <a:pt x="291" y="22"/>
                    <a:pt x="291" y="22"/>
                    <a:pt x="291" y="22"/>
                  </a:cubicBezTo>
                  <a:cubicBezTo>
                    <a:pt x="291" y="22"/>
                    <a:pt x="291" y="22"/>
                    <a:pt x="291" y="22"/>
                  </a:cubicBezTo>
                  <a:cubicBezTo>
                    <a:pt x="291" y="21"/>
                    <a:pt x="291" y="21"/>
                    <a:pt x="291" y="21"/>
                  </a:cubicBezTo>
                  <a:cubicBezTo>
                    <a:pt x="291" y="21"/>
                    <a:pt x="291" y="21"/>
                    <a:pt x="291" y="21"/>
                  </a:cubicBezTo>
                  <a:cubicBezTo>
                    <a:pt x="291" y="21"/>
                    <a:pt x="291" y="21"/>
                    <a:pt x="291" y="21"/>
                  </a:cubicBezTo>
                  <a:cubicBezTo>
                    <a:pt x="290" y="21"/>
                    <a:pt x="290" y="21"/>
                    <a:pt x="290" y="21"/>
                  </a:cubicBezTo>
                  <a:cubicBezTo>
                    <a:pt x="290" y="21"/>
                    <a:pt x="290" y="21"/>
                    <a:pt x="290" y="21"/>
                  </a:cubicBezTo>
                  <a:cubicBezTo>
                    <a:pt x="290" y="21"/>
                    <a:pt x="290" y="20"/>
                    <a:pt x="290" y="20"/>
                  </a:cubicBezTo>
                  <a:cubicBezTo>
                    <a:pt x="290" y="20"/>
                    <a:pt x="290" y="20"/>
                    <a:pt x="290" y="19"/>
                  </a:cubicBezTo>
                  <a:cubicBezTo>
                    <a:pt x="291" y="17"/>
                    <a:pt x="291" y="17"/>
                    <a:pt x="291" y="17"/>
                  </a:cubicBezTo>
                  <a:cubicBezTo>
                    <a:pt x="291" y="17"/>
                    <a:pt x="291" y="16"/>
                    <a:pt x="291" y="16"/>
                  </a:cubicBezTo>
                  <a:cubicBezTo>
                    <a:pt x="291" y="16"/>
                    <a:pt x="291" y="16"/>
                    <a:pt x="291" y="16"/>
                  </a:cubicBezTo>
                  <a:cubicBezTo>
                    <a:pt x="297" y="16"/>
                    <a:pt x="297" y="16"/>
                    <a:pt x="297" y="16"/>
                  </a:cubicBezTo>
                  <a:cubicBezTo>
                    <a:pt x="297" y="16"/>
                    <a:pt x="297" y="16"/>
                    <a:pt x="297" y="16"/>
                  </a:cubicBezTo>
                  <a:cubicBezTo>
                    <a:pt x="297" y="16"/>
                    <a:pt x="297" y="17"/>
                    <a:pt x="297" y="17"/>
                  </a:cubicBezTo>
                  <a:cubicBezTo>
                    <a:pt x="299" y="21"/>
                    <a:pt x="299" y="21"/>
                    <a:pt x="299" y="21"/>
                  </a:cubicBezTo>
                  <a:cubicBezTo>
                    <a:pt x="299" y="21"/>
                    <a:pt x="299" y="21"/>
                    <a:pt x="299" y="21"/>
                  </a:cubicBezTo>
                  <a:cubicBezTo>
                    <a:pt x="298" y="21"/>
                    <a:pt x="298" y="21"/>
                    <a:pt x="298" y="21"/>
                  </a:cubicBezTo>
                  <a:cubicBezTo>
                    <a:pt x="298" y="21"/>
                    <a:pt x="298" y="21"/>
                    <a:pt x="298" y="21"/>
                  </a:cubicBezTo>
                  <a:cubicBezTo>
                    <a:pt x="298" y="21"/>
                    <a:pt x="298" y="21"/>
                    <a:pt x="298" y="21"/>
                  </a:cubicBezTo>
                  <a:cubicBezTo>
                    <a:pt x="298" y="22"/>
                    <a:pt x="298" y="22"/>
                    <a:pt x="298" y="22"/>
                  </a:cubicBezTo>
                  <a:cubicBezTo>
                    <a:pt x="298" y="22"/>
                    <a:pt x="298" y="22"/>
                    <a:pt x="299" y="22"/>
                  </a:cubicBezTo>
                  <a:cubicBezTo>
                    <a:pt x="300" y="22"/>
                    <a:pt x="300" y="22"/>
                    <a:pt x="301" y="22"/>
                  </a:cubicBezTo>
                  <a:cubicBezTo>
                    <a:pt x="303" y="22"/>
                    <a:pt x="303" y="22"/>
                    <a:pt x="303" y="22"/>
                  </a:cubicBezTo>
                  <a:cubicBezTo>
                    <a:pt x="303" y="22"/>
                    <a:pt x="304" y="22"/>
                    <a:pt x="304" y="22"/>
                  </a:cubicBezTo>
                  <a:cubicBezTo>
                    <a:pt x="304" y="22"/>
                    <a:pt x="304" y="22"/>
                    <a:pt x="304" y="21"/>
                  </a:cubicBezTo>
                  <a:cubicBezTo>
                    <a:pt x="304" y="21"/>
                    <a:pt x="304" y="21"/>
                    <a:pt x="304" y="21"/>
                  </a:cubicBezTo>
                  <a:cubicBezTo>
                    <a:pt x="303" y="21"/>
                    <a:pt x="303" y="21"/>
                    <a:pt x="303" y="21"/>
                  </a:cubicBezTo>
                  <a:cubicBezTo>
                    <a:pt x="303" y="21"/>
                    <a:pt x="303" y="21"/>
                    <a:pt x="303" y="21"/>
                  </a:cubicBezTo>
                  <a:cubicBezTo>
                    <a:pt x="302" y="21"/>
                    <a:pt x="302" y="21"/>
                    <a:pt x="302" y="21"/>
                  </a:cubicBezTo>
                  <a:cubicBezTo>
                    <a:pt x="302" y="20"/>
                    <a:pt x="301" y="20"/>
                    <a:pt x="301" y="19"/>
                  </a:cubicBezTo>
                  <a:cubicBezTo>
                    <a:pt x="300" y="18"/>
                    <a:pt x="300" y="16"/>
                    <a:pt x="299" y="14"/>
                  </a:cubicBezTo>
                  <a:cubicBezTo>
                    <a:pt x="298" y="12"/>
                    <a:pt x="297" y="11"/>
                    <a:pt x="297" y="9"/>
                  </a:cubicBezTo>
                  <a:cubicBezTo>
                    <a:pt x="296" y="7"/>
                    <a:pt x="296" y="6"/>
                    <a:pt x="295" y="6"/>
                  </a:cubicBezTo>
                  <a:cubicBezTo>
                    <a:pt x="295" y="6"/>
                    <a:pt x="295" y="6"/>
                    <a:pt x="295" y="5"/>
                  </a:cubicBezTo>
                  <a:cubicBezTo>
                    <a:pt x="295" y="5"/>
                    <a:pt x="295" y="5"/>
                    <a:pt x="295" y="5"/>
                  </a:cubicBezTo>
                  <a:close/>
                  <a:moveTo>
                    <a:pt x="211" y="5"/>
                  </a:moveTo>
                  <a:cubicBezTo>
                    <a:pt x="211" y="5"/>
                    <a:pt x="211" y="5"/>
                    <a:pt x="211" y="6"/>
                  </a:cubicBezTo>
                  <a:cubicBezTo>
                    <a:pt x="211" y="6"/>
                    <a:pt x="211" y="6"/>
                    <a:pt x="211" y="6"/>
                  </a:cubicBezTo>
                  <a:cubicBezTo>
                    <a:pt x="211" y="19"/>
                    <a:pt x="211" y="19"/>
                    <a:pt x="211" y="19"/>
                  </a:cubicBezTo>
                  <a:cubicBezTo>
                    <a:pt x="211" y="19"/>
                    <a:pt x="211" y="20"/>
                    <a:pt x="210" y="21"/>
                  </a:cubicBezTo>
                  <a:cubicBezTo>
                    <a:pt x="210" y="21"/>
                    <a:pt x="210" y="21"/>
                    <a:pt x="210" y="21"/>
                  </a:cubicBezTo>
                  <a:cubicBezTo>
                    <a:pt x="210" y="21"/>
                    <a:pt x="210" y="21"/>
                    <a:pt x="209" y="21"/>
                  </a:cubicBezTo>
                  <a:cubicBezTo>
                    <a:pt x="209" y="21"/>
                    <a:pt x="209" y="21"/>
                    <a:pt x="209" y="21"/>
                  </a:cubicBezTo>
                  <a:cubicBezTo>
                    <a:pt x="209" y="21"/>
                    <a:pt x="209" y="21"/>
                    <a:pt x="209" y="21"/>
                  </a:cubicBezTo>
                  <a:cubicBezTo>
                    <a:pt x="209" y="21"/>
                    <a:pt x="209" y="21"/>
                    <a:pt x="209" y="22"/>
                  </a:cubicBezTo>
                  <a:cubicBezTo>
                    <a:pt x="209" y="22"/>
                    <a:pt x="209" y="22"/>
                    <a:pt x="209" y="22"/>
                  </a:cubicBezTo>
                  <a:cubicBezTo>
                    <a:pt x="209" y="22"/>
                    <a:pt x="209" y="22"/>
                    <a:pt x="209" y="22"/>
                  </a:cubicBezTo>
                  <a:cubicBezTo>
                    <a:pt x="210" y="22"/>
                    <a:pt x="210" y="22"/>
                    <a:pt x="211" y="22"/>
                  </a:cubicBezTo>
                  <a:cubicBezTo>
                    <a:pt x="211" y="22"/>
                    <a:pt x="211" y="22"/>
                    <a:pt x="212" y="22"/>
                  </a:cubicBezTo>
                  <a:cubicBezTo>
                    <a:pt x="212" y="22"/>
                    <a:pt x="212" y="22"/>
                    <a:pt x="213" y="22"/>
                  </a:cubicBezTo>
                  <a:cubicBezTo>
                    <a:pt x="213" y="22"/>
                    <a:pt x="214" y="22"/>
                    <a:pt x="214" y="22"/>
                  </a:cubicBezTo>
                  <a:cubicBezTo>
                    <a:pt x="214" y="22"/>
                    <a:pt x="215" y="22"/>
                    <a:pt x="215" y="22"/>
                  </a:cubicBezTo>
                  <a:cubicBezTo>
                    <a:pt x="215" y="22"/>
                    <a:pt x="215" y="22"/>
                    <a:pt x="215" y="22"/>
                  </a:cubicBezTo>
                  <a:cubicBezTo>
                    <a:pt x="215" y="21"/>
                    <a:pt x="215" y="21"/>
                    <a:pt x="215" y="21"/>
                  </a:cubicBezTo>
                  <a:cubicBezTo>
                    <a:pt x="215" y="21"/>
                    <a:pt x="215" y="21"/>
                    <a:pt x="214" y="21"/>
                  </a:cubicBezTo>
                  <a:cubicBezTo>
                    <a:pt x="214" y="21"/>
                    <a:pt x="214" y="21"/>
                    <a:pt x="214" y="21"/>
                  </a:cubicBezTo>
                  <a:cubicBezTo>
                    <a:pt x="214" y="21"/>
                    <a:pt x="213" y="21"/>
                    <a:pt x="213" y="21"/>
                  </a:cubicBezTo>
                  <a:cubicBezTo>
                    <a:pt x="213" y="21"/>
                    <a:pt x="213" y="21"/>
                    <a:pt x="213" y="21"/>
                  </a:cubicBezTo>
                  <a:cubicBezTo>
                    <a:pt x="213" y="20"/>
                    <a:pt x="213" y="20"/>
                    <a:pt x="213" y="19"/>
                  </a:cubicBezTo>
                  <a:cubicBezTo>
                    <a:pt x="212" y="10"/>
                    <a:pt x="212" y="10"/>
                    <a:pt x="212" y="10"/>
                  </a:cubicBezTo>
                  <a:cubicBezTo>
                    <a:pt x="212" y="10"/>
                    <a:pt x="212" y="10"/>
                    <a:pt x="212" y="10"/>
                  </a:cubicBezTo>
                  <a:cubicBezTo>
                    <a:pt x="213" y="10"/>
                    <a:pt x="213" y="11"/>
                    <a:pt x="214" y="12"/>
                  </a:cubicBezTo>
                  <a:cubicBezTo>
                    <a:pt x="215" y="13"/>
                    <a:pt x="216" y="14"/>
                    <a:pt x="217" y="15"/>
                  </a:cubicBezTo>
                  <a:cubicBezTo>
                    <a:pt x="219" y="17"/>
                    <a:pt x="220" y="18"/>
                    <a:pt x="221" y="19"/>
                  </a:cubicBezTo>
                  <a:cubicBezTo>
                    <a:pt x="222" y="20"/>
                    <a:pt x="223" y="21"/>
                    <a:pt x="224" y="22"/>
                  </a:cubicBezTo>
                  <a:cubicBezTo>
                    <a:pt x="224" y="22"/>
                    <a:pt x="224" y="22"/>
                    <a:pt x="224" y="22"/>
                  </a:cubicBezTo>
                  <a:cubicBezTo>
                    <a:pt x="224" y="22"/>
                    <a:pt x="225" y="22"/>
                    <a:pt x="225" y="22"/>
                  </a:cubicBezTo>
                  <a:cubicBezTo>
                    <a:pt x="225" y="22"/>
                    <a:pt x="225" y="22"/>
                    <a:pt x="225" y="22"/>
                  </a:cubicBezTo>
                  <a:cubicBezTo>
                    <a:pt x="225" y="22"/>
                    <a:pt x="225" y="22"/>
                    <a:pt x="225" y="21"/>
                  </a:cubicBezTo>
                  <a:cubicBezTo>
                    <a:pt x="225" y="8"/>
                    <a:pt x="225" y="8"/>
                    <a:pt x="225" y="8"/>
                  </a:cubicBezTo>
                  <a:cubicBezTo>
                    <a:pt x="225" y="7"/>
                    <a:pt x="225" y="7"/>
                    <a:pt x="226" y="7"/>
                  </a:cubicBezTo>
                  <a:cubicBezTo>
                    <a:pt x="226" y="6"/>
                    <a:pt x="226" y="6"/>
                    <a:pt x="226" y="6"/>
                  </a:cubicBezTo>
                  <a:cubicBezTo>
                    <a:pt x="226" y="6"/>
                    <a:pt x="226" y="6"/>
                    <a:pt x="226" y="6"/>
                  </a:cubicBezTo>
                  <a:cubicBezTo>
                    <a:pt x="227" y="6"/>
                    <a:pt x="227" y="6"/>
                    <a:pt x="227" y="6"/>
                  </a:cubicBezTo>
                  <a:cubicBezTo>
                    <a:pt x="227" y="6"/>
                    <a:pt x="227" y="6"/>
                    <a:pt x="227" y="6"/>
                  </a:cubicBezTo>
                  <a:cubicBezTo>
                    <a:pt x="227" y="6"/>
                    <a:pt x="227" y="6"/>
                    <a:pt x="227" y="6"/>
                  </a:cubicBezTo>
                  <a:cubicBezTo>
                    <a:pt x="227" y="6"/>
                    <a:pt x="227" y="6"/>
                    <a:pt x="227" y="6"/>
                  </a:cubicBezTo>
                  <a:cubicBezTo>
                    <a:pt x="227" y="6"/>
                    <a:pt x="227" y="6"/>
                    <a:pt x="227" y="6"/>
                  </a:cubicBezTo>
                  <a:cubicBezTo>
                    <a:pt x="226" y="6"/>
                    <a:pt x="226" y="6"/>
                    <a:pt x="225" y="6"/>
                  </a:cubicBezTo>
                  <a:cubicBezTo>
                    <a:pt x="225" y="6"/>
                    <a:pt x="225" y="6"/>
                    <a:pt x="225" y="6"/>
                  </a:cubicBezTo>
                  <a:cubicBezTo>
                    <a:pt x="224" y="6"/>
                    <a:pt x="224" y="6"/>
                    <a:pt x="223" y="6"/>
                  </a:cubicBezTo>
                  <a:cubicBezTo>
                    <a:pt x="223" y="6"/>
                    <a:pt x="222" y="6"/>
                    <a:pt x="222" y="6"/>
                  </a:cubicBezTo>
                  <a:cubicBezTo>
                    <a:pt x="222" y="6"/>
                    <a:pt x="221" y="6"/>
                    <a:pt x="221" y="6"/>
                  </a:cubicBezTo>
                  <a:cubicBezTo>
                    <a:pt x="221" y="6"/>
                    <a:pt x="221" y="6"/>
                    <a:pt x="221" y="6"/>
                  </a:cubicBezTo>
                  <a:cubicBezTo>
                    <a:pt x="221" y="6"/>
                    <a:pt x="221" y="6"/>
                    <a:pt x="221" y="6"/>
                  </a:cubicBezTo>
                  <a:cubicBezTo>
                    <a:pt x="221" y="6"/>
                    <a:pt x="221" y="6"/>
                    <a:pt x="222" y="6"/>
                  </a:cubicBezTo>
                  <a:cubicBezTo>
                    <a:pt x="222" y="6"/>
                    <a:pt x="222" y="6"/>
                    <a:pt x="222" y="6"/>
                  </a:cubicBezTo>
                  <a:cubicBezTo>
                    <a:pt x="222" y="6"/>
                    <a:pt x="223" y="6"/>
                    <a:pt x="223" y="6"/>
                  </a:cubicBezTo>
                  <a:cubicBezTo>
                    <a:pt x="223" y="6"/>
                    <a:pt x="223" y="7"/>
                    <a:pt x="223" y="7"/>
                  </a:cubicBezTo>
                  <a:cubicBezTo>
                    <a:pt x="223" y="7"/>
                    <a:pt x="223" y="8"/>
                    <a:pt x="223" y="8"/>
                  </a:cubicBezTo>
                  <a:cubicBezTo>
                    <a:pt x="224" y="18"/>
                    <a:pt x="224" y="18"/>
                    <a:pt x="224" y="18"/>
                  </a:cubicBezTo>
                  <a:cubicBezTo>
                    <a:pt x="224" y="18"/>
                    <a:pt x="224" y="18"/>
                    <a:pt x="224" y="18"/>
                  </a:cubicBezTo>
                  <a:cubicBezTo>
                    <a:pt x="223" y="17"/>
                    <a:pt x="223" y="17"/>
                    <a:pt x="223" y="17"/>
                  </a:cubicBezTo>
                  <a:cubicBezTo>
                    <a:pt x="222" y="16"/>
                    <a:pt x="221" y="15"/>
                    <a:pt x="221" y="15"/>
                  </a:cubicBezTo>
                  <a:cubicBezTo>
                    <a:pt x="220" y="14"/>
                    <a:pt x="219" y="13"/>
                    <a:pt x="219" y="13"/>
                  </a:cubicBezTo>
                  <a:cubicBezTo>
                    <a:pt x="217" y="11"/>
                    <a:pt x="216" y="10"/>
                    <a:pt x="214" y="8"/>
                  </a:cubicBezTo>
                  <a:cubicBezTo>
                    <a:pt x="213" y="7"/>
                    <a:pt x="212" y="6"/>
                    <a:pt x="212" y="6"/>
                  </a:cubicBezTo>
                  <a:cubicBezTo>
                    <a:pt x="212" y="6"/>
                    <a:pt x="212" y="6"/>
                    <a:pt x="212" y="6"/>
                  </a:cubicBezTo>
                  <a:cubicBezTo>
                    <a:pt x="211" y="5"/>
                    <a:pt x="211" y="5"/>
                    <a:pt x="211" y="5"/>
                  </a:cubicBezTo>
                  <a:close/>
                  <a:moveTo>
                    <a:pt x="6" y="5"/>
                  </a:moveTo>
                  <a:cubicBezTo>
                    <a:pt x="5" y="6"/>
                    <a:pt x="3" y="6"/>
                    <a:pt x="2" y="7"/>
                  </a:cubicBezTo>
                  <a:cubicBezTo>
                    <a:pt x="1" y="7"/>
                    <a:pt x="1" y="8"/>
                    <a:pt x="1" y="10"/>
                  </a:cubicBezTo>
                  <a:cubicBezTo>
                    <a:pt x="1" y="11"/>
                    <a:pt x="1" y="11"/>
                    <a:pt x="2" y="12"/>
                  </a:cubicBezTo>
                  <a:cubicBezTo>
                    <a:pt x="2" y="13"/>
                    <a:pt x="3" y="14"/>
                    <a:pt x="4" y="14"/>
                  </a:cubicBezTo>
                  <a:cubicBezTo>
                    <a:pt x="5" y="15"/>
                    <a:pt x="5" y="15"/>
                    <a:pt x="5" y="15"/>
                  </a:cubicBezTo>
                  <a:cubicBezTo>
                    <a:pt x="6" y="16"/>
                    <a:pt x="7" y="16"/>
                    <a:pt x="7" y="17"/>
                  </a:cubicBezTo>
                  <a:cubicBezTo>
                    <a:pt x="8" y="17"/>
                    <a:pt x="8" y="18"/>
                    <a:pt x="8" y="18"/>
                  </a:cubicBezTo>
                  <a:cubicBezTo>
                    <a:pt x="8" y="19"/>
                    <a:pt x="7" y="20"/>
                    <a:pt x="7" y="20"/>
                  </a:cubicBezTo>
                  <a:cubicBezTo>
                    <a:pt x="6" y="21"/>
                    <a:pt x="6" y="21"/>
                    <a:pt x="5" y="21"/>
                  </a:cubicBezTo>
                  <a:cubicBezTo>
                    <a:pt x="4" y="21"/>
                    <a:pt x="3" y="21"/>
                    <a:pt x="3" y="20"/>
                  </a:cubicBezTo>
                  <a:cubicBezTo>
                    <a:pt x="2" y="20"/>
                    <a:pt x="1" y="20"/>
                    <a:pt x="1" y="19"/>
                  </a:cubicBezTo>
                  <a:cubicBezTo>
                    <a:pt x="1" y="19"/>
                    <a:pt x="1" y="18"/>
                    <a:pt x="1" y="18"/>
                  </a:cubicBezTo>
                  <a:cubicBezTo>
                    <a:pt x="1" y="18"/>
                    <a:pt x="1" y="18"/>
                    <a:pt x="1" y="18"/>
                  </a:cubicBezTo>
                  <a:cubicBezTo>
                    <a:pt x="1" y="18"/>
                    <a:pt x="1" y="18"/>
                    <a:pt x="1" y="17"/>
                  </a:cubicBezTo>
                  <a:cubicBezTo>
                    <a:pt x="1" y="17"/>
                    <a:pt x="1" y="17"/>
                    <a:pt x="1" y="17"/>
                  </a:cubicBezTo>
                  <a:cubicBezTo>
                    <a:pt x="1" y="17"/>
                    <a:pt x="1" y="17"/>
                    <a:pt x="1" y="18"/>
                  </a:cubicBezTo>
                  <a:cubicBezTo>
                    <a:pt x="0" y="18"/>
                    <a:pt x="0" y="18"/>
                    <a:pt x="0" y="18"/>
                  </a:cubicBezTo>
                  <a:cubicBezTo>
                    <a:pt x="0" y="18"/>
                    <a:pt x="0" y="18"/>
                    <a:pt x="0" y="19"/>
                  </a:cubicBezTo>
                  <a:cubicBezTo>
                    <a:pt x="0" y="20"/>
                    <a:pt x="0" y="20"/>
                    <a:pt x="0" y="21"/>
                  </a:cubicBezTo>
                  <a:cubicBezTo>
                    <a:pt x="0" y="21"/>
                    <a:pt x="0" y="21"/>
                    <a:pt x="0" y="21"/>
                  </a:cubicBezTo>
                  <a:cubicBezTo>
                    <a:pt x="0" y="21"/>
                    <a:pt x="1" y="21"/>
                    <a:pt x="1" y="21"/>
                  </a:cubicBezTo>
                  <a:cubicBezTo>
                    <a:pt x="1" y="22"/>
                    <a:pt x="2" y="22"/>
                    <a:pt x="2" y="22"/>
                  </a:cubicBezTo>
                  <a:cubicBezTo>
                    <a:pt x="3" y="22"/>
                    <a:pt x="4" y="22"/>
                    <a:pt x="4" y="22"/>
                  </a:cubicBezTo>
                  <a:cubicBezTo>
                    <a:pt x="5" y="22"/>
                    <a:pt x="5" y="22"/>
                    <a:pt x="6" y="22"/>
                  </a:cubicBezTo>
                  <a:cubicBezTo>
                    <a:pt x="7" y="22"/>
                    <a:pt x="7" y="21"/>
                    <a:pt x="8" y="21"/>
                  </a:cubicBezTo>
                  <a:cubicBezTo>
                    <a:pt x="9" y="21"/>
                    <a:pt x="9" y="20"/>
                    <a:pt x="10" y="19"/>
                  </a:cubicBezTo>
                  <a:cubicBezTo>
                    <a:pt x="10" y="19"/>
                    <a:pt x="10" y="18"/>
                    <a:pt x="10" y="17"/>
                  </a:cubicBezTo>
                  <a:cubicBezTo>
                    <a:pt x="10" y="16"/>
                    <a:pt x="10" y="15"/>
                    <a:pt x="9" y="14"/>
                  </a:cubicBezTo>
                  <a:cubicBezTo>
                    <a:pt x="9" y="14"/>
                    <a:pt x="8" y="13"/>
                    <a:pt x="6" y="12"/>
                  </a:cubicBezTo>
                  <a:cubicBezTo>
                    <a:pt x="5" y="12"/>
                    <a:pt x="5" y="12"/>
                    <a:pt x="5" y="12"/>
                  </a:cubicBezTo>
                  <a:cubicBezTo>
                    <a:pt x="4" y="11"/>
                    <a:pt x="4" y="11"/>
                    <a:pt x="4" y="10"/>
                  </a:cubicBezTo>
                  <a:cubicBezTo>
                    <a:pt x="3" y="10"/>
                    <a:pt x="3" y="9"/>
                    <a:pt x="3" y="9"/>
                  </a:cubicBezTo>
                  <a:cubicBezTo>
                    <a:pt x="3" y="8"/>
                    <a:pt x="3" y="7"/>
                    <a:pt x="4" y="7"/>
                  </a:cubicBezTo>
                  <a:cubicBezTo>
                    <a:pt x="5" y="7"/>
                    <a:pt x="5" y="7"/>
                    <a:pt x="6" y="7"/>
                  </a:cubicBezTo>
                  <a:cubicBezTo>
                    <a:pt x="7" y="7"/>
                    <a:pt x="7" y="7"/>
                    <a:pt x="8" y="7"/>
                  </a:cubicBezTo>
                  <a:cubicBezTo>
                    <a:pt x="8" y="7"/>
                    <a:pt x="8" y="7"/>
                    <a:pt x="8" y="8"/>
                  </a:cubicBezTo>
                  <a:cubicBezTo>
                    <a:pt x="9" y="8"/>
                    <a:pt x="9" y="8"/>
                    <a:pt x="9" y="8"/>
                  </a:cubicBezTo>
                  <a:cubicBezTo>
                    <a:pt x="9" y="9"/>
                    <a:pt x="9" y="9"/>
                    <a:pt x="9" y="9"/>
                  </a:cubicBezTo>
                  <a:cubicBezTo>
                    <a:pt x="9" y="9"/>
                    <a:pt x="9" y="9"/>
                    <a:pt x="9" y="9"/>
                  </a:cubicBezTo>
                  <a:cubicBezTo>
                    <a:pt x="10" y="9"/>
                    <a:pt x="10" y="9"/>
                    <a:pt x="10" y="9"/>
                  </a:cubicBezTo>
                  <a:cubicBezTo>
                    <a:pt x="10" y="8"/>
                    <a:pt x="10" y="7"/>
                    <a:pt x="10" y="7"/>
                  </a:cubicBezTo>
                  <a:cubicBezTo>
                    <a:pt x="10" y="6"/>
                    <a:pt x="10" y="6"/>
                    <a:pt x="10" y="6"/>
                  </a:cubicBezTo>
                  <a:cubicBezTo>
                    <a:pt x="10" y="6"/>
                    <a:pt x="10" y="6"/>
                    <a:pt x="10" y="6"/>
                  </a:cubicBezTo>
                  <a:cubicBezTo>
                    <a:pt x="10" y="6"/>
                    <a:pt x="9" y="6"/>
                    <a:pt x="9" y="6"/>
                  </a:cubicBezTo>
                  <a:cubicBezTo>
                    <a:pt x="9" y="6"/>
                    <a:pt x="9" y="6"/>
                    <a:pt x="8" y="6"/>
                  </a:cubicBezTo>
                  <a:cubicBezTo>
                    <a:pt x="8" y="6"/>
                    <a:pt x="7" y="6"/>
                    <a:pt x="6" y="5"/>
                  </a:cubicBezTo>
                  <a:close/>
                  <a:moveTo>
                    <a:pt x="36" y="5"/>
                  </a:moveTo>
                  <a:cubicBezTo>
                    <a:pt x="34" y="5"/>
                    <a:pt x="33" y="6"/>
                    <a:pt x="31" y="6"/>
                  </a:cubicBezTo>
                  <a:cubicBezTo>
                    <a:pt x="30" y="6"/>
                    <a:pt x="29" y="7"/>
                    <a:pt x="29" y="8"/>
                  </a:cubicBezTo>
                  <a:cubicBezTo>
                    <a:pt x="28" y="9"/>
                    <a:pt x="27" y="10"/>
                    <a:pt x="27" y="11"/>
                  </a:cubicBezTo>
                  <a:cubicBezTo>
                    <a:pt x="26" y="12"/>
                    <a:pt x="26" y="13"/>
                    <a:pt x="26" y="13"/>
                  </a:cubicBezTo>
                  <a:cubicBezTo>
                    <a:pt x="26" y="15"/>
                    <a:pt x="26" y="16"/>
                    <a:pt x="27" y="17"/>
                  </a:cubicBezTo>
                  <a:cubicBezTo>
                    <a:pt x="27" y="18"/>
                    <a:pt x="28" y="19"/>
                    <a:pt x="29" y="20"/>
                  </a:cubicBezTo>
                  <a:cubicBezTo>
                    <a:pt x="30" y="20"/>
                    <a:pt x="31" y="21"/>
                    <a:pt x="32" y="21"/>
                  </a:cubicBezTo>
                  <a:cubicBezTo>
                    <a:pt x="33" y="22"/>
                    <a:pt x="35" y="22"/>
                    <a:pt x="36" y="22"/>
                  </a:cubicBezTo>
                  <a:cubicBezTo>
                    <a:pt x="37" y="22"/>
                    <a:pt x="38" y="22"/>
                    <a:pt x="39" y="22"/>
                  </a:cubicBezTo>
                  <a:cubicBezTo>
                    <a:pt x="39" y="22"/>
                    <a:pt x="40" y="22"/>
                    <a:pt x="40" y="22"/>
                  </a:cubicBezTo>
                  <a:cubicBezTo>
                    <a:pt x="40" y="21"/>
                    <a:pt x="41" y="21"/>
                    <a:pt x="41" y="21"/>
                  </a:cubicBezTo>
                  <a:cubicBezTo>
                    <a:pt x="41" y="21"/>
                    <a:pt x="41" y="21"/>
                    <a:pt x="41" y="21"/>
                  </a:cubicBezTo>
                  <a:cubicBezTo>
                    <a:pt x="41" y="20"/>
                    <a:pt x="41" y="20"/>
                    <a:pt x="41" y="19"/>
                  </a:cubicBezTo>
                  <a:cubicBezTo>
                    <a:pt x="41" y="19"/>
                    <a:pt x="41" y="18"/>
                    <a:pt x="41" y="18"/>
                  </a:cubicBezTo>
                  <a:cubicBezTo>
                    <a:pt x="41" y="18"/>
                    <a:pt x="41" y="18"/>
                    <a:pt x="41" y="18"/>
                  </a:cubicBezTo>
                  <a:cubicBezTo>
                    <a:pt x="41" y="18"/>
                    <a:pt x="41" y="18"/>
                    <a:pt x="41" y="18"/>
                  </a:cubicBezTo>
                  <a:cubicBezTo>
                    <a:pt x="41" y="18"/>
                    <a:pt x="41" y="18"/>
                    <a:pt x="41" y="18"/>
                  </a:cubicBezTo>
                  <a:cubicBezTo>
                    <a:pt x="41" y="18"/>
                    <a:pt x="41" y="18"/>
                    <a:pt x="41" y="18"/>
                  </a:cubicBezTo>
                  <a:cubicBezTo>
                    <a:pt x="41" y="18"/>
                    <a:pt x="41" y="19"/>
                    <a:pt x="41" y="19"/>
                  </a:cubicBezTo>
                  <a:cubicBezTo>
                    <a:pt x="40" y="19"/>
                    <a:pt x="40" y="19"/>
                    <a:pt x="40" y="20"/>
                  </a:cubicBezTo>
                  <a:cubicBezTo>
                    <a:pt x="40" y="20"/>
                    <a:pt x="39" y="20"/>
                    <a:pt x="39" y="20"/>
                  </a:cubicBezTo>
                  <a:cubicBezTo>
                    <a:pt x="38" y="21"/>
                    <a:pt x="37" y="21"/>
                    <a:pt x="36" y="21"/>
                  </a:cubicBezTo>
                  <a:cubicBezTo>
                    <a:pt x="35" y="21"/>
                    <a:pt x="34" y="20"/>
                    <a:pt x="33" y="20"/>
                  </a:cubicBezTo>
                  <a:cubicBezTo>
                    <a:pt x="32" y="19"/>
                    <a:pt x="31" y="18"/>
                    <a:pt x="30" y="17"/>
                  </a:cubicBezTo>
                  <a:cubicBezTo>
                    <a:pt x="30" y="16"/>
                    <a:pt x="29" y="15"/>
                    <a:pt x="29" y="13"/>
                  </a:cubicBezTo>
                  <a:cubicBezTo>
                    <a:pt x="29" y="12"/>
                    <a:pt x="29" y="11"/>
                    <a:pt x="30" y="10"/>
                  </a:cubicBezTo>
                  <a:cubicBezTo>
                    <a:pt x="30" y="9"/>
                    <a:pt x="31" y="9"/>
                    <a:pt x="31" y="8"/>
                  </a:cubicBezTo>
                  <a:cubicBezTo>
                    <a:pt x="32" y="7"/>
                    <a:pt x="32" y="7"/>
                    <a:pt x="33" y="7"/>
                  </a:cubicBezTo>
                  <a:cubicBezTo>
                    <a:pt x="34" y="7"/>
                    <a:pt x="35" y="7"/>
                    <a:pt x="35" y="7"/>
                  </a:cubicBezTo>
                  <a:cubicBezTo>
                    <a:pt x="36" y="7"/>
                    <a:pt x="37" y="7"/>
                    <a:pt x="38" y="7"/>
                  </a:cubicBezTo>
                  <a:cubicBezTo>
                    <a:pt x="39" y="7"/>
                    <a:pt x="39" y="8"/>
                    <a:pt x="40" y="8"/>
                  </a:cubicBezTo>
                  <a:cubicBezTo>
                    <a:pt x="40" y="8"/>
                    <a:pt x="40" y="8"/>
                    <a:pt x="40" y="9"/>
                  </a:cubicBezTo>
                  <a:cubicBezTo>
                    <a:pt x="40" y="9"/>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9"/>
                    <a:pt x="41" y="9"/>
                    <a:pt x="41" y="9"/>
                  </a:cubicBezTo>
                  <a:cubicBezTo>
                    <a:pt x="41" y="8"/>
                    <a:pt x="41" y="8"/>
                    <a:pt x="41" y="7"/>
                  </a:cubicBezTo>
                  <a:cubicBezTo>
                    <a:pt x="41" y="7"/>
                    <a:pt x="41" y="7"/>
                    <a:pt x="41" y="7"/>
                  </a:cubicBezTo>
                  <a:cubicBezTo>
                    <a:pt x="41" y="7"/>
                    <a:pt x="41" y="6"/>
                    <a:pt x="41" y="6"/>
                  </a:cubicBezTo>
                  <a:cubicBezTo>
                    <a:pt x="41" y="6"/>
                    <a:pt x="41" y="6"/>
                    <a:pt x="41" y="6"/>
                  </a:cubicBezTo>
                  <a:cubicBezTo>
                    <a:pt x="41" y="6"/>
                    <a:pt x="41" y="6"/>
                    <a:pt x="41" y="6"/>
                  </a:cubicBezTo>
                  <a:cubicBezTo>
                    <a:pt x="41" y="6"/>
                    <a:pt x="40" y="6"/>
                    <a:pt x="40" y="6"/>
                  </a:cubicBezTo>
                  <a:cubicBezTo>
                    <a:pt x="40" y="6"/>
                    <a:pt x="39" y="6"/>
                    <a:pt x="39" y="6"/>
                  </a:cubicBezTo>
                  <a:cubicBezTo>
                    <a:pt x="38" y="6"/>
                    <a:pt x="38" y="6"/>
                    <a:pt x="37" y="6"/>
                  </a:cubicBezTo>
                  <a:cubicBezTo>
                    <a:pt x="37" y="6"/>
                    <a:pt x="36" y="5"/>
                    <a:pt x="36" y="5"/>
                  </a:cubicBezTo>
                  <a:close/>
                  <a:moveTo>
                    <a:pt x="75" y="5"/>
                  </a:moveTo>
                  <a:cubicBezTo>
                    <a:pt x="74" y="5"/>
                    <a:pt x="74" y="6"/>
                    <a:pt x="74" y="6"/>
                  </a:cubicBezTo>
                  <a:cubicBezTo>
                    <a:pt x="74" y="6"/>
                    <a:pt x="74" y="6"/>
                    <a:pt x="74" y="7"/>
                  </a:cubicBezTo>
                  <a:cubicBezTo>
                    <a:pt x="74" y="8"/>
                    <a:pt x="74" y="8"/>
                    <a:pt x="74" y="8"/>
                  </a:cubicBezTo>
                  <a:cubicBezTo>
                    <a:pt x="74" y="9"/>
                    <a:pt x="74" y="9"/>
                    <a:pt x="74" y="9"/>
                  </a:cubicBezTo>
                  <a:cubicBezTo>
                    <a:pt x="74" y="9"/>
                    <a:pt x="74" y="9"/>
                    <a:pt x="74" y="9"/>
                  </a:cubicBezTo>
                  <a:cubicBezTo>
                    <a:pt x="74" y="9"/>
                    <a:pt x="74" y="9"/>
                    <a:pt x="74" y="9"/>
                  </a:cubicBezTo>
                  <a:cubicBezTo>
                    <a:pt x="74" y="9"/>
                    <a:pt x="74" y="9"/>
                    <a:pt x="74" y="8"/>
                  </a:cubicBezTo>
                  <a:cubicBezTo>
                    <a:pt x="74" y="8"/>
                    <a:pt x="74" y="8"/>
                    <a:pt x="74" y="8"/>
                  </a:cubicBezTo>
                  <a:cubicBezTo>
                    <a:pt x="74" y="8"/>
                    <a:pt x="75" y="8"/>
                    <a:pt x="75" y="8"/>
                  </a:cubicBezTo>
                  <a:cubicBezTo>
                    <a:pt x="75" y="8"/>
                    <a:pt x="75" y="7"/>
                    <a:pt x="75" y="7"/>
                  </a:cubicBezTo>
                  <a:cubicBezTo>
                    <a:pt x="76" y="7"/>
                    <a:pt x="76" y="7"/>
                    <a:pt x="77" y="7"/>
                  </a:cubicBezTo>
                  <a:cubicBezTo>
                    <a:pt x="80" y="7"/>
                    <a:pt x="80" y="7"/>
                    <a:pt x="80" y="7"/>
                  </a:cubicBezTo>
                  <a:cubicBezTo>
                    <a:pt x="80" y="16"/>
                    <a:pt x="80" y="16"/>
                    <a:pt x="80" y="16"/>
                  </a:cubicBezTo>
                  <a:cubicBezTo>
                    <a:pt x="80" y="17"/>
                    <a:pt x="80" y="17"/>
                    <a:pt x="80" y="18"/>
                  </a:cubicBezTo>
                  <a:cubicBezTo>
                    <a:pt x="80" y="19"/>
                    <a:pt x="80" y="20"/>
                    <a:pt x="80" y="20"/>
                  </a:cubicBezTo>
                  <a:cubicBezTo>
                    <a:pt x="80" y="20"/>
                    <a:pt x="80" y="21"/>
                    <a:pt x="80" y="21"/>
                  </a:cubicBezTo>
                  <a:cubicBezTo>
                    <a:pt x="80" y="21"/>
                    <a:pt x="79" y="21"/>
                    <a:pt x="79" y="21"/>
                  </a:cubicBezTo>
                  <a:cubicBezTo>
                    <a:pt x="79" y="21"/>
                    <a:pt x="79" y="21"/>
                    <a:pt x="79" y="21"/>
                  </a:cubicBezTo>
                  <a:cubicBezTo>
                    <a:pt x="79" y="21"/>
                    <a:pt x="79" y="21"/>
                    <a:pt x="79" y="21"/>
                  </a:cubicBezTo>
                  <a:cubicBezTo>
                    <a:pt x="78" y="21"/>
                    <a:pt x="78" y="21"/>
                    <a:pt x="78" y="21"/>
                  </a:cubicBezTo>
                  <a:cubicBezTo>
                    <a:pt x="78" y="21"/>
                    <a:pt x="78" y="21"/>
                    <a:pt x="78" y="21"/>
                  </a:cubicBezTo>
                  <a:cubicBezTo>
                    <a:pt x="78" y="22"/>
                    <a:pt x="78" y="22"/>
                    <a:pt x="79" y="22"/>
                  </a:cubicBezTo>
                  <a:cubicBezTo>
                    <a:pt x="79" y="22"/>
                    <a:pt x="80" y="22"/>
                    <a:pt x="80" y="22"/>
                  </a:cubicBezTo>
                  <a:cubicBezTo>
                    <a:pt x="81" y="22"/>
                    <a:pt x="81" y="22"/>
                    <a:pt x="81" y="22"/>
                  </a:cubicBezTo>
                  <a:cubicBezTo>
                    <a:pt x="82" y="22"/>
                    <a:pt x="82" y="22"/>
                    <a:pt x="83" y="22"/>
                  </a:cubicBezTo>
                  <a:cubicBezTo>
                    <a:pt x="84" y="22"/>
                    <a:pt x="84" y="22"/>
                    <a:pt x="85" y="22"/>
                  </a:cubicBezTo>
                  <a:cubicBezTo>
                    <a:pt x="85" y="22"/>
                    <a:pt x="85" y="22"/>
                    <a:pt x="85" y="22"/>
                  </a:cubicBezTo>
                  <a:cubicBezTo>
                    <a:pt x="85" y="22"/>
                    <a:pt x="85" y="22"/>
                    <a:pt x="85" y="21"/>
                  </a:cubicBezTo>
                  <a:cubicBezTo>
                    <a:pt x="85" y="21"/>
                    <a:pt x="85" y="21"/>
                    <a:pt x="85" y="21"/>
                  </a:cubicBezTo>
                  <a:cubicBezTo>
                    <a:pt x="85" y="21"/>
                    <a:pt x="85" y="21"/>
                    <a:pt x="85" y="21"/>
                  </a:cubicBezTo>
                  <a:cubicBezTo>
                    <a:pt x="85" y="21"/>
                    <a:pt x="85" y="21"/>
                    <a:pt x="84" y="21"/>
                  </a:cubicBezTo>
                  <a:cubicBezTo>
                    <a:pt x="84" y="21"/>
                    <a:pt x="84" y="21"/>
                    <a:pt x="84" y="21"/>
                  </a:cubicBezTo>
                  <a:cubicBezTo>
                    <a:pt x="84" y="21"/>
                    <a:pt x="83" y="21"/>
                    <a:pt x="83" y="21"/>
                  </a:cubicBezTo>
                  <a:cubicBezTo>
                    <a:pt x="83" y="21"/>
                    <a:pt x="83" y="20"/>
                    <a:pt x="83" y="20"/>
                  </a:cubicBezTo>
                  <a:cubicBezTo>
                    <a:pt x="83" y="20"/>
                    <a:pt x="83" y="19"/>
                    <a:pt x="83" y="18"/>
                  </a:cubicBezTo>
                  <a:cubicBezTo>
                    <a:pt x="83" y="17"/>
                    <a:pt x="83" y="17"/>
                    <a:pt x="83" y="16"/>
                  </a:cubicBezTo>
                  <a:cubicBezTo>
                    <a:pt x="83" y="7"/>
                    <a:pt x="83" y="7"/>
                    <a:pt x="83" y="7"/>
                  </a:cubicBezTo>
                  <a:cubicBezTo>
                    <a:pt x="86" y="7"/>
                    <a:pt x="86" y="7"/>
                    <a:pt x="86" y="7"/>
                  </a:cubicBezTo>
                  <a:cubicBezTo>
                    <a:pt x="87" y="7"/>
                    <a:pt x="87" y="7"/>
                    <a:pt x="88" y="8"/>
                  </a:cubicBezTo>
                  <a:cubicBezTo>
                    <a:pt x="88" y="8"/>
                    <a:pt x="88" y="8"/>
                    <a:pt x="88" y="8"/>
                  </a:cubicBezTo>
                  <a:cubicBezTo>
                    <a:pt x="88" y="9"/>
                    <a:pt x="88" y="9"/>
                    <a:pt x="88" y="9"/>
                  </a:cubicBezTo>
                  <a:cubicBezTo>
                    <a:pt x="88" y="9"/>
                    <a:pt x="88" y="9"/>
                    <a:pt x="88" y="9"/>
                  </a:cubicBezTo>
                  <a:cubicBezTo>
                    <a:pt x="88" y="9"/>
                    <a:pt x="88" y="9"/>
                    <a:pt x="89" y="9"/>
                  </a:cubicBezTo>
                  <a:cubicBezTo>
                    <a:pt x="89" y="9"/>
                    <a:pt x="89" y="9"/>
                    <a:pt x="89" y="9"/>
                  </a:cubicBezTo>
                  <a:cubicBezTo>
                    <a:pt x="89" y="9"/>
                    <a:pt x="89" y="9"/>
                    <a:pt x="89" y="9"/>
                  </a:cubicBezTo>
                  <a:cubicBezTo>
                    <a:pt x="89" y="8"/>
                    <a:pt x="89" y="8"/>
                    <a:pt x="89" y="7"/>
                  </a:cubicBezTo>
                  <a:cubicBezTo>
                    <a:pt x="89" y="7"/>
                    <a:pt x="89" y="6"/>
                    <a:pt x="89" y="6"/>
                  </a:cubicBezTo>
                  <a:cubicBezTo>
                    <a:pt x="89" y="6"/>
                    <a:pt x="89" y="6"/>
                    <a:pt x="89" y="6"/>
                  </a:cubicBezTo>
                  <a:cubicBezTo>
                    <a:pt x="89" y="6"/>
                    <a:pt x="89" y="6"/>
                    <a:pt x="89" y="6"/>
                  </a:cubicBezTo>
                  <a:cubicBezTo>
                    <a:pt x="89" y="6"/>
                    <a:pt x="89" y="6"/>
                    <a:pt x="88" y="6"/>
                  </a:cubicBezTo>
                  <a:cubicBezTo>
                    <a:pt x="88" y="6"/>
                    <a:pt x="88" y="6"/>
                    <a:pt x="88" y="6"/>
                  </a:cubicBezTo>
                  <a:cubicBezTo>
                    <a:pt x="88" y="6"/>
                    <a:pt x="88" y="6"/>
                    <a:pt x="87" y="6"/>
                  </a:cubicBezTo>
                  <a:cubicBezTo>
                    <a:pt x="87" y="6"/>
                    <a:pt x="87" y="6"/>
                    <a:pt x="87" y="6"/>
                  </a:cubicBezTo>
                  <a:cubicBezTo>
                    <a:pt x="78" y="6"/>
                    <a:pt x="78" y="6"/>
                    <a:pt x="78" y="6"/>
                  </a:cubicBezTo>
                  <a:cubicBezTo>
                    <a:pt x="77" y="6"/>
                    <a:pt x="77" y="6"/>
                    <a:pt x="77" y="6"/>
                  </a:cubicBezTo>
                  <a:cubicBezTo>
                    <a:pt x="76" y="6"/>
                    <a:pt x="76" y="6"/>
                    <a:pt x="75" y="6"/>
                  </a:cubicBezTo>
                  <a:cubicBezTo>
                    <a:pt x="75" y="6"/>
                    <a:pt x="75" y="6"/>
                    <a:pt x="75" y="6"/>
                  </a:cubicBezTo>
                  <a:cubicBezTo>
                    <a:pt x="75" y="5"/>
                    <a:pt x="75" y="6"/>
                    <a:pt x="75" y="5"/>
                  </a:cubicBezTo>
                  <a:close/>
                  <a:moveTo>
                    <a:pt x="268" y="5"/>
                  </a:moveTo>
                  <a:cubicBezTo>
                    <a:pt x="267" y="6"/>
                    <a:pt x="267" y="6"/>
                    <a:pt x="266" y="6"/>
                  </a:cubicBezTo>
                  <a:cubicBezTo>
                    <a:pt x="265" y="6"/>
                    <a:pt x="264" y="6"/>
                    <a:pt x="263" y="7"/>
                  </a:cubicBezTo>
                  <a:cubicBezTo>
                    <a:pt x="262" y="7"/>
                    <a:pt x="261" y="8"/>
                    <a:pt x="260" y="9"/>
                  </a:cubicBezTo>
                  <a:cubicBezTo>
                    <a:pt x="260" y="11"/>
                    <a:pt x="259" y="12"/>
                    <a:pt x="259" y="14"/>
                  </a:cubicBezTo>
                  <a:cubicBezTo>
                    <a:pt x="259" y="16"/>
                    <a:pt x="260" y="17"/>
                    <a:pt x="261" y="18"/>
                  </a:cubicBezTo>
                  <a:cubicBezTo>
                    <a:pt x="262" y="20"/>
                    <a:pt x="263" y="21"/>
                    <a:pt x="264" y="21"/>
                  </a:cubicBezTo>
                  <a:cubicBezTo>
                    <a:pt x="266" y="22"/>
                    <a:pt x="268" y="22"/>
                    <a:pt x="269" y="22"/>
                  </a:cubicBezTo>
                  <a:cubicBezTo>
                    <a:pt x="270" y="22"/>
                    <a:pt x="271" y="22"/>
                    <a:pt x="272" y="22"/>
                  </a:cubicBezTo>
                  <a:cubicBezTo>
                    <a:pt x="273" y="22"/>
                    <a:pt x="274" y="21"/>
                    <a:pt x="275" y="21"/>
                  </a:cubicBezTo>
                  <a:cubicBezTo>
                    <a:pt x="275" y="21"/>
                    <a:pt x="275" y="21"/>
                    <a:pt x="275" y="21"/>
                  </a:cubicBezTo>
                  <a:cubicBezTo>
                    <a:pt x="275" y="21"/>
                    <a:pt x="275" y="21"/>
                    <a:pt x="275" y="20"/>
                  </a:cubicBezTo>
                  <a:cubicBezTo>
                    <a:pt x="275" y="18"/>
                    <a:pt x="275" y="18"/>
                    <a:pt x="275" y="18"/>
                  </a:cubicBezTo>
                  <a:cubicBezTo>
                    <a:pt x="275" y="17"/>
                    <a:pt x="275" y="16"/>
                    <a:pt x="275" y="15"/>
                  </a:cubicBezTo>
                  <a:cubicBezTo>
                    <a:pt x="275" y="15"/>
                    <a:pt x="275" y="15"/>
                    <a:pt x="275" y="15"/>
                  </a:cubicBezTo>
                  <a:cubicBezTo>
                    <a:pt x="275" y="14"/>
                    <a:pt x="276" y="14"/>
                    <a:pt x="276" y="14"/>
                  </a:cubicBezTo>
                  <a:cubicBezTo>
                    <a:pt x="276" y="14"/>
                    <a:pt x="276" y="14"/>
                    <a:pt x="276" y="14"/>
                  </a:cubicBezTo>
                  <a:cubicBezTo>
                    <a:pt x="276" y="14"/>
                    <a:pt x="276" y="14"/>
                    <a:pt x="276" y="14"/>
                  </a:cubicBezTo>
                  <a:cubicBezTo>
                    <a:pt x="277" y="14"/>
                    <a:pt x="277" y="14"/>
                    <a:pt x="277" y="14"/>
                  </a:cubicBezTo>
                  <a:cubicBezTo>
                    <a:pt x="277" y="14"/>
                    <a:pt x="277" y="14"/>
                    <a:pt x="277" y="14"/>
                  </a:cubicBezTo>
                  <a:cubicBezTo>
                    <a:pt x="277" y="14"/>
                    <a:pt x="277" y="14"/>
                    <a:pt x="277" y="14"/>
                  </a:cubicBezTo>
                  <a:cubicBezTo>
                    <a:pt x="277" y="14"/>
                    <a:pt x="276" y="14"/>
                    <a:pt x="276" y="14"/>
                  </a:cubicBezTo>
                  <a:cubicBezTo>
                    <a:pt x="276" y="14"/>
                    <a:pt x="275" y="14"/>
                    <a:pt x="275" y="14"/>
                  </a:cubicBezTo>
                  <a:cubicBezTo>
                    <a:pt x="275" y="14"/>
                    <a:pt x="274" y="14"/>
                    <a:pt x="274" y="14"/>
                  </a:cubicBezTo>
                  <a:cubicBezTo>
                    <a:pt x="273" y="14"/>
                    <a:pt x="273" y="14"/>
                    <a:pt x="272" y="14"/>
                  </a:cubicBezTo>
                  <a:cubicBezTo>
                    <a:pt x="272" y="14"/>
                    <a:pt x="271" y="14"/>
                    <a:pt x="270" y="14"/>
                  </a:cubicBezTo>
                  <a:cubicBezTo>
                    <a:pt x="270" y="14"/>
                    <a:pt x="270" y="14"/>
                    <a:pt x="270" y="14"/>
                  </a:cubicBezTo>
                  <a:cubicBezTo>
                    <a:pt x="270" y="14"/>
                    <a:pt x="270" y="14"/>
                    <a:pt x="270" y="14"/>
                  </a:cubicBezTo>
                  <a:cubicBezTo>
                    <a:pt x="270" y="14"/>
                    <a:pt x="270" y="14"/>
                    <a:pt x="270" y="14"/>
                  </a:cubicBezTo>
                  <a:cubicBezTo>
                    <a:pt x="270" y="14"/>
                    <a:pt x="270" y="14"/>
                    <a:pt x="270" y="14"/>
                  </a:cubicBezTo>
                  <a:cubicBezTo>
                    <a:pt x="270" y="14"/>
                    <a:pt x="271" y="14"/>
                    <a:pt x="271" y="14"/>
                  </a:cubicBezTo>
                  <a:cubicBezTo>
                    <a:pt x="271" y="14"/>
                    <a:pt x="271" y="14"/>
                    <a:pt x="271" y="14"/>
                  </a:cubicBezTo>
                  <a:cubicBezTo>
                    <a:pt x="271" y="14"/>
                    <a:pt x="272" y="15"/>
                    <a:pt x="272" y="15"/>
                  </a:cubicBezTo>
                  <a:cubicBezTo>
                    <a:pt x="272" y="15"/>
                    <a:pt x="272" y="15"/>
                    <a:pt x="272" y="15"/>
                  </a:cubicBezTo>
                  <a:cubicBezTo>
                    <a:pt x="272" y="16"/>
                    <a:pt x="272" y="16"/>
                    <a:pt x="272" y="17"/>
                  </a:cubicBezTo>
                  <a:cubicBezTo>
                    <a:pt x="272" y="17"/>
                    <a:pt x="272" y="17"/>
                    <a:pt x="272" y="18"/>
                  </a:cubicBezTo>
                  <a:cubicBezTo>
                    <a:pt x="272" y="20"/>
                    <a:pt x="272" y="20"/>
                    <a:pt x="272" y="20"/>
                  </a:cubicBezTo>
                  <a:cubicBezTo>
                    <a:pt x="272" y="20"/>
                    <a:pt x="272" y="20"/>
                    <a:pt x="272" y="20"/>
                  </a:cubicBezTo>
                  <a:cubicBezTo>
                    <a:pt x="272" y="20"/>
                    <a:pt x="272" y="20"/>
                    <a:pt x="272" y="21"/>
                  </a:cubicBezTo>
                  <a:cubicBezTo>
                    <a:pt x="271" y="21"/>
                    <a:pt x="271" y="21"/>
                    <a:pt x="271" y="21"/>
                  </a:cubicBezTo>
                  <a:cubicBezTo>
                    <a:pt x="271" y="21"/>
                    <a:pt x="270" y="21"/>
                    <a:pt x="270" y="21"/>
                  </a:cubicBezTo>
                  <a:cubicBezTo>
                    <a:pt x="268" y="21"/>
                    <a:pt x="266" y="20"/>
                    <a:pt x="265" y="19"/>
                  </a:cubicBezTo>
                  <a:cubicBezTo>
                    <a:pt x="263" y="17"/>
                    <a:pt x="263" y="15"/>
                    <a:pt x="263" y="13"/>
                  </a:cubicBezTo>
                  <a:cubicBezTo>
                    <a:pt x="263" y="12"/>
                    <a:pt x="263" y="11"/>
                    <a:pt x="263" y="10"/>
                  </a:cubicBezTo>
                  <a:cubicBezTo>
                    <a:pt x="263" y="9"/>
                    <a:pt x="264" y="8"/>
                    <a:pt x="265" y="8"/>
                  </a:cubicBezTo>
                  <a:cubicBezTo>
                    <a:pt x="265" y="7"/>
                    <a:pt x="266" y="7"/>
                    <a:pt x="267" y="7"/>
                  </a:cubicBezTo>
                  <a:cubicBezTo>
                    <a:pt x="267" y="7"/>
                    <a:pt x="268" y="7"/>
                    <a:pt x="269" y="7"/>
                  </a:cubicBezTo>
                  <a:cubicBezTo>
                    <a:pt x="270" y="7"/>
                    <a:pt x="271" y="7"/>
                    <a:pt x="272" y="7"/>
                  </a:cubicBezTo>
                  <a:cubicBezTo>
                    <a:pt x="273" y="8"/>
                    <a:pt x="273" y="8"/>
                    <a:pt x="274" y="8"/>
                  </a:cubicBezTo>
                  <a:cubicBezTo>
                    <a:pt x="274" y="9"/>
                    <a:pt x="274" y="9"/>
                    <a:pt x="274" y="9"/>
                  </a:cubicBezTo>
                  <a:cubicBezTo>
                    <a:pt x="274" y="9"/>
                    <a:pt x="274" y="10"/>
                    <a:pt x="274" y="10"/>
                  </a:cubicBezTo>
                  <a:cubicBezTo>
                    <a:pt x="274" y="10"/>
                    <a:pt x="274" y="10"/>
                    <a:pt x="274" y="10"/>
                  </a:cubicBezTo>
                  <a:cubicBezTo>
                    <a:pt x="274" y="10"/>
                    <a:pt x="274" y="10"/>
                    <a:pt x="274" y="10"/>
                  </a:cubicBezTo>
                  <a:cubicBezTo>
                    <a:pt x="275" y="10"/>
                    <a:pt x="275" y="10"/>
                    <a:pt x="275" y="10"/>
                  </a:cubicBezTo>
                  <a:cubicBezTo>
                    <a:pt x="275" y="10"/>
                    <a:pt x="275" y="10"/>
                    <a:pt x="275" y="10"/>
                  </a:cubicBezTo>
                  <a:cubicBezTo>
                    <a:pt x="275" y="8"/>
                    <a:pt x="275" y="8"/>
                    <a:pt x="275" y="7"/>
                  </a:cubicBezTo>
                  <a:cubicBezTo>
                    <a:pt x="275" y="7"/>
                    <a:pt x="275" y="6"/>
                    <a:pt x="275" y="6"/>
                  </a:cubicBezTo>
                  <a:cubicBezTo>
                    <a:pt x="275" y="6"/>
                    <a:pt x="275" y="6"/>
                    <a:pt x="275" y="6"/>
                  </a:cubicBezTo>
                  <a:cubicBezTo>
                    <a:pt x="275" y="6"/>
                    <a:pt x="275" y="6"/>
                    <a:pt x="275" y="6"/>
                  </a:cubicBezTo>
                  <a:cubicBezTo>
                    <a:pt x="274" y="6"/>
                    <a:pt x="274" y="6"/>
                    <a:pt x="274" y="6"/>
                  </a:cubicBezTo>
                  <a:cubicBezTo>
                    <a:pt x="273" y="6"/>
                    <a:pt x="273" y="6"/>
                    <a:pt x="273" y="6"/>
                  </a:cubicBezTo>
                  <a:cubicBezTo>
                    <a:pt x="273" y="6"/>
                    <a:pt x="272" y="6"/>
                    <a:pt x="271" y="6"/>
                  </a:cubicBezTo>
                  <a:cubicBezTo>
                    <a:pt x="271" y="6"/>
                    <a:pt x="270" y="6"/>
                    <a:pt x="269" y="5"/>
                  </a:cubicBezTo>
                  <a:cubicBezTo>
                    <a:pt x="269" y="5"/>
                    <a:pt x="268" y="5"/>
                    <a:pt x="268" y="5"/>
                  </a:cubicBezTo>
                  <a:close/>
                  <a:moveTo>
                    <a:pt x="24" y="6"/>
                  </a:moveTo>
                  <a:cubicBezTo>
                    <a:pt x="24" y="6"/>
                    <a:pt x="24" y="6"/>
                    <a:pt x="24" y="6"/>
                  </a:cubicBezTo>
                  <a:cubicBezTo>
                    <a:pt x="23" y="6"/>
                    <a:pt x="23" y="6"/>
                    <a:pt x="23" y="6"/>
                  </a:cubicBezTo>
                  <a:cubicBezTo>
                    <a:pt x="23" y="6"/>
                    <a:pt x="23" y="6"/>
                    <a:pt x="23" y="6"/>
                  </a:cubicBezTo>
                  <a:cubicBezTo>
                    <a:pt x="22" y="6"/>
                    <a:pt x="22" y="6"/>
                    <a:pt x="21" y="6"/>
                  </a:cubicBezTo>
                  <a:cubicBezTo>
                    <a:pt x="20" y="6"/>
                    <a:pt x="19" y="6"/>
                    <a:pt x="18" y="6"/>
                  </a:cubicBezTo>
                  <a:cubicBezTo>
                    <a:pt x="17" y="6"/>
                    <a:pt x="17" y="6"/>
                    <a:pt x="17" y="6"/>
                  </a:cubicBezTo>
                  <a:cubicBezTo>
                    <a:pt x="16" y="6"/>
                    <a:pt x="16" y="6"/>
                    <a:pt x="15" y="6"/>
                  </a:cubicBezTo>
                  <a:cubicBezTo>
                    <a:pt x="15" y="6"/>
                    <a:pt x="14" y="6"/>
                    <a:pt x="14" y="6"/>
                  </a:cubicBezTo>
                  <a:cubicBezTo>
                    <a:pt x="13" y="6"/>
                    <a:pt x="13" y="6"/>
                    <a:pt x="13" y="6"/>
                  </a:cubicBezTo>
                  <a:cubicBezTo>
                    <a:pt x="13" y="6"/>
                    <a:pt x="13" y="6"/>
                    <a:pt x="13" y="6"/>
                  </a:cubicBezTo>
                  <a:cubicBezTo>
                    <a:pt x="13" y="6"/>
                    <a:pt x="13" y="6"/>
                    <a:pt x="13" y="6"/>
                  </a:cubicBezTo>
                  <a:cubicBezTo>
                    <a:pt x="13" y="6"/>
                    <a:pt x="13" y="6"/>
                    <a:pt x="13" y="6"/>
                  </a:cubicBezTo>
                  <a:cubicBezTo>
                    <a:pt x="14" y="6"/>
                    <a:pt x="14" y="6"/>
                    <a:pt x="14" y="6"/>
                  </a:cubicBezTo>
                  <a:cubicBezTo>
                    <a:pt x="14" y="6"/>
                    <a:pt x="14" y="6"/>
                    <a:pt x="14" y="6"/>
                  </a:cubicBezTo>
                  <a:cubicBezTo>
                    <a:pt x="15" y="6"/>
                    <a:pt x="15" y="7"/>
                    <a:pt x="15" y="7"/>
                  </a:cubicBezTo>
                  <a:cubicBezTo>
                    <a:pt x="15" y="7"/>
                    <a:pt x="15" y="7"/>
                    <a:pt x="15" y="7"/>
                  </a:cubicBezTo>
                  <a:cubicBezTo>
                    <a:pt x="15" y="8"/>
                    <a:pt x="15" y="8"/>
                    <a:pt x="15" y="9"/>
                  </a:cubicBezTo>
                  <a:cubicBezTo>
                    <a:pt x="15" y="9"/>
                    <a:pt x="15" y="10"/>
                    <a:pt x="15" y="12"/>
                  </a:cubicBezTo>
                  <a:cubicBezTo>
                    <a:pt x="15" y="16"/>
                    <a:pt x="15" y="16"/>
                    <a:pt x="15" y="16"/>
                  </a:cubicBezTo>
                  <a:cubicBezTo>
                    <a:pt x="15" y="17"/>
                    <a:pt x="15" y="17"/>
                    <a:pt x="15" y="18"/>
                  </a:cubicBezTo>
                  <a:cubicBezTo>
                    <a:pt x="15" y="19"/>
                    <a:pt x="15" y="20"/>
                    <a:pt x="15" y="20"/>
                  </a:cubicBezTo>
                  <a:cubicBezTo>
                    <a:pt x="15" y="20"/>
                    <a:pt x="15" y="21"/>
                    <a:pt x="15" y="21"/>
                  </a:cubicBezTo>
                  <a:cubicBezTo>
                    <a:pt x="15" y="21"/>
                    <a:pt x="15" y="21"/>
                    <a:pt x="15" y="21"/>
                  </a:cubicBezTo>
                  <a:cubicBezTo>
                    <a:pt x="14" y="21"/>
                    <a:pt x="14" y="21"/>
                    <a:pt x="14" y="21"/>
                  </a:cubicBezTo>
                  <a:cubicBezTo>
                    <a:pt x="14" y="21"/>
                    <a:pt x="14" y="21"/>
                    <a:pt x="13" y="21"/>
                  </a:cubicBezTo>
                  <a:cubicBezTo>
                    <a:pt x="13" y="21"/>
                    <a:pt x="13" y="21"/>
                    <a:pt x="13" y="21"/>
                  </a:cubicBezTo>
                  <a:cubicBezTo>
                    <a:pt x="13" y="22"/>
                    <a:pt x="14" y="22"/>
                    <a:pt x="14" y="22"/>
                  </a:cubicBezTo>
                  <a:cubicBezTo>
                    <a:pt x="14" y="22"/>
                    <a:pt x="14" y="22"/>
                    <a:pt x="15" y="22"/>
                  </a:cubicBezTo>
                  <a:cubicBezTo>
                    <a:pt x="15" y="22"/>
                    <a:pt x="15" y="22"/>
                    <a:pt x="15" y="22"/>
                  </a:cubicBezTo>
                  <a:cubicBezTo>
                    <a:pt x="16" y="22"/>
                    <a:pt x="16" y="22"/>
                    <a:pt x="16" y="22"/>
                  </a:cubicBezTo>
                  <a:cubicBezTo>
                    <a:pt x="16" y="22"/>
                    <a:pt x="16" y="22"/>
                    <a:pt x="17" y="22"/>
                  </a:cubicBezTo>
                  <a:cubicBezTo>
                    <a:pt x="17" y="22"/>
                    <a:pt x="17" y="22"/>
                    <a:pt x="18" y="22"/>
                  </a:cubicBezTo>
                  <a:cubicBezTo>
                    <a:pt x="18" y="22"/>
                    <a:pt x="19" y="22"/>
                    <a:pt x="19" y="22"/>
                  </a:cubicBezTo>
                  <a:cubicBezTo>
                    <a:pt x="20" y="22"/>
                    <a:pt x="20" y="22"/>
                    <a:pt x="21" y="22"/>
                  </a:cubicBezTo>
                  <a:cubicBezTo>
                    <a:pt x="22" y="22"/>
                    <a:pt x="22" y="22"/>
                    <a:pt x="23" y="22"/>
                  </a:cubicBezTo>
                  <a:cubicBezTo>
                    <a:pt x="23" y="22"/>
                    <a:pt x="24" y="22"/>
                    <a:pt x="24" y="22"/>
                  </a:cubicBezTo>
                  <a:cubicBezTo>
                    <a:pt x="24" y="22"/>
                    <a:pt x="24" y="21"/>
                    <a:pt x="24" y="21"/>
                  </a:cubicBezTo>
                  <a:cubicBezTo>
                    <a:pt x="24" y="21"/>
                    <a:pt x="24" y="21"/>
                    <a:pt x="24" y="20"/>
                  </a:cubicBezTo>
                  <a:cubicBezTo>
                    <a:pt x="25" y="20"/>
                    <a:pt x="25" y="19"/>
                    <a:pt x="25" y="19"/>
                  </a:cubicBezTo>
                  <a:cubicBezTo>
                    <a:pt x="25" y="19"/>
                    <a:pt x="25" y="19"/>
                    <a:pt x="25" y="19"/>
                  </a:cubicBezTo>
                  <a:cubicBezTo>
                    <a:pt x="24" y="18"/>
                    <a:pt x="24" y="18"/>
                    <a:pt x="24" y="18"/>
                  </a:cubicBezTo>
                  <a:cubicBezTo>
                    <a:pt x="24" y="18"/>
                    <a:pt x="24" y="18"/>
                    <a:pt x="24" y="18"/>
                  </a:cubicBezTo>
                  <a:cubicBezTo>
                    <a:pt x="24" y="19"/>
                    <a:pt x="24" y="19"/>
                    <a:pt x="24" y="19"/>
                  </a:cubicBezTo>
                  <a:cubicBezTo>
                    <a:pt x="24" y="19"/>
                    <a:pt x="24" y="19"/>
                    <a:pt x="24" y="20"/>
                  </a:cubicBezTo>
                  <a:cubicBezTo>
                    <a:pt x="24" y="20"/>
                    <a:pt x="23" y="20"/>
                    <a:pt x="23" y="20"/>
                  </a:cubicBezTo>
                  <a:cubicBezTo>
                    <a:pt x="23" y="20"/>
                    <a:pt x="23" y="20"/>
                    <a:pt x="22" y="21"/>
                  </a:cubicBezTo>
                  <a:cubicBezTo>
                    <a:pt x="22" y="21"/>
                    <a:pt x="21" y="21"/>
                    <a:pt x="21" y="21"/>
                  </a:cubicBezTo>
                  <a:cubicBezTo>
                    <a:pt x="20" y="21"/>
                    <a:pt x="19" y="20"/>
                    <a:pt x="19" y="20"/>
                  </a:cubicBezTo>
                  <a:cubicBezTo>
                    <a:pt x="18" y="20"/>
                    <a:pt x="18" y="19"/>
                    <a:pt x="18" y="19"/>
                  </a:cubicBezTo>
                  <a:cubicBezTo>
                    <a:pt x="18" y="18"/>
                    <a:pt x="18" y="18"/>
                    <a:pt x="18" y="17"/>
                  </a:cubicBezTo>
                  <a:cubicBezTo>
                    <a:pt x="18" y="17"/>
                    <a:pt x="18" y="16"/>
                    <a:pt x="18" y="16"/>
                  </a:cubicBezTo>
                  <a:cubicBezTo>
                    <a:pt x="18" y="14"/>
                    <a:pt x="18" y="14"/>
                    <a:pt x="18" y="14"/>
                  </a:cubicBezTo>
                  <a:cubicBezTo>
                    <a:pt x="18" y="14"/>
                    <a:pt x="18" y="14"/>
                    <a:pt x="18" y="14"/>
                  </a:cubicBezTo>
                  <a:cubicBezTo>
                    <a:pt x="18" y="14"/>
                    <a:pt x="18" y="14"/>
                    <a:pt x="18" y="14"/>
                  </a:cubicBezTo>
                  <a:cubicBezTo>
                    <a:pt x="19" y="14"/>
                    <a:pt x="19" y="14"/>
                    <a:pt x="19" y="14"/>
                  </a:cubicBezTo>
                  <a:cubicBezTo>
                    <a:pt x="20" y="14"/>
                    <a:pt x="20" y="14"/>
                    <a:pt x="21" y="14"/>
                  </a:cubicBezTo>
                  <a:cubicBezTo>
                    <a:pt x="21" y="14"/>
                    <a:pt x="22" y="14"/>
                    <a:pt x="22" y="14"/>
                  </a:cubicBezTo>
                  <a:cubicBezTo>
                    <a:pt x="22" y="14"/>
                    <a:pt x="22" y="14"/>
                    <a:pt x="23" y="14"/>
                  </a:cubicBezTo>
                  <a:cubicBezTo>
                    <a:pt x="23" y="14"/>
                    <a:pt x="23" y="14"/>
                    <a:pt x="23" y="15"/>
                  </a:cubicBezTo>
                  <a:cubicBezTo>
                    <a:pt x="23" y="15"/>
                    <a:pt x="23" y="15"/>
                    <a:pt x="23" y="15"/>
                  </a:cubicBezTo>
                  <a:cubicBezTo>
                    <a:pt x="23" y="15"/>
                    <a:pt x="23" y="15"/>
                    <a:pt x="23" y="15"/>
                  </a:cubicBezTo>
                  <a:cubicBezTo>
                    <a:pt x="23" y="15"/>
                    <a:pt x="23" y="16"/>
                    <a:pt x="23" y="16"/>
                  </a:cubicBezTo>
                  <a:cubicBezTo>
                    <a:pt x="23" y="16"/>
                    <a:pt x="23" y="16"/>
                    <a:pt x="23" y="16"/>
                  </a:cubicBezTo>
                  <a:cubicBezTo>
                    <a:pt x="23" y="16"/>
                    <a:pt x="23" y="16"/>
                    <a:pt x="23" y="15"/>
                  </a:cubicBezTo>
                  <a:cubicBezTo>
                    <a:pt x="23" y="15"/>
                    <a:pt x="23" y="15"/>
                    <a:pt x="23" y="15"/>
                  </a:cubicBezTo>
                  <a:cubicBezTo>
                    <a:pt x="23" y="15"/>
                    <a:pt x="23" y="15"/>
                    <a:pt x="23" y="15"/>
                  </a:cubicBezTo>
                  <a:cubicBezTo>
                    <a:pt x="23" y="14"/>
                    <a:pt x="24" y="14"/>
                    <a:pt x="24" y="14"/>
                  </a:cubicBezTo>
                  <a:cubicBezTo>
                    <a:pt x="24" y="13"/>
                    <a:pt x="24" y="13"/>
                    <a:pt x="24" y="13"/>
                  </a:cubicBezTo>
                  <a:cubicBezTo>
                    <a:pt x="24" y="12"/>
                    <a:pt x="24" y="12"/>
                    <a:pt x="24" y="12"/>
                  </a:cubicBezTo>
                  <a:cubicBezTo>
                    <a:pt x="24" y="12"/>
                    <a:pt x="24" y="12"/>
                    <a:pt x="24" y="12"/>
                  </a:cubicBezTo>
                  <a:cubicBezTo>
                    <a:pt x="24" y="12"/>
                    <a:pt x="24" y="12"/>
                    <a:pt x="24" y="12"/>
                  </a:cubicBezTo>
                  <a:cubicBezTo>
                    <a:pt x="24" y="12"/>
                    <a:pt x="23" y="12"/>
                    <a:pt x="23" y="12"/>
                  </a:cubicBezTo>
                  <a:cubicBezTo>
                    <a:pt x="23" y="12"/>
                    <a:pt x="23" y="12"/>
                    <a:pt x="23" y="12"/>
                  </a:cubicBezTo>
                  <a:cubicBezTo>
                    <a:pt x="23" y="12"/>
                    <a:pt x="23" y="12"/>
                    <a:pt x="23" y="12"/>
                  </a:cubicBezTo>
                  <a:cubicBezTo>
                    <a:pt x="23" y="13"/>
                    <a:pt x="22" y="13"/>
                    <a:pt x="22" y="13"/>
                  </a:cubicBezTo>
                  <a:cubicBezTo>
                    <a:pt x="22" y="13"/>
                    <a:pt x="22" y="13"/>
                    <a:pt x="21" y="13"/>
                  </a:cubicBezTo>
                  <a:cubicBezTo>
                    <a:pt x="21" y="13"/>
                    <a:pt x="20" y="13"/>
                    <a:pt x="19" y="13"/>
                  </a:cubicBezTo>
                  <a:cubicBezTo>
                    <a:pt x="19" y="13"/>
                    <a:pt x="19" y="13"/>
                    <a:pt x="18" y="13"/>
                  </a:cubicBezTo>
                  <a:cubicBezTo>
                    <a:pt x="18" y="13"/>
                    <a:pt x="18" y="13"/>
                    <a:pt x="18" y="13"/>
                  </a:cubicBezTo>
                  <a:cubicBezTo>
                    <a:pt x="18" y="12"/>
                    <a:pt x="18" y="12"/>
                    <a:pt x="18" y="12"/>
                  </a:cubicBezTo>
                  <a:cubicBezTo>
                    <a:pt x="18" y="7"/>
                    <a:pt x="18" y="7"/>
                    <a:pt x="18" y="7"/>
                  </a:cubicBezTo>
                  <a:cubicBezTo>
                    <a:pt x="18" y="7"/>
                    <a:pt x="18" y="7"/>
                    <a:pt x="18" y="7"/>
                  </a:cubicBezTo>
                  <a:cubicBezTo>
                    <a:pt x="18" y="7"/>
                    <a:pt x="19" y="7"/>
                    <a:pt x="19" y="7"/>
                  </a:cubicBezTo>
                  <a:cubicBezTo>
                    <a:pt x="20" y="7"/>
                    <a:pt x="20" y="7"/>
                    <a:pt x="21" y="7"/>
                  </a:cubicBezTo>
                  <a:cubicBezTo>
                    <a:pt x="21" y="7"/>
                    <a:pt x="22" y="7"/>
                    <a:pt x="22" y="7"/>
                  </a:cubicBezTo>
                  <a:cubicBezTo>
                    <a:pt x="22" y="7"/>
                    <a:pt x="23" y="7"/>
                    <a:pt x="23" y="7"/>
                  </a:cubicBezTo>
                  <a:cubicBezTo>
                    <a:pt x="23" y="7"/>
                    <a:pt x="23" y="8"/>
                    <a:pt x="23" y="8"/>
                  </a:cubicBezTo>
                  <a:cubicBezTo>
                    <a:pt x="23" y="8"/>
                    <a:pt x="23" y="8"/>
                    <a:pt x="23" y="8"/>
                  </a:cubicBezTo>
                  <a:cubicBezTo>
                    <a:pt x="23" y="8"/>
                    <a:pt x="23" y="9"/>
                    <a:pt x="23" y="9"/>
                  </a:cubicBezTo>
                  <a:cubicBezTo>
                    <a:pt x="23" y="9"/>
                    <a:pt x="23" y="9"/>
                    <a:pt x="23" y="9"/>
                  </a:cubicBezTo>
                  <a:cubicBezTo>
                    <a:pt x="23" y="9"/>
                    <a:pt x="23" y="9"/>
                    <a:pt x="23" y="9"/>
                  </a:cubicBezTo>
                  <a:cubicBezTo>
                    <a:pt x="24" y="9"/>
                    <a:pt x="24" y="9"/>
                    <a:pt x="24" y="9"/>
                  </a:cubicBezTo>
                  <a:cubicBezTo>
                    <a:pt x="24" y="9"/>
                    <a:pt x="24" y="9"/>
                    <a:pt x="24" y="9"/>
                  </a:cubicBezTo>
                  <a:cubicBezTo>
                    <a:pt x="24" y="8"/>
                    <a:pt x="24" y="8"/>
                    <a:pt x="24" y="8"/>
                  </a:cubicBezTo>
                  <a:cubicBezTo>
                    <a:pt x="24" y="8"/>
                    <a:pt x="24" y="7"/>
                    <a:pt x="24" y="7"/>
                  </a:cubicBezTo>
                  <a:cubicBezTo>
                    <a:pt x="24" y="7"/>
                    <a:pt x="24" y="6"/>
                    <a:pt x="24" y="6"/>
                  </a:cubicBezTo>
                  <a:cubicBezTo>
                    <a:pt x="24" y="6"/>
                    <a:pt x="24" y="6"/>
                    <a:pt x="24" y="6"/>
                  </a:cubicBezTo>
                  <a:cubicBezTo>
                    <a:pt x="24" y="6"/>
                    <a:pt x="24" y="6"/>
                    <a:pt x="24" y="6"/>
                  </a:cubicBezTo>
                  <a:cubicBezTo>
                    <a:pt x="24" y="6"/>
                    <a:pt x="24" y="6"/>
                    <a:pt x="24" y="6"/>
                  </a:cubicBezTo>
                  <a:cubicBezTo>
                    <a:pt x="24" y="6"/>
                    <a:pt x="24" y="6"/>
                    <a:pt x="24" y="6"/>
                  </a:cubicBezTo>
                  <a:close/>
                  <a:moveTo>
                    <a:pt x="71" y="6"/>
                  </a:moveTo>
                  <a:cubicBezTo>
                    <a:pt x="71" y="6"/>
                    <a:pt x="71" y="6"/>
                    <a:pt x="71" y="6"/>
                  </a:cubicBezTo>
                  <a:cubicBezTo>
                    <a:pt x="71" y="6"/>
                    <a:pt x="71" y="6"/>
                    <a:pt x="71" y="6"/>
                  </a:cubicBezTo>
                  <a:cubicBezTo>
                    <a:pt x="71" y="6"/>
                    <a:pt x="70" y="6"/>
                    <a:pt x="70" y="6"/>
                  </a:cubicBezTo>
                  <a:cubicBezTo>
                    <a:pt x="70" y="6"/>
                    <a:pt x="69" y="6"/>
                    <a:pt x="69" y="6"/>
                  </a:cubicBezTo>
                  <a:cubicBezTo>
                    <a:pt x="68" y="6"/>
                    <a:pt x="67" y="6"/>
                    <a:pt x="66" y="6"/>
                  </a:cubicBezTo>
                  <a:cubicBezTo>
                    <a:pt x="64" y="6"/>
                    <a:pt x="64" y="6"/>
                    <a:pt x="64" y="6"/>
                  </a:cubicBezTo>
                  <a:cubicBezTo>
                    <a:pt x="64" y="6"/>
                    <a:pt x="64" y="6"/>
                    <a:pt x="63" y="6"/>
                  </a:cubicBezTo>
                  <a:cubicBezTo>
                    <a:pt x="62" y="6"/>
                    <a:pt x="62" y="6"/>
                    <a:pt x="61" y="6"/>
                  </a:cubicBezTo>
                  <a:cubicBezTo>
                    <a:pt x="61" y="6"/>
                    <a:pt x="61" y="6"/>
                    <a:pt x="61" y="6"/>
                  </a:cubicBezTo>
                  <a:cubicBezTo>
                    <a:pt x="61" y="6"/>
                    <a:pt x="61" y="6"/>
                    <a:pt x="61" y="6"/>
                  </a:cubicBezTo>
                  <a:cubicBezTo>
                    <a:pt x="61" y="6"/>
                    <a:pt x="61" y="6"/>
                    <a:pt x="61" y="6"/>
                  </a:cubicBezTo>
                  <a:cubicBezTo>
                    <a:pt x="61" y="6"/>
                    <a:pt x="61" y="6"/>
                    <a:pt x="61" y="6"/>
                  </a:cubicBezTo>
                  <a:cubicBezTo>
                    <a:pt x="61" y="6"/>
                    <a:pt x="61" y="6"/>
                    <a:pt x="61" y="6"/>
                  </a:cubicBezTo>
                  <a:cubicBezTo>
                    <a:pt x="62" y="6"/>
                    <a:pt x="62" y="6"/>
                    <a:pt x="62" y="6"/>
                  </a:cubicBezTo>
                  <a:cubicBezTo>
                    <a:pt x="62" y="6"/>
                    <a:pt x="62" y="7"/>
                    <a:pt x="63" y="7"/>
                  </a:cubicBezTo>
                  <a:cubicBezTo>
                    <a:pt x="63" y="7"/>
                    <a:pt x="63" y="7"/>
                    <a:pt x="63" y="7"/>
                  </a:cubicBezTo>
                  <a:cubicBezTo>
                    <a:pt x="63" y="8"/>
                    <a:pt x="63" y="8"/>
                    <a:pt x="63" y="9"/>
                  </a:cubicBezTo>
                  <a:cubicBezTo>
                    <a:pt x="63" y="9"/>
                    <a:pt x="63" y="10"/>
                    <a:pt x="63" y="12"/>
                  </a:cubicBezTo>
                  <a:cubicBezTo>
                    <a:pt x="63" y="16"/>
                    <a:pt x="63" y="16"/>
                    <a:pt x="63" y="16"/>
                  </a:cubicBezTo>
                  <a:cubicBezTo>
                    <a:pt x="63" y="17"/>
                    <a:pt x="63" y="17"/>
                    <a:pt x="63" y="18"/>
                  </a:cubicBezTo>
                  <a:cubicBezTo>
                    <a:pt x="63" y="19"/>
                    <a:pt x="63" y="20"/>
                    <a:pt x="63" y="20"/>
                  </a:cubicBezTo>
                  <a:cubicBezTo>
                    <a:pt x="63" y="20"/>
                    <a:pt x="63" y="21"/>
                    <a:pt x="63" y="21"/>
                  </a:cubicBezTo>
                  <a:cubicBezTo>
                    <a:pt x="62" y="21"/>
                    <a:pt x="62" y="21"/>
                    <a:pt x="62" y="21"/>
                  </a:cubicBezTo>
                  <a:cubicBezTo>
                    <a:pt x="62" y="21"/>
                    <a:pt x="62" y="21"/>
                    <a:pt x="61" y="21"/>
                  </a:cubicBezTo>
                  <a:cubicBezTo>
                    <a:pt x="61" y="21"/>
                    <a:pt x="61" y="21"/>
                    <a:pt x="61" y="21"/>
                  </a:cubicBezTo>
                  <a:cubicBezTo>
                    <a:pt x="61" y="21"/>
                    <a:pt x="61" y="21"/>
                    <a:pt x="61" y="21"/>
                  </a:cubicBezTo>
                  <a:cubicBezTo>
                    <a:pt x="61" y="21"/>
                    <a:pt x="60" y="21"/>
                    <a:pt x="60" y="21"/>
                  </a:cubicBezTo>
                  <a:cubicBezTo>
                    <a:pt x="60" y="21"/>
                    <a:pt x="59" y="20"/>
                    <a:pt x="59" y="20"/>
                  </a:cubicBezTo>
                  <a:cubicBezTo>
                    <a:pt x="58" y="19"/>
                    <a:pt x="57" y="18"/>
                    <a:pt x="56" y="17"/>
                  </a:cubicBezTo>
                  <a:cubicBezTo>
                    <a:pt x="56" y="16"/>
                    <a:pt x="55" y="15"/>
                    <a:pt x="54" y="14"/>
                  </a:cubicBezTo>
                  <a:cubicBezTo>
                    <a:pt x="55" y="13"/>
                    <a:pt x="56" y="13"/>
                    <a:pt x="56" y="12"/>
                  </a:cubicBezTo>
                  <a:cubicBezTo>
                    <a:pt x="57" y="11"/>
                    <a:pt x="57" y="10"/>
                    <a:pt x="57" y="10"/>
                  </a:cubicBezTo>
                  <a:cubicBezTo>
                    <a:pt x="57" y="9"/>
                    <a:pt x="57" y="8"/>
                    <a:pt x="56" y="8"/>
                  </a:cubicBezTo>
                  <a:cubicBezTo>
                    <a:pt x="56" y="7"/>
                    <a:pt x="56" y="7"/>
                    <a:pt x="55" y="7"/>
                  </a:cubicBezTo>
                  <a:cubicBezTo>
                    <a:pt x="55" y="6"/>
                    <a:pt x="54" y="6"/>
                    <a:pt x="53" y="6"/>
                  </a:cubicBezTo>
                  <a:cubicBezTo>
                    <a:pt x="52" y="6"/>
                    <a:pt x="52" y="6"/>
                    <a:pt x="51" y="6"/>
                  </a:cubicBezTo>
                  <a:cubicBezTo>
                    <a:pt x="51" y="6"/>
                    <a:pt x="50" y="6"/>
                    <a:pt x="49" y="6"/>
                  </a:cubicBezTo>
                  <a:cubicBezTo>
                    <a:pt x="49" y="6"/>
                    <a:pt x="48" y="6"/>
                    <a:pt x="48" y="6"/>
                  </a:cubicBezTo>
                  <a:cubicBezTo>
                    <a:pt x="47" y="6"/>
                    <a:pt x="47" y="6"/>
                    <a:pt x="46" y="6"/>
                  </a:cubicBezTo>
                  <a:cubicBezTo>
                    <a:pt x="46" y="6"/>
                    <a:pt x="45" y="6"/>
                    <a:pt x="45" y="6"/>
                  </a:cubicBezTo>
                  <a:cubicBezTo>
                    <a:pt x="45" y="6"/>
                    <a:pt x="44" y="6"/>
                    <a:pt x="44" y="6"/>
                  </a:cubicBezTo>
                  <a:cubicBezTo>
                    <a:pt x="44" y="6"/>
                    <a:pt x="44" y="6"/>
                    <a:pt x="44" y="6"/>
                  </a:cubicBezTo>
                  <a:cubicBezTo>
                    <a:pt x="44" y="6"/>
                    <a:pt x="44" y="6"/>
                    <a:pt x="44" y="6"/>
                  </a:cubicBezTo>
                  <a:cubicBezTo>
                    <a:pt x="44" y="6"/>
                    <a:pt x="44" y="6"/>
                    <a:pt x="45" y="6"/>
                  </a:cubicBezTo>
                  <a:cubicBezTo>
                    <a:pt x="45" y="6"/>
                    <a:pt x="45" y="6"/>
                    <a:pt x="45" y="6"/>
                  </a:cubicBezTo>
                  <a:cubicBezTo>
                    <a:pt x="45" y="6"/>
                    <a:pt x="45" y="6"/>
                    <a:pt x="45" y="6"/>
                  </a:cubicBezTo>
                  <a:cubicBezTo>
                    <a:pt x="46" y="6"/>
                    <a:pt x="46" y="6"/>
                    <a:pt x="46" y="7"/>
                  </a:cubicBezTo>
                  <a:cubicBezTo>
                    <a:pt x="46" y="7"/>
                    <a:pt x="46" y="7"/>
                    <a:pt x="46" y="7"/>
                  </a:cubicBezTo>
                  <a:cubicBezTo>
                    <a:pt x="46" y="8"/>
                    <a:pt x="46" y="8"/>
                    <a:pt x="46" y="9"/>
                  </a:cubicBezTo>
                  <a:cubicBezTo>
                    <a:pt x="46" y="9"/>
                    <a:pt x="46" y="10"/>
                    <a:pt x="46" y="12"/>
                  </a:cubicBezTo>
                  <a:cubicBezTo>
                    <a:pt x="46" y="16"/>
                    <a:pt x="46" y="16"/>
                    <a:pt x="46" y="16"/>
                  </a:cubicBezTo>
                  <a:cubicBezTo>
                    <a:pt x="46" y="17"/>
                    <a:pt x="46" y="17"/>
                    <a:pt x="46" y="18"/>
                  </a:cubicBezTo>
                  <a:cubicBezTo>
                    <a:pt x="46" y="19"/>
                    <a:pt x="46" y="20"/>
                    <a:pt x="46" y="20"/>
                  </a:cubicBezTo>
                  <a:cubicBezTo>
                    <a:pt x="46" y="20"/>
                    <a:pt x="46" y="21"/>
                    <a:pt x="46" y="21"/>
                  </a:cubicBezTo>
                  <a:cubicBezTo>
                    <a:pt x="46" y="21"/>
                    <a:pt x="46" y="21"/>
                    <a:pt x="46" y="21"/>
                  </a:cubicBezTo>
                  <a:cubicBezTo>
                    <a:pt x="46" y="21"/>
                    <a:pt x="45" y="21"/>
                    <a:pt x="45" y="21"/>
                  </a:cubicBezTo>
                  <a:cubicBezTo>
                    <a:pt x="45" y="21"/>
                    <a:pt x="45" y="21"/>
                    <a:pt x="45" y="21"/>
                  </a:cubicBezTo>
                  <a:cubicBezTo>
                    <a:pt x="45" y="21"/>
                    <a:pt x="45" y="21"/>
                    <a:pt x="45" y="21"/>
                  </a:cubicBezTo>
                  <a:cubicBezTo>
                    <a:pt x="45" y="22"/>
                    <a:pt x="45" y="22"/>
                    <a:pt x="45" y="22"/>
                  </a:cubicBezTo>
                  <a:cubicBezTo>
                    <a:pt x="45" y="22"/>
                    <a:pt x="46" y="22"/>
                    <a:pt x="46" y="22"/>
                  </a:cubicBezTo>
                  <a:cubicBezTo>
                    <a:pt x="47" y="22"/>
                    <a:pt x="47" y="22"/>
                    <a:pt x="48" y="22"/>
                  </a:cubicBezTo>
                  <a:cubicBezTo>
                    <a:pt x="48" y="22"/>
                    <a:pt x="48" y="22"/>
                    <a:pt x="49" y="22"/>
                  </a:cubicBezTo>
                  <a:cubicBezTo>
                    <a:pt x="50" y="22"/>
                    <a:pt x="50" y="22"/>
                    <a:pt x="51" y="22"/>
                  </a:cubicBezTo>
                  <a:cubicBezTo>
                    <a:pt x="51" y="22"/>
                    <a:pt x="51" y="22"/>
                    <a:pt x="51" y="22"/>
                  </a:cubicBezTo>
                  <a:cubicBezTo>
                    <a:pt x="51" y="22"/>
                    <a:pt x="51" y="22"/>
                    <a:pt x="51" y="21"/>
                  </a:cubicBezTo>
                  <a:cubicBezTo>
                    <a:pt x="51" y="21"/>
                    <a:pt x="51" y="21"/>
                    <a:pt x="51" y="21"/>
                  </a:cubicBezTo>
                  <a:cubicBezTo>
                    <a:pt x="51" y="21"/>
                    <a:pt x="51" y="21"/>
                    <a:pt x="51" y="21"/>
                  </a:cubicBezTo>
                  <a:cubicBezTo>
                    <a:pt x="51" y="21"/>
                    <a:pt x="51" y="21"/>
                    <a:pt x="51" y="21"/>
                  </a:cubicBezTo>
                  <a:cubicBezTo>
                    <a:pt x="51" y="21"/>
                    <a:pt x="50" y="21"/>
                    <a:pt x="50" y="21"/>
                  </a:cubicBezTo>
                  <a:cubicBezTo>
                    <a:pt x="50" y="21"/>
                    <a:pt x="50" y="21"/>
                    <a:pt x="50" y="21"/>
                  </a:cubicBezTo>
                  <a:cubicBezTo>
                    <a:pt x="49" y="21"/>
                    <a:pt x="49" y="20"/>
                    <a:pt x="49" y="20"/>
                  </a:cubicBezTo>
                  <a:cubicBezTo>
                    <a:pt x="49" y="20"/>
                    <a:pt x="49" y="19"/>
                    <a:pt x="49" y="18"/>
                  </a:cubicBezTo>
                  <a:cubicBezTo>
                    <a:pt x="49" y="17"/>
                    <a:pt x="49" y="17"/>
                    <a:pt x="49" y="16"/>
                  </a:cubicBezTo>
                  <a:cubicBezTo>
                    <a:pt x="49" y="15"/>
                    <a:pt x="49" y="15"/>
                    <a:pt x="49" y="15"/>
                  </a:cubicBezTo>
                  <a:cubicBezTo>
                    <a:pt x="49" y="15"/>
                    <a:pt x="49" y="15"/>
                    <a:pt x="49" y="15"/>
                  </a:cubicBezTo>
                  <a:cubicBezTo>
                    <a:pt x="49" y="15"/>
                    <a:pt x="49" y="15"/>
                    <a:pt x="49" y="15"/>
                  </a:cubicBezTo>
                  <a:cubicBezTo>
                    <a:pt x="51" y="15"/>
                    <a:pt x="51" y="15"/>
                    <a:pt x="51" y="15"/>
                  </a:cubicBezTo>
                  <a:cubicBezTo>
                    <a:pt x="51" y="15"/>
                    <a:pt x="51" y="15"/>
                    <a:pt x="52" y="15"/>
                  </a:cubicBezTo>
                  <a:cubicBezTo>
                    <a:pt x="52" y="15"/>
                    <a:pt x="52" y="15"/>
                    <a:pt x="52" y="15"/>
                  </a:cubicBezTo>
                  <a:cubicBezTo>
                    <a:pt x="52" y="16"/>
                    <a:pt x="52" y="16"/>
                    <a:pt x="53" y="16"/>
                  </a:cubicBezTo>
                  <a:cubicBezTo>
                    <a:pt x="53" y="17"/>
                    <a:pt x="53" y="18"/>
                    <a:pt x="54" y="18"/>
                  </a:cubicBezTo>
                  <a:cubicBezTo>
                    <a:pt x="54" y="19"/>
                    <a:pt x="55" y="20"/>
                    <a:pt x="55" y="20"/>
                  </a:cubicBezTo>
                  <a:cubicBezTo>
                    <a:pt x="56" y="21"/>
                    <a:pt x="56" y="21"/>
                    <a:pt x="57" y="21"/>
                  </a:cubicBezTo>
                  <a:cubicBezTo>
                    <a:pt x="57" y="21"/>
                    <a:pt x="57" y="22"/>
                    <a:pt x="58" y="22"/>
                  </a:cubicBezTo>
                  <a:cubicBezTo>
                    <a:pt x="58" y="22"/>
                    <a:pt x="59" y="22"/>
                    <a:pt x="59" y="22"/>
                  </a:cubicBezTo>
                  <a:cubicBezTo>
                    <a:pt x="61" y="22"/>
                    <a:pt x="61" y="22"/>
                    <a:pt x="61" y="22"/>
                  </a:cubicBezTo>
                  <a:cubicBezTo>
                    <a:pt x="61" y="22"/>
                    <a:pt x="61" y="22"/>
                    <a:pt x="61" y="22"/>
                  </a:cubicBezTo>
                  <a:cubicBezTo>
                    <a:pt x="62" y="22"/>
                    <a:pt x="62" y="22"/>
                    <a:pt x="62" y="22"/>
                  </a:cubicBezTo>
                  <a:cubicBezTo>
                    <a:pt x="62" y="22"/>
                    <a:pt x="63" y="22"/>
                    <a:pt x="63" y="22"/>
                  </a:cubicBezTo>
                  <a:cubicBezTo>
                    <a:pt x="63" y="22"/>
                    <a:pt x="63" y="22"/>
                    <a:pt x="64" y="22"/>
                  </a:cubicBezTo>
                  <a:cubicBezTo>
                    <a:pt x="64" y="22"/>
                    <a:pt x="64" y="22"/>
                    <a:pt x="64" y="22"/>
                  </a:cubicBezTo>
                  <a:cubicBezTo>
                    <a:pt x="64" y="22"/>
                    <a:pt x="65" y="22"/>
                    <a:pt x="65" y="22"/>
                  </a:cubicBezTo>
                  <a:cubicBezTo>
                    <a:pt x="66" y="22"/>
                    <a:pt x="66" y="22"/>
                    <a:pt x="67" y="22"/>
                  </a:cubicBezTo>
                  <a:cubicBezTo>
                    <a:pt x="67" y="22"/>
                    <a:pt x="68" y="22"/>
                    <a:pt x="68" y="22"/>
                  </a:cubicBezTo>
                  <a:cubicBezTo>
                    <a:pt x="69" y="22"/>
                    <a:pt x="70" y="22"/>
                    <a:pt x="71" y="22"/>
                  </a:cubicBezTo>
                  <a:cubicBezTo>
                    <a:pt x="71" y="22"/>
                    <a:pt x="71" y="22"/>
                    <a:pt x="72" y="22"/>
                  </a:cubicBezTo>
                  <a:cubicBezTo>
                    <a:pt x="72" y="22"/>
                    <a:pt x="72" y="21"/>
                    <a:pt x="72" y="21"/>
                  </a:cubicBezTo>
                  <a:cubicBezTo>
                    <a:pt x="72" y="21"/>
                    <a:pt x="72" y="21"/>
                    <a:pt x="72" y="20"/>
                  </a:cubicBezTo>
                  <a:cubicBezTo>
                    <a:pt x="72" y="20"/>
                    <a:pt x="72" y="19"/>
                    <a:pt x="72" y="19"/>
                  </a:cubicBezTo>
                  <a:cubicBezTo>
                    <a:pt x="72" y="19"/>
                    <a:pt x="72" y="19"/>
                    <a:pt x="72" y="19"/>
                  </a:cubicBezTo>
                  <a:cubicBezTo>
                    <a:pt x="72" y="18"/>
                    <a:pt x="72" y="18"/>
                    <a:pt x="72" y="18"/>
                  </a:cubicBezTo>
                  <a:cubicBezTo>
                    <a:pt x="72" y="18"/>
                    <a:pt x="72" y="18"/>
                    <a:pt x="72" y="18"/>
                  </a:cubicBezTo>
                  <a:cubicBezTo>
                    <a:pt x="72" y="19"/>
                    <a:pt x="72" y="19"/>
                    <a:pt x="72" y="19"/>
                  </a:cubicBezTo>
                  <a:cubicBezTo>
                    <a:pt x="72" y="19"/>
                    <a:pt x="72" y="19"/>
                    <a:pt x="71" y="20"/>
                  </a:cubicBezTo>
                  <a:cubicBezTo>
                    <a:pt x="71" y="20"/>
                    <a:pt x="71" y="20"/>
                    <a:pt x="71" y="20"/>
                  </a:cubicBezTo>
                  <a:cubicBezTo>
                    <a:pt x="70" y="20"/>
                    <a:pt x="70" y="20"/>
                    <a:pt x="70" y="21"/>
                  </a:cubicBezTo>
                  <a:cubicBezTo>
                    <a:pt x="69" y="21"/>
                    <a:pt x="69" y="21"/>
                    <a:pt x="69" y="21"/>
                  </a:cubicBezTo>
                  <a:cubicBezTo>
                    <a:pt x="68" y="21"/>
                    <a:pt x="67" y="20"/>
                    <a:pt x="66" y="20"/>
                  </a:cubicBezTo>
                  <a:cubicBezTo>
                    <a:pt x="66" y="20"/>
                    <a:pt x="66" y="19"/>
                    <a:pt x="66" y="19"/>
                  </a:cubicBezTo>
                  <a:cubicBezTo>
                    <a:pt x="66" y="18"/>
                    <a:pt x="66" y="18"/>
                    <a:pt x="66" y="17"/>
                  </a:cubicBezTo>
                  <a:cubicBezTo>
                    <a:pt x="66" y="17"/>
                    <a:pt x="66" y="16"/>
                    <a:pt x="66" y="16"/>
                  </a:cubicBezTo>
                  <a:cubicBezTo>
                    <a:pt x="66" y="14"/>
                    <a:pt x="66" y="14"/>
                    <a:pt x="66" y="14"/>
                  </a:cubicBezTo>
                  <a:cubicBezTo>
                    <a:pt x="66" y="14"/>
                    <a:pt x="66" y="14"/>
                    <a:pt x="66" y="14"/>
                  </a:cubicBezTo>
                  <a:cubicBezTo>
                    <a:pt x="66" y="14"/>
                    <a:pt x="66" y="14"/>
                    <a:pt x="66" y="14"/>
                  </a:cubicBezTo>
                  <a:cubicBezTo>
                    <a:pt x="66" y="14"/>
                    <a:pt x="66" y="14"/>
                    <a:pt x="67" y="14"/>
                  </a:cubicBezTo>
                  <a:cubicBezTo>
                    <a:pt x="67" y="14"/>
                    <a:pt x="68" y="14"/>
                    <a:pt x="68" y="14"/>
                  </a:cubicBezTo>
                  <a:cubicBezTo>
                    <a:pt x="69" y="14"/>
                    <a:pt x="69" y="14"/>
                    <a:pt x="69" y="14"/>
                  </a:cubicBezTo>
                  <a:cubicBezTo>
                    <a:pt x="70" y="14"/>
                    <a:pt x="70" y="14"/>
                    <a:pt x="70" y="14"/>
                  </a:cubicBezTo>
                  <a:cubicBezTo>
                    <a:pt x="70" y="14"/>
                    <a:pt x="70" y="14"/>
                    <a:pt x="71" y="15"/>
                  </a:cubicBezTo>
                  <a:cubicBezTo>
                    <a:pt x="71" y="15"/>
                    <a:pt x="71" y="15"/>
                    <a:pt x="71" y="15"/>
                  </a:cubicBezTo>
                  <a:cubicBezTo>
                    <a:pt x="71" y="15"/>
                    <a:pt x="71" y="15"/>
                    <a:pt x="71" y="15"/>
                  </a:cubicBezTo>
                  <a:cubicBezTo>
                    <a:pt x="71" y="15"/>
                    <a:pt x="71" y="16"/>
                    <a:pt x="71" y="16"/>
                  </a:cubicBezTo>
                  <a:cubicBezTo>
                    <a:pt x="71" y="16"/>
                    <a:pt x="71" y="16"/>
                    <a:pt x="71" y="16"/>
                  </a:cubicBezTo>
                  <a:cubicBezTo>
                    <a:pt x="71" y="16"/>
                    <a:pt x="71" y="16"/>
                    <a:pt x="71" y="15"/>
                  </a:cubicBezTo>
                  <a:cubicBezTo>
                    <a:pt x="71" y="15"/>
                    <a:pt x="71" y="15"/>
                    <a:pt x="71" y="15"/>
                  </a:cubicBezTo>
                  <a:cubicBezTo>
                    <a:pt x="71" y="15"/>
                    <a:pt x="71" y="15"/>
                    <a:pt x="71" y="15"/>
                  </a:cubicBezTo>
                  <a:cubicBezTo>
                    <a:pt x="71" y="14"/>
                    <a:pt x="71" y="14"/>
                    <a:pt x="71" y="14"/>
                  </a:cubicBezTo>
                  <a:cubicBezTo>
                    <a:pt x="71" y="13"/>
                    <a:pt x="71" y="13"/>
                    <a:pt x="71" y="13"/>
                  </a:cubicBezTo>
                  <a:cubicBezTo>
                    <a:pt x="71" y="12"/>
                    <a:pt x="71" y="12"/>
                    <a:pt x="71" y="12"/>
                  </a:cubicBezTo>
                  <a:cubicBezTo>
                    <a:pt x="71" y="12"/>
                    <a:pt x="71" y="12"/>
                    <a:pt x="71" y="12"/>
                  </a:cubicBezTo>
                  <a:cubicBezTo>
                    <a:pt x="71" y="12"/>
                    <a:pt x="71" y="12"/>
                    <a:pt x="71" y="12"/>
                  </a:cubicBezTo>
                  <a:cubicBezTo>
                    <a:pt x="71" y="12"/>
                    <a:pt x="71" y="12"/>
                    <a:pt x="71" y="12"/>
                  </a:cubicBezTo>
                  <a:cubicBezTo>
                    <a:pt x="71" y="12"/>
                    <a:pt x="71" y="12"/>
                    <a:pt x="71" y="12"/>
                  </a:cubicBezTo>
                  <a:cubicBezTo>
                    <a:pt x="71" y="12"/>
                    <a:pt x="71" y="12"/>
                    <a:pt x="70" y="12"/>
                  </a:cubicBezTo>
                  <a:cubicBezTo>
                    <a:pt x="70" y="13"/>
                    <a:pt x="70" y="13"/>
                    <a:pt x="70" y="13"/>
                  </a:cubicBezTo>
                  <a:cubicBezTo>
                    <a:pt x="70" y="13"/>
                    <a:pt x="69" y="13"/>
                    <a:pt x="69" y="13"/>
                  </a:cubicBezTo>
                  <a:cubicBezTo>
                    <a:pt x="68" y="13"/>
                    <a:pt x="68" y="13"/>
                    <a:pt x="67" y="13"/>
                  </a:cubicBezTo>
                  <a:cubicBezTo>
                    <a:pt x="66" y="13"/>
                    <a:pt x="66" y="13"/>
                    <a:pt x="66" y="13"/>
                  </a:cubicBezTo>
                  <a:cubicBezTo>
                    <a:pt x="66" y="13"/>
                    <a:pt x="66" y="13"/>
                    <a:pt x="66" y="13"/>
                  </a:cubicBezTo>
                  <a:cubicBezTo>
                    <a:pt x="66" y="12"/>
                    <a:pt x="66" y="12"/>
                    <a:pt x="66" y="12"/>
                  </a:cubicBezTo>
                  <a:cubicBezTo>
                    <a:pt x="66" y="7"/>
                    <a:pt x="66" y="7"/>
                    <a:pt x="66" y="7"/>
                  </a:cubicBezTo>
                  <a:cubicBezTo>
                    <a:pt x="66" y="7"/>
                    <a:pt x="66" y="7"/>
                    <a:pt x="66" y="7"/>
                  </a:cubicBezTo>
                  <a:cubicBezTo>
                    <a:pt x="66" y="7"/>
                    <a:pt x="66" y="7"/>
                    <a:pt x="67" y="7"/>
                  </a:cubicBezTo>
                  <a:cubicBezTo>
                    <a:pt x="67" y="7"/>
                    <a:pt x="68" y="7"/>
                    <a:pt x="68" y="7"/>
                  </a:cubicBezTo>
                  <a:cubicBezTo>
                    <a:pt x="69" y="7"/>
                    <a:pt x="69" y="7"/>
                    <a:pt x="69" y="7"/>
                  </a:cubicBezTo>
                  <a:cubicBezTo>
                    <a:pt x="70" y="7"/>
                    <a:pt x="70" y="7"/>
                    <a:pt x="70" y="7"/>
                  </a:cubicBezTo>
                  <a:cubicBezTo>
                    <a:pt x="71" y="7"/>
                    <a:pt x="71" y="8"/>
                    <a:pt x="71" y="8"/>
                  </a:cubicBezTo>
                  <a:cubicBezTo>
                    <a:pt x="71" y="8"/>
                    <a:pt x="71" y="8"/>
                    <a:pt x="71" y="8"/>
                  </a:cubicBezTo>
                  <a:cubicBezTo>
                    <a:pt x="71" y="8"/>
                    <a:pt x="71" y="9"/>
                    <a:pt x="71" y="9"/>
                  </a:cubicBezTo>
                  <a:cubicBezTo>
                    <a:pt x="71" y="9"/>
                    <a:pt x="71" y="9"/>
                    <a:pt x="71" y="9"/>
                  </a:cubicBezTo>
                  <a:cubicBezTo>
                    <a:pt x="71" y="9"/>
                    <a:pt x="71" y="9"/>
                    <a:pt x="71" y="9"/>
                  </a:cubicBezTo>
                  <a:cubicBezTo>
                    <a:pt x="71" y="9"/>
                    <a:pt x="71" y="9"/>
                    <a:pt x="71" y="9"/>
                  </a:cubicBezTo>
                  <a:cubicBezTo>
                    <a:pt x="71" y="9"/>
                    <a:pt x="71" y="9"/>
                    <a:pt x="71" y="9"/>
                  </a:cubicBezTo>
                  <a:cubicBezTo>
                    <a:pt x="71" y="8"/>
                    <a:pt x="71" y="8"/>
                    <a:pt x="71" y="8"/>
                  </a:cubicBezTo>
                  <a:cubicBezTo>
                    <a:pt x="71" y="8"/>
                    <a:pt x="71" y="7"/>
                    <a:pt x="71" y="7"/>
                  </a:cubicBezTo>
                  <a:cubicBezTo>
                    <a:pt x="71" y="7"/>
                    <a:pt x="72" y="6"/>
                    <a:pt x="72" y="6"/>
                  </a:cubicBezTo>
                  <a:cubicBezTo>
                    <a:pt x="72" y="6"/>
                    <a:pt x="72" y="6"/>
                    <a:pt x="72" y="6"/>
                  </a:cubicBezTo>
                  <a:cubicBezTo>
                    <a:pt x="72" y="6"/>
                    <a:pt x="72" y="6"/>
                    <a:pt x="72" y="6"/>
                  </a:cubicBezTo>
                  <a:cubicBezTo>
                    <a:pt x="72" y="6"/>
                    <a:pt x="72" y="6"/>
                    <a:pt x="71" y="6"/>
                  </a:cubicBezTo>
                  <a:cubicBezTo>
                    <a:pt x="71" y="6"/>
                    <a:pt x="71" y="6"/>
                    <a:pt x="71" y="6"/>
                  </a:cubicBezTo>
                  <a:close/>
                  <a:moveTo>
                    <a:pt x="185" y="6"/>
                  </a:moveTo>
                  <a:cubicBezTo>
                    <a:pt x="185" y="6"/>
                    <a:pt x="185" y="6"/>
                    <a:pt x="185" y="6"/>
                  </a:cubicBezTo>
                  <a:cubicBezTo>
                    <a:pt x="185" y="6"/>
                    <a:pt x="184" y="6"/>
                    <a:pt x="184" y="6"/>
                  </a:cubicBezTo>
                  <a:cubicBezTo>
                    <a:pt x="184" y="6"/>
                    <a:pt x="184" y="6"/>
                    <a:pt x="184" y="6"/>
                  </a:cubicBezTo>
                  <a:cubicBezTo>
                    <a:pt x="184" y="6"/>
                    <a:pt x="183" y="6"/>
                    <a:pt x="182" y="6"/>
                  </a:cubicBezTo>
                  <a:cubicBezTo>
                    <a:pt x="181" y="6"/>
                    <a:pt x="180" y="6"/>
                    <a:pt x="180" y="6"/>
                  </a:cubicBezTo>
                  <a:cubicBezTo>
                    <a:pt x="178" y="6"/>
                    <a:pt x="178" y="6"/>
                    <a:pt x="178" y="6"/>
                  </a:cubicBezTo>
                  <a:cubicBezTo>
                    <a:pt x="177" y="6"/>
                    <a:pt x="177" y="6"/>
                    <a:pt x="176" y="6"/>
                  </a:cubicBezTo>
                  <a:cubicBezTo>
                    <a:pt x="176" y="6"/>
                    <a:pt x="175" y="6"/>
                    <a:pt x="175" y="6"/>
                  </a:cubicBezTo>
                  <a:cubicBezTo>
                    <a:pt x="174" y="6"/>
                    <a:pt x="174" y="6"/>
                    <a:pt x="174" y="6"/>
                  </a:cubicBezTo>
                  <a:cubicBezTo>
                    <a:pt x="174" y="6"/>
                    <a:pt x="174" y="6"/>
                    <a:pt x="174" y="6"/>
                  </a:cubicBezTo>
                  <a:cubicBezTo>
                    <a:pt x="174" y="6"/>
                    <a:pt x="174" y="6"/>
                    <a:pt x="174" y="6"/>
                  </a:cubicBezTo>
                  <a:cubicBezTo>
                    <a:pt x="174" y="6"/>
                    <a:pt x="174" y="6"/>
                    <a:pt x="175" y="6"/>
                  </a:cubicBezTo>
                  <a:cubicBezTo>
                    <a:pt x="175" y="6"/>
                    <a:pt x="175" y="6"/>
                    <a:pt x="175" y="6"/>
                  </a:cubicBezTo>
                  <a:cubicBezTo>
                    <a:pt x="175" y="6"/>
                    <a:pt x="175" y="6"/>
                    <a:pt x="175" y="6"/>
                  </a:cubicBezTo>
                  <a:cubicBezTo>
                    <a:pt x="176" y="6"/>
                    <a:pt x="176" y="7"/>
                    <a:pt x="176" y="7"/>
                  </a:cubicBezTo>
                  <a:cubicBezTo>
                    <a:pt x="176" y="7"/>
                    <a:pt x="176" y="7"/>
                    <a:pt x="176" y="7"/>
                  </a:cubicBezTo>
                  <a:cubicBezTo>
                    <a:pt x="176" y="8"/>
                    <a:pt x="176" y="8"/>
                    <a:pt x="176" y="9"/>
                  </a:cubicBezTo>
                  <a:cubicBezTo>
                    <a:pt x="176" y="9"/>
                    <a:pt x="176" y="10"/>
                    <a:pt x="176" y="12"/>
                  </a:cubicBezTo>
                  <a:cubicBezTo>
                    <a:pt x="176" y="16"/>
                    <a:pt x="176" y="16"/>
                    <a:pt x="176" y="16"/>
                  </a:cubicBezTo>
                  <a:cubicBezTo>
                    <a:pt x="176" y="17"/>
                    <a:pt x="176" y="17"/>
                    <a:pt x="176" y="18"/>
                  </a:cubicBezTo>
                  <a:cubicBezTo>
                    <a:pt x="176" y="19"/>
                    <a:pt x="176" y="20"/>
                    <a:pt x="176" y="20"/>
                  </a:cubicBezTo>
                  <a:cubicBezTo>
                    <a:pt x="176" y="20"/>
                    <a:pt x="176" y="21"/>
                    <a:pt x="176" y="21"/>
                  </a:cubicBezTo>
                  <a:cubicBezTo>
                    <a:pt x="176" y="21"/>
                    <a:pt x="176" y="21"/>
                    <a:pt x="176" y="21"/>
                  </a:cubicBezTo>
                  <a:cubicBezTo>
                    <a:pt x="175" y="21"/>
                    <a:pt x="175" y="21"/>
                    <a:pt x="175" y="21"/>
                  </a:cubicBezTo>
                  <a:cubicBezTo>
                    <a:pt x="175" y="21"/>
                    <a:pt x="175" y="21"/>
                    <a:pt x="175" y="21"/>
                  </a:cubicBezTo>
                  <a:cubicBezTo>
                    <a:pt x="174" y="21"/>
                    <a:pt x="174" y="21"/>
                    <a:pt x="174" y="21"/>
                  </a:cubicBezTo>
                  <a:cubicBezTo>
                    <a:pt x="174" y="22"/>
                    <a:pt x="175" y="22"/>
                    <a:pt x="175" y="22"/>
                  </a:cubicBezTo>
                  <a:cubicBezTo>
                    <a:pt x="175" y="22"/>
                    <a:pt x="175" y="22"/>
                    <a:pt x="176" y="22"/>
                  </a:cubicBezTo>
                  <a:cubicBezTo>
                    <a:pt x="176" y="22"/>
                    <a:pt x="176" y="22"/>
                    <a:pt x="176" y="22"/>
                  </a:cubicBezTo>
                  <a:cubicBezTo>
                    <a:pt x="177" y="22"/>
                    <a:pt x="177" y="22"/>
                    <a:pt x="177" y="22"/>
                  </a:cubicBezTo>
                  <a:cubicBezTo>
                    <a:pt x="177" y="22"/>
                    <a:pt x="177" y="22"/>
                    <a:pt x="178" y="22"/>
                  </a:cubicBezTo>
                  <a:cubicBezTo>
                    <a:pt x="178" y="22"/>
                    <a:pt x="178" y="22"/>
                    <a:pt x="179" y="22"/>
                  </a:cubicBezTo>
                  <a:cubicBezTo>
                    <a:pt x="179" y="22"/>
                    <a:pt x="180" y="22"/>
                    <a:pt x="180" y="22"/>
                  </a:cubicBezTo>
                  <a:cubicBezTo>
                    <a:pt x="181" y="22"/>
                    <a:pt x="181" y="22"/>
                    <a:pt x="182" y="22"/>
                  </a:cubicBezTo>
                  <a:cubicBezTo>
                    <a:pt x="183" y="22"/>
                    <a:pt x="183" y="22"/>
                    <a:pt x="184" y="22"/>
                  </a:cubicBezTo>
                  <a:cubicBezTo>
                    <a:pt x="185" y="22"/>
                    <a:pt x="185" y="22"/>
                    <a:pt x="185" y="22"/>
                  </a:cubicBezTo>
                  <a:cubicBezTo>
                    <a:pt x="185" y="22"/>
                    <a:pt x="185" y="21"/>
                    <a:pt x="185" y="21"/>
                  </a:cubicBezTo>
                  <a:cubicBezTo>
                    <a:pt x="185" y="21"/>
                    <a:pt x="185" y="21"/>
                    <a:pt x="186" y="20"/>
                  </a:cubicBezTo>
                  <a:cubicBezTo>
                    <a:pt x="186" y="20"/>
                    <a:pt x="186" y="19"/>
                    <a:pt x="186" y="19"/>
                  </a:cubicBezTo>
                  <a:cubicBezTo>
                    <a:pt x="186" y="19"/>
                    <a:pt x="186" y="19"/>
                    <a:pt x="186" y="19"/>
                  </a:cubicBezTo>
                  <a:cubicBezTo>
                    <a:pt x="186" y="18"/>
                    <a:pt x="186" y="18"/>
                    <a:pt x="185" y="18"/>
                  </a:cubicBezTo>
                  <a:cubicBezTo>
                    <a:pt x="185" y="18"/>
                    <a:pt x="185" y="18"/>
                    <a:pt x="185" y="18"/>
                  </a:cubicBezTo>
                  <a:cubicBezTo>
                    <a:pt x="185" y="19"/>
                    <a:pt x="185" y="19"/>
                    <a:pt x="185" y="19"/>
                  </a:cubicBezTo>
                  <a:cubicBezTo>
                    <a:pt x="185" y="19"/>
                    <a:pt x="185" y="19"/>
                    <a:pt x="185" y="20"/>
                  </a:cubicBezTo>
                  <a:cubicBezTo>
                    <a:pt x="185" y="20"/>
                    <a:pt x="185" y="20"/>
                    <a:pt x="184" y="20"/>
                  </a:cubicBezTo>
                  <a:cubicBezTo>
                    <a:pt x="184" y="20"/>
                    <a:pt x="184" y="20"/>
                    <a:pt x="183" y="21"/>
                  </a:cubicBezTo>
                  <a:cubicBezTo>
                    <a:pt x="183" y="21"/>
                    <a:pt x="183" y="21"/>
                    <a:pt x="182" y="21"/>
                  </a:cubicBezTo>
                  <a:cubicBezTo>
                    <a:pt x="181" y="21"/>
                    <a:pt x="180" y="20"/>
                    <a:pt x="180" y="20"/>
                  </a:cubicBezTo>
                  <a:cubicBezTo>
                    <a:pt x="179" y="20"/>
                    <a:pt x="179" y="19"/>
                    <a:pt x="179" y="19"/>
                  </a:cubicBezTo>
                  <a:cubicBezTo>
                    <a:pt x="179" y="18"/>
                    <a:pt x="179" y="18"/>
                    <a:pt x="179" y="17"/>
                  </a:cubicBezTo>
                  <a:cubicBezTo>
                    <a:pt x="179" y="17"/>
                    <a:pt x="179" y="16"/>
                    <a:pt x="179" y="16"/>
                  </a:cubicBezTo>
                  <a:cubicBezTo>
                    <a:pt x="179" y="14"/>
                    <a:pt x="179" y="14"/>
                    <a:pt x="179" y="14"/>
                  </a:cubicBezTo>
                  <a:cubicBezTo>
                    <a:pt x="179" y="14"/>
                    <a:pt x="179" y="14"/>
                    <a:pt x="179" y="14"/>
                  </a:cubicBezTo>
                  <a:cubicBezTo>
                    <a:pt x="179" y="14"/>
                    <a:pt x="179" y="14"/>
                    <a:pt x="179" y="14"/>
                  </a:cubicBezTo>
                  <a:cubicBezTo>
                    <a:pt x="180" y="14"/>
                    <a:pt x="180" y="14"/>
                    <a:pt x="180" y="14"/>
                  </a:cubicBezTo>
                  <a:cubicBezTo>
                    <a:pt x="181" y="14"/>
                    <a:pt x="181" y="14"/>
                    <a:pt x="182" y="14"/>
                  </a:cubicBezTo>
                  <a:cubicBezTo>
                    <a:pt x="182" y="14"/>
                    <a:pt x="183" y="14"/>
                    <a:pt x="183" y="14"/>
                  </a:cubicBezTo>
                  <a:cubicBezTo>
                    <a:pt x="183" y="14"/>
                    <a:pt x="183" y="14"/>
                    <a:pt x="184" y="14"/>
                  </a:cubicBezTo>
                  <a:cubicBezTo>
                    <a:pt x="184" y="14"/>
                    <a:pt x="184" y="14"/>
                    <a:pt x="184" y="15"/>
                  </a:cubicBezTo>
                  <a:cubicBezTo>
                    <a:pt x="184" y="15"/>
                    <a:pt x="184" y="15"/>
                    <a:pt x="184" y="15"/>
                  </a:cubicBezTo>
                  <a:cubicBezTo>
                    <a:pt x="184" y="15"/>
                    <a:pt x="184" y="15"/>
                    <a:pt x="184" y="15"/>
                  </a:cubicBezTo>
                  <a:cubicBezTo>
                    <a:pt x="184" y="15"/>
                    <a:pt x="184" y="16"/>
                    <a:pt x="184" y="16"/>
                  </a:cubicBezTo>
                  <a:cubicBezTo>
                    <a:pt x="184" y="16"/>
                    <a:pt x="184" y="16"/>
                    <a:pt x="184" y="16"/>
                  </a:cubicBezTo>
                  <a:cubicBezTo>
                    <a:pt x="184" y="16"/>
                    <a:pt x="184" y="16"/>
                    <a:pt x="184" y="15"/>
                  </a:cubicBezTo>
                  <a:cubicBezTo>
                    <a:pt x="184" y="15"/>
                    <a:pt x="185" y="15"/>
                    <a:pt x="185" y="15"/>
                  </a:cubicBezTo>
                  <a:cubicBezTo>
                    <a:pt x="185" y="15"/>
                    <a:pt x="185" y="15"/>
                    <a:pt x="185" y="15"/>
                  </a:cubicBezTo>
                  <a:cubicBezTo>
                    <a:pt x="185" y="14"/>
                    <a:pt x="185" y="14"/>
                    <a:pt x="185" y="14"/>
                  </a:cubicBezTo>
                  <a:cubicBezTo>
                    <a:pt x="185" y="13"/>
                    <a:pt x="185" y="13"/>
                    <a:pt x="185" y="13"/>
                  </a:cubicBezTo>
                  <a:cubicBezTo>
                    <a:pt x="185" y="12"/>
                    <a:pt x="185" y="12"/>
                    <a:pt x="185" y="12"/>
                  </a:cubicBezTo>
                  <a:cubicBezTo>
                    <a:pt x="185" y="12"/>
                    <a:pt x="185" y="12"/>
                    <a:pt x="185" y="12"/>
                  </a:cubicBezTo>
                  <a:cubicBezTo>
                    <a:pt x="185" y="12"/>
                    <a:pt x="185" y="12"/>
                    <a:pt x="185" y="12"/>
                  </a:cubicBezTo>
                  <a:cubicBezTo>
                    <a:pt x="185" y="12"/>
                    <a:pt x="185" y="12"/>
                    <a:pt x="184" y="12"/>
                  </a:cubicBezTo>
                  <a:cubicBezTo>
                    <a:pt x="184" y="12"/>
                    <a:pt x="184" y="12"/>
                    <a:pt x="184" y="12"/>
                  </a:cubicBezTo>
                  <a:cubicBezTo>
                    <a:pt x="184" y="12"/>
                    <a:pt x="184" y="12"/>
                    <a:pt x="184" y="12"/>
                  </a:cubicBezTo>
                  <a:cubicBezTo>
                    <a:pt x="184" y="13"/>
                    <a:pt x="183" y="13"/>
                    <a:pt x="183" y="13"/>
                  </a:cubicBezTo>
                  <a:cubicBezTo>
                    <a:pt x="183" y="13"/>
                    <a:pt x="183" y="13"/>
                    <a:pt x="182" y="13"/>
                  </a:cubicBezTo>
                  <a:cubicBezTo>
                    <a:pt x="182" y="13"/>
                    <a:pt x="181" y="13"/>
                    <a:pt x="180" y="13"/>
                  </a:cubicBezTo>
                  <a:cubicBezTo>
                    <a:pt x="180" y="13"/>
                    <a:pt x="180" y="13"/>
                    <a:pt x="179" y="13"/>
                  </a:cubicBezTo>
                  <a:cubicBezTo>
                    <a:pt x="179" y="13"/>
                    <a:pt x="179" y="13"/>
                    <a:pt x="179" y="13"/>
                  </a:cubicBezTo>
                  <a:cubicBezTo>
                    <a:pt x="179" y="12"/>
                    <a:pt x="179" y="12"/>
                    <a:pt x="179" y="12"/>
                  </a:cubicBezTo>
                  <a:cubicBezTo>
                    <a:pt x="179" y="7"/>
                    <a:pt x="179" y="7"/>
                    <a:pt x="179" y="7"/>
                  </a:cubicBezTo>
                  <a:cubicBezTo>
                    <a:pt x="179" y="7"/>
                    <a:pt x="179" y="7"/>
                    <a:pt x="179" y="7"/>
                  </a:cubicBezTo>
                  <a:cubicBezTo>
                    <a:pt x="180" y="7"/>
                    <a:pt x="180" y="7"/>
                    <a:pt x="180" y="7"/>
                  </a:cubicBezTo>
                  <a:cubicBezTo>
                    <a:pt x="181" y="7"/>
                    <a:pt x="181" y="7"/>
                    <a:pt x="182" y="7"/>
                  </a:cubicBezTo>
                  <a:cubicBezTo>
                    <a:pt x="182" y="7"/>
                    <a:pt x="183" y="7"/>
                    <a:pt x="183" y="7"/>
                  </a:cubicBezTo>
                  <a:cubicBezTo>
                    <a:pt x="183" y="7"/>
                    <a:pt x="184" y="7"/>
                    <a:pt x="184" y="7"/>
                  </a:cubicBezTo>
                  <a:cubicBezTo>
                    <a:pt x="184" y="7"/>
                    <a:pt x="184" y="8"/>
                    <a:pt x="184" y="8"/>
                  </a:cubicBezTo>
                  <a:cubicBezTo>
                    <a:pt x="184" y="8"/>
                    <a:pt x="184" y="8"/>
                    <a:pt x="184" y="8"/>
                  </a:cubicBezTo>
                  <a:cubicBezTo>
                    <a:pt x="184" y="8"/>
                    <a:pt x="184" y="9"/>
                    <a:pt x="184" y="9"/>
                  </a:cubicBezTo>
                  <a:cubicBezTo>
                    <a:pt x="184" y="9"/>
                    <a:pt x="184" y="9"/>
                    <a:pt x="184" y="9"/>
                  </a:cubicBezTo>
                  <a:cubicBezTo>
                    <a:pt x="184" y="9"/>
                    <a:pt x="185" y="9"/>
                    <a:pt x="185" y="9"/>
                  </a:cubicBezTo>
                  <a:cubicBezTo>
                    <a:pt x="185" y="9"/>
                    <a:pt x="185" y="9"/>
                    <a:pt x="185" y="9"/>
                  </a:cubicBezTo>
                  <a:cubicBezTo>
                    <a:pt x="185" y="9"/>
                    <a:pt x="185" y="9"/>
                    <a:pt x="185" y="9"/>
                  </a:cubicBezTo>
                  <a:cubicBezTo>
                    <a:pt x="185" y="8"/>
                    <a:pt x="185" y="8"/>
                    <a:pt x="185" y="8"/>
                  </a:cubicBezTo>
                  <a:cubicBezTo>
                    <a:pt x="185" y="8"/>
                    <a:pt x="185" y="7"/>
                    <a:pt x="185" y="7"/>
                  </a:cubicBezTo>
                  <a:cubicBezTo>
                    <a:pt x="185" y="7"/>
                    <a:pt x="185" y="6"/>
                    <a:pt x="185" y="6"/>
                  </a:cubicBezTo>
                  <a:cubicBezTo>
                    <a:pt x="185" y="6"/>
                    <a:pt x="185" y="6"/>
                    <a:pt x="185" y="6"/>
                  </a:cubicBezTo>
                  <a:cubicBezTo>
                    <a:pt x="185" y="6"/>
                    <a:pt x="185" y="6"/>
                    <a:pt x="185" y="6"/>
                  </a:cubicBezTo>
                  <a:cubicBezTo>
                    <a:pt x="185" y="6"/>
                    <a:pt x="185" y="6"/>
                    <a:pt x="185" y="6"/>
                  </a:cubicBezTo>
                  <a:cubicBezTo>
                    <a:pt x="185" y="6"/>
                    <a:pt x="185" y="6"/>
                    <a:pt x="185" y="6"/>
                  </a:cubicBezTo>
                  <a:close/>
                  <a:moveTo>
                    <a:pt x="206" y="6"/>
                  </a:moveTo>
                  <a:cubicBezTo>
                    <a:pt x="206" y="6"/>
                    <a:pt x="206" y="6"/>
                    <a:pt x="206" y="6"/>
                  </a:cubicBezTo>
                  <a:cubicBezTo>
                    <a:pt x="206" y="6"/>
                    <a:pt x="206" y="6"/>
                    <a:pt x="206" y="6"/>
                  </a:cubicBezTo>
                  <a:cubicBezTo>
                    <a:pt x="206" y="6"/>
                    <a:pt x="205" y="6"/>
                    <a:pt x="205" y="6"/>
                  </a:cubicBezTo>
                  <a:cubicBezTo>
                    <a:pt x="205" y="6"/>
                    <a:pt x="205" y="6"/>
                    <a:pt x="204" y="6"/>
                  </a:cubicBezTo>
                  <a:cubicBezTo>
                    <a:pt x="203" y="6"/>
                    <a:pt x="202" y="6"/>
                    <a:pt x="201" y="6"/>
                  </a:cubicBezTo>
                  <a:cubicBezTo>
                    <a:pt x="199" y="6"/>
                    <a:pt x="199" y="6"/>
                    <a:pt x="199" y="6"/>
                  </a:cubicBezTo>
                  <a:cubicBezTo>
                    <a:pt x="199" y="6"/>
                    <a:pt x="199" y="6"/>
                    <a:pt x="198" y="6"/>
                  </a:cubicBezTo>
                  <a:cubicBezTo>
                    <a:pt x="197" y="6"/>
                    <a:pt x="197" y="6"/>
                    <a:pt x="196" y="6"/>
                  </a:cubicBezTo>
                  <a:cubicBezTo>
                    <a:pt x="196" y="6"/>
                    <a:pt x="196" y="6"/>
                    <a:pt x="196" y="6"/>
                  </a:cubicBezTo>
                  <a:cubicBezTo>
                    <a:pt x="196" y="6"/>
                    <a:pt x="196" y="6"/>
                    <a:pt x="196" y="6"/>
                  </a:cubicBezTo>
                  <a:cubicBezTo>
                    <a:pt x="196" y="6"/>
                    <a:pt x="196" y="6"/>
                    <a:pt x="196" y="6"/>
                  </a:cubicBezTo>
                  <a:cubicBezTo>
                    <a:pt x="196" y="6"/>
                    <a:pt x="196" y="6"/>
                    <a:pt x="196" y="6"/>
                  </a:cubicBezTo>
                  <a:cubicBezTo>
                    <a:pt x="196" y="6"/>
                    <a:pt x="196" y="6"/>
                    <a:pt x="197" y="6"/>
                  </a:cubicBezTo>
                  <a:cubicBezTo>
                    <a:pt x="197" y="6"/>
                    <a:pt x="197" y="6"/>
                    <a:pt x="197" y="6"/>
                  </a:cubicBezTo>
                  <a:cubicBezTo>
                    <a:pt x="197" y="6"/>
                    <a:pt x="197" y="7"/>
                    <a:pt x="198" y="7"/>
                  </a:cubicBezTo>
                  <a:cubicBezTo>
                    <a:pt x="198" y="7"/>
                    <a:pt x="198" y="7"/>
                    <a:pt x="198" y="7"/>
                  </a:cubicBezTo>
                  <a:cubicBezTo>
                    <a:pt x="198" y="8"/>
                    <a:pt x="198" y="8"/>
                    <a:pt x="198" y="9"/>
                  </a:cubicBezTo>
                  <a:cubicBezTo>
                    <a:pt x="198" y="9"/>
                    <a:pt x="198" y="10"/>
                    <a:pt x="198" y="12"/>
                  </a:cubicBezTo>
                  <a:cubicBezTo>
                    <a:pt x="198" y="16"/>
                    <a:pt x="198" y="16"/>
                    <a:pt x="198" y="16"/>
                  </a:cubicBezTo>
                  <a:cubicBezTo>
                    <a:pt x="198" y="17"/>
                    <a:pt x="198" y="17"/>
                    <a:pt x="198" y="18"/>
                  </a:cubicBezTo>
                  <a:cubicBezTo>
                    <a:pt x="198" y="19"/>
                    <a:pt x="198" y="20"/>
                    <a:pt x="198" y="20"/>
                  </a:cubicBezTo>
                  <a:cubicBezTo>
                    <a:pt x="198" y="20"/>
                    <a:pt x="198" y="21"/>
                    <a:pt x="198" y="21"/>
                  </a:cubicBezTo>
                  <a:cubicBezTo>
                    <a:pt x="197" y="21"/>
                    <a:pt x="197" y="21"/>
                    <a:pt x="197" y="21"/>
                  </a:cubicBezTo>
                  <a:cubicBezTo>
                    <a:pt x="197" y="21"/>
                    <a:pt x="197" y="21"/>
                    <a:pt x="196" y="21"/>
                  </a:cubicBezTo>
                  <a:cubicBezTo>
                    <a:pt x="196" y="21"/>
                    <a:pt x="196" y="21"/>
                    <a:pt x="196" y="21"/>
                  </a:cubicBezTo>
                  <a:cubicBezTo>
                    <a:pt x="196" y="21"/>
                    <a:pt x="196" y="21"/>
                    <a:pt x="196" y="21"/>
                  </a:cubicBezTo>
                  <a:cubicBezTo>
                    <a:pt x="196" y="22"/>
                    <a:pt x="196" y="22"/>
                    <a:pt x="196" y="22"/>
                  </a:cubicBezTo>
                  <a:cubicBezTo>
                    <a:pt x="197" y="22"/>
                    <a:pt x="197" y="22"/>
                    <a:pt x="197" y="22"/>
                  </a:cubicBezTo>
                  <a:cubicBezTo>
                    <a:pt x="197" y="22"/>
                    <a:pt x="198" y="22"/>
                    <a:pt x="198" y="22"/>
                  </a:cubicBezTo>
                  <a:cubicBezTo>
                    <a:pt x="198" y="22"/>
                    <a:pt x="198" y="22"/>
                    <a:pt x="199" y="22"/>
                  </a:cubicBezTo>
                  <a:cubicBezTo>
                    <a:pt x="199" y="22"/>
                    <a:pt x="199" y="22"/>
                    <a:pt x="199" y="22"/>
                  </a:cubicBezTo>
                  <a:cubicBezTo>
                    <a:pt x="200" y="22"/>
                    <a:pt x="200" y="22"/>
                    <a:pt x="200" y="22"/>
                  </a:cubicBezTo>
                  <a:cubicBezTo>
                    <a:pt x="201" y="22"/>
                    <a:pt x="201" y="22"/>
                    <a:pt x="202" y="22"/>
                  </a:cubicBezTo>
                  <a:cubicBezTo>
                    <a:pt x="202" y="22"/>
                    <a:pt x="203" y="22"/>
                    <a:pt x="204" y="22"/>
                  </a:cubicBezTo>
                  <a:cubicBezTo>
                    <a:pt x="204" y="22"/>
                    <a:pt x="205" y="22"/>
                    <a:pt x="206" y="22"/>
                  </a:cubicBezTo>
                  <a:cubicBezTo>
                    <a:pt x="206" y="22"/>
                    <a:pt x="206" y="22"/>
                    <a:pt x="207" y="22"/>
                  </a:cubicBezTo>
                  <a:cubicBezTo>
                    <a:pt x="207" y="22"/>
                    <a:pt x="207" y="21"/>
                    <a:pt x="207" y="21"/>
                  </a:cubicBezTo>
                  <a:cubicBezTo>
                    <a:pt x="207" y="21"/>
                    <a:pt x="207" y="21"/>
                    <a:pt x="207" y="20"/>
                  </a:cubicBezTo>
                  <a:cubicBezTo>
                    <a:pt x="207" y="20"/>
                    <a:pt x="207" y="19"/>
                    <a:pt x="207" y="19"/>
                  </a:cubicBezTo>
                  <a:cubicBezTo>
                    <a:pt x="207" y="19"/>
                    <a:pt x="207" y="19"/>
                    <a:pt x="207" y="19"/>
                  </a:cubicBezTo>
                  <a:cubicBezTo>
                    <a:pt x="207" y="18"/>
                    <a:pt x="207" y="18"/>
                    <a:pt x="207" y="18"/>
                  </a:cubicBezTo>
                  <a:cubicBezTo>
                    <a:pt x="207" y="18"/>
                    <a:pt x="207" y="18"/>
                    <a:pt x="207" y="18"/>
                  </a:cubicBezTo>
                  <a:cubicBezTo>
                    <a:pt x="207" y="19"/>
                    <a:pt x="207" y="19"/>
                    <a:pt x="207" y="19"/>
                  </a:cubicBezTo>
                  <a:cubicBezTo>
                    <a:pt x="207" y="19"/>
                    <a:pt x="207" y="19"/>
                    <a:pt x="206" y="20"/>
                  </a:cubicBezTo>
                  <a:cubicBezTo>
                    <a:pt x="206" y="20"/>
                    <a:pt x="206" y="20"/>
                    <a:pt x="206" y="20"/>
                  </a:cubicBezTo>
                  <a:cubicBezTo>
                    <a:pt x="205" y="20"/>
                    <a:pt x="205" y="20"/>
                    <a:pt x="205" y="21"/>
                  </a:cubicBezTo>
                  <a:cubicBezTo>
                    <a:pt x="204" y="21"/>
                    <a:pt x="204" y="21"/>
                    <a:pt x="204" y="21"/>
                  </a:cubicBezTo>
                  <a:cubicBezTo>
                    <a:pt x="203" y="21"/>
                    <a:pt x="202" y="20"/>
                    <a:pt x="201" y="20"/>
                  </a:cubicBezTo>
                  <a:cubicBezTo>
                    <a:pt x="201" y="20"/>
                    <a:pt x="201" y="19"/>
                    <a:pt x="201" y="19"/>
                  </a:cubicBezTo>
                  <a:cubicBezTo>
                    <a:pt x="201" y="18"/>
                    <a:pt x="201" y="18"/>
                    <a:pt x="201" y="17"/>
                  </a:cubicBezTo>
                  <a:cubicBezTo>
                    <a:pt x="201" y="17"/>
                    <a:pt x="201" y="16"/>
                    <a:pt x="201" y="16"/>
                  </a:cubicBezTo>
                  <a:cubicBezTo>
                    <a:pt x="201" y="14"/>
                    <a:pt x="201" y="14"/>
                    <a:pt x="201" y="14"/>
                  </a:cubicBezTo>
                  <a:cubicBezTo>
                    <a:pt x="201" y="14"/>
                    <a:pt x="201" y="14"/>
                    <a:pt x="201" y="14"/>
                  </a:cubicBezTo>
                  <a:cubicBezTo>
                    <a:pt x="201" y="14"/>
                    <a:pt x="201" y="14"/>
                    <a:pt x="201" y="14"/>
                  </a:cubicBezTo>
                  <a:cubicBezTo>
                    <a:pt x="201" y="14"/>
                    <a:pt x="201" y="14"/>
                    <a:pt x="202" y="14"/>
                  </a:cubicBezTo>
                  <a:cubicBezTo>
                    <a:pt x="202" y="14"/>
                    <a:pt x="203" y="14"/>
                    <a:pt x="203" y="14"/>
                  </a:cubicBezTo>
                  <a:cubicBezTo>
                    <a:pt x="204" y="14"/>
                    <a:pt x="204" y="14"/>
                    <a:pt x="204" y="14"/>
                  </a:cubicBezTo>
                  <a:cubicBezTo>
                    <a:pt x="205" y="14"/>
                    <a:pt x="205" y="14"/>
                    <a:pt x="205" y="14"/>
                  </a:cubicBezTo>
                  <a:cubicBezTo>
                    <a:pt x="205" y="14"/>
                    <a:pt x="206" y="14"/>
                    <a:pt x="206" y="15"/>
                  </a:cubicBezTo>
                  <a:cubicBezTo>
                    <a:pt x="206" y="15"/>
                    <a:pt x="206" y="15"/>
                    <a:pt x="206" y="15"/>
                  </a:cubicBezTo>
                  <a:cubicBezTo>
                    <a:pt x="206" y="15"/>
                    <a:pt x="206" y="15"/>
                    <a:pt x="206" y="15"/>
                  </a:cubicBezTo>
                  <a:cubicBezTo>
                    <a:pt x="206" y="15"/>
                    <a:pt x="206" y="16"/>
                    <a:pt x="206" y="16"/>
                  </a:cubicBezTo>
                  <a:cubicBezTo>
                    <a:pt x="206" y="16"/>
                    <a:pt x="206" y="16"/>
                    <a:pt x="206" y="16"/>
                  </a:cubicBezTo>
                  <a:cubicBezTo>
                    <a:pt x="206" y="16"/>
                    <a:pt x="206" y="16"/>
                    <a:pt x="206" y="15"/>
                  </a:cubicBezTo>
                  <a:cubicBezTo>
                    <a:pt x="206" y="15"/>
                    <a:pt x="206" y="15"/>
                    <a:pt x="206" y="15"/>
                  </a:cubicBezTo>
                  <a:cubicBezTo>
                    <a:pt x="206" y="15"/>
                    <a:pt x="206" y="15"/>
                    <a:pt x="206" y="15"/>
                  </a:cubicBezTo>
                  <a:cubicBezTo>
                    <a:pt x="206" y="14"/>
                    <a:pt x="206" y="14"/>
                    <a:pt x="206" y="14"/>
                  </a:cubicBezTo>
                  <a:cubicBezTo>
                    <a:pt x="206" y="13"/>
                    <a:pt x="206" y="13"/>
                    <a:pt x="206" y="13"/>
                  </a:cubicBezTo>
                  <a:cubicBezTo>
                    <a:pt x="206" y="12"/>
                    <a:pt x="206" y="12"/>
                    <a:pt x="206" y="12"/>
                  </a:cubicBezTo>
                  <a:cubicBezTo>
                    <a:pt x="206" y="12"/>
                    <a:pt x="206" y="12"/>
                    <a:pt x="206" y="12"/>
                  </a:cubicBezTo>
                  <a:cubicBezTo>
                    <a:pt x="206" y="12"/>
                    <a:pt x="206" y="12"/>
                    <a:pt x="206" y="12"/>
                  </a:cubicBezTo>
                  <a:cubicBezTo>
                    <a:pt x="206" y="12"/>
                    <a:pt x="206" y="12"/>
                    <a:pt x="206" y="12"/>
                  </a:cubicBezTo>
                  <a:cubicBezTo>
                    <a:pt x="206" y="12"/>
                    <a:pt x="206" y="12"/>
                    <a:pt x="206" y="12"/>
                  </a:cubicBezTo>
                  <a:cubicBezTo>
                    <a:pt x="206" y="12"/>
                    <a:pt x="206" y="12"/>
                    <a:pt x="205" y="12"/>
                  </a:cubicBezTo>
                  <a:cubicBezTo>
                    <a:pt x="205" y="13"/>
                    <a:pt x="205" y="13"/>
                    <a:pt x="205" y="13"/>
                  </a:cubicBezTo>
                  <a:cubicBezTo>
                    <a:pt x="205" y="13"/>
                    <a:pt x="204" y="13"/>
                    <a:pt x="204" y="13"/>
                  </a:cubicBezTo>
                  <a:cubicBezTo>
                    <a:pt x="203" y="13"/>
                    <a:pt x="203" y="13"/>
                    <a:pt x="202" y="13"/>
                  </a:cubicBezTo>
                  <a:cubicBezTo>
                    <a:pt x="202" y="13"/>
                    <a:pt x="201" y="13"/>
                    <a:pt x="201" y="13"/>
                  </a:cubicBezTo>
                  <a:cubicBezTo>
                    <a:pt x="201" y="13"/>
                    <a:pt x="201" y="13"/>
                    <a:pt x="201" y="13"/>
                  </a:cubicBezTo>
                  <a:cubicBezTo>
                    <a:pt x="201" y="12"/>
                    <a:pt x="201" y="12"/>
                    <a:pt x="201" y="12"/>
                  </a:cubicBezTo>
                  <a:cubicBezTo>
                    <a:pt x="201" y="7"/>
                    <a:pt x="201" y="7"/>
                    <a:pt x="201" y="7"/>
                  </a:cubicBezTo>
                  <a:cubicBezTo>
                    <a:pt x="201" y="7"/>
                    <a:pt x="201" y="7"/>
                    <a:pt x="201" y="7"/>
                  </a:cubicBezTo>
                  <a:cubicBezTo>
                    <a:pt x="201" y="7"/>
                    <a:pt x="201" y="7"/>
                    <a:pt x="202" y="7"/>
                  </a:cubicBezTo>
                  <a:cubicBezTo>
                    <a:pt x="202" y="7"/>
                    <a:pt x="203" y="7"/>
                    <a:pt x="203" y="7"/>
                  </a:cubicBezTo>
                  <a:cubicBezTo>
                    <a:pt x="204" y="7"/>
                    <a:pt x="204" y="7"/>
                    <a:pt x="204" y="7"/>
                  </a:cubicBezTo>
                  <a:cubicBezTo>
                    <a:pt x="205" y="7"/>
                    <a:pt x="205" y="7"/>
                    <a:pt x="205" y="7"/>
                  </a:cubicBezTo>
                  <a:cubicBezTo>
                    <a:pt x="206" y="7"/>
                    <a:pt x="206" y="8"/>
                    <a:pt x="206" y="8"/>
                  </a:cubicBezTo>
                  <a:cubicBezTo>
                    <a:pt x="206" y="8"/>
                    <a:pt x="206" y="8"/>
                    <a:pt x="206" y="8"/>
                  </a:cubicBezTo>
                  <a:cubicBezTo>
                    <a:pt x="206" y="8"/>
                    <a:pt x="206" y="9"/>
                    <a:pt x="206" y="9"/>
                  </a:cubicBezTo>
                  <a:cubicBezTo>
                    <a:pt x="206" y="9"/>
                    <a:pt x="206" y="9"/>
                    <a:pt x="206" y="9"/>
                  </a:cubicBezTo>
                  <a:cubicBezTo>
                    <a:pt x="206" y="9"/>
                    <a:pt x="206" y="9"/>
                    <a:pt x="206" y="9"/>
                  </a:cubicBezTo>
                  <a:cubicBezTo>
                    <a:pt x="206" y="9"/>
                    <a:pt x="206" y="9"/>
                    <a:pt x="206" y="9"/>
                  </a:cubicBezTo>
                  <a:cubicBezTo>
                    <a:pt x="206" y="9"/>
                    <a:pt x="206" y="9"/>
                    <a:pt x="206" y="9"/>
                  </a:cubicBezTo>
                  <a:cubicBezTo>
                    <a:pt x="206" y="8"/>
                    <a:pt x="206" y="8"/>
                    <a:pt x="206" y="8"/>
                  </a:cubicBezTo>
                  <a:cubicBezTo>
                    <a:pt x="206" y="8"/>
                    <a:pt x="206" y="7"/>
                    <a:pt x="207" y="7"/>
                  </a:cubicBezTo>
                  <a:cubicBezTo>
                    <a:pt x="207" y="7"/>
                    <a:pt x="207" y="6"/>
                    <a:pt x="207" y="6"/>
                  </a:cubicBezTo>
                  <a:cubicBezTo>
                    <a:pt x="207" y="6"/>
                    <a:pt x="207" y="6"/>
                    <a:pt x="207" y="6"/>
                  </a:cubicBezTo>
                  <a:cubicBezTo>
                    <a:pt x="207" y="6"/>
                    <a:pt x="207" y="6"/>
                    <a:pt x="207" y="6"/>
                  </a:cubicBezTo>
                  <a:cubicBezTo>
                    <a:pt x="207" y="6"/>
                    <a:pt x="207" y="6"/>
                    <a:pt x="207" y="6"/>
                  </a:cubicBezTo>
                  <a:cubicBezTo>
                    <a:pt x="206" y="6"/>
                    <a:pt x="206" y="6"/>
                    <a:pt x="206" y="6"/>
                  </a:cubicBezTo>
                  <a:close/>
                  <a:moveTo>
                    <a:pt x="240" y="6"/>
                  </a:moveTo>
                  <a:cubicBezTo>
                    <a:pt x="240" y="6"/>
                    <a:pt x="240" y="6"/>
                    <a:pt x="240" y="6"/>
                  </a:cubicBezTo>
                  <a:cubicBezTo>
                    <a:pt x="240" y="6"/>
                    <a:pt x="240" y="6"/>
                    <a:pt x="240" y="6"/>
                  </a:cubicBezTo>
                  <a:cubicBezTo>
                    <a:pt x="240" y="6"/>
                    <a:pt x="240" y="6"/>
                    <a:pt x="239" y="6"/>
                  </a:cubicBezTo>
                  <a:cubicBezTo>
                    <a:pt x="239" y="6"/>
                    <a:pt x="239" y="6"/>
                    <a:pt x="238" y="6"/>
                  </a:cubicBezTo>
                  <a:cubicBezTo>
                    <a:pt x="237" y="6"/>
                    <a:pt x="236" y="6"/>
                    <a:pt x="235" y="6"/>
                  </a:cubicBezTo>
                  <a:cubicBezTo>
                    <a:pt x="233" y="6"/>
                    <a:pt x="233" y="6"/>
                    <a:pt x="233" y="6"/>
                  </a:cubicBezTo>
                  <a:cubicBezTo>
                    <a:pt x="233" y="6"/>
                    <a:pt x="233" y="6"/>
                    <a:pt x="232" y="6"/>
                  </a:cubicBezTo>
                  <a:cubicBezTo>
                    <a:pt x="231" y="6"/>
                    <a:pt x="231" y="6"/>
                    <a:pt x="230" y="6"/>
                  </a:cubicBezTo>
                  <a:cubicBezTo>
                    <a:pt x="230" y="6"/>
                    <a:pt x="230" y="6"/>
                    <a:pt x="230" y="6"/>
                  </a:cubicBezTo>
                  <a:cubicBezTo>
                    <a:pt x="230" y="6"/>
                    <a:pt x="230" y="6"/>
                    <a:pt x="230" y="6"/>
                  </a:cubicBezTo>
                  <a:cubicBezTo>
                    <a:pt x="230" y="6"/>
                    <a:pt x="230" y="6"/>
                    <a:pt x="230" y="6"/>
                  </a:cubicBezTo>
                  <a:cubicBezTo>
                    <a:pt x="230" y="6"/>
                    <a:pt x="230" y="6"/>
                    <a:pt x="230" y="6"/>
                  </a:cubicBezTo>
                  <a:cubicBezTo>
                    <a:pt x="230" y="6"/>
                    <a:pt x="230" y="6"/>
                    <a:pt x="231" y="6"/>
                  </a:cubicBezTo>
                  <a:cubicBezTo>
                    <a:pt x="231" y="6"/>
                    <a:pt x="231" y="6"/>
                    <a:pt x="231" y="6"/>
                  </a:cubicBezTo>
                  <a:cubicBezTo>
                    <a:pt x="231" y="6"/>
                    <a:pt x="232" y="7"/>
                    <a:pt x="232" y="7"/>
                  </a:cubicBezTo>
                  <a:cubicBezTo>
                    <a:pt x="232" y="7"/>
                    <a:pt x="232" y="7"/>
                    <a:pt x="232" y="7"/>
                  </a:cubicBezTo>
                  <a:cubicBezTo>
                    <a:pt x="232" y="8"/>
                    <a:pt x="232" y="8"/>
                    <a:pt x="232" y="9"/>
                  </a:cubicBezTo>
                  <a:cubicBezTo>
                    <a:pt x="232" y="9"/>
                    <a:pt x="232" y="10"/>
                    <a:pt x="232" y="12"/>
                  </a:cubicBezTo>
                  <a:cubicBezTo>
                    <a:pt x="232" y="16"/>
                    <a:pt x="232" y="16"/>
                    <a:pt x="232" y="16"/>
                  </a:cubicBezTo>
                  <a:cubicBezTo>
                    <a:pt x="232" y="17"/>
                    <a:pt x="232" y="17"/>
                    <a:pt x="232" y="18"/>
                  </a:cubicBezTo>
                  <a:cubicBezTo>
                    <a:pt x="232" y="19"/>
                    <a:pt x="232" y="20"/>
                    <a:pt x="232" y="20"/>
                  </a:cubicBezTo>
                  <a:cubicBezTo>
                    <a:pt x="232" y="20"/>
                    <a:pt x="232" y="21"/>
                    <a:pt x="232" y="21"/>
                  </a:cubicBezTo>
                  <a:cubicBezTo>
                    <a:pt x="232" y="21"/>
                    <a:pt x="231" y="21"/>
                    <a:pt x="231" y="21"/>
                  </a:cubicBezTo>
                  <a:cubicBezTo>
                    <a:pt x="231" y="21"/>
                    <a:pt x="231" y="21"/>
                    <a:pt x="230" y="21"/>
                  </a:cubicBezTo>
                  <a:cubicBezTo>
                    <a:pt x="230" y="21"/>
                    <a:pt x="230" y="21"/>
                    <a:pt x="230" y="21"/>
                  </a:cubicBezTo>
                  <a:cubicBezTo>
                    <a:pt x="230" y="21"/>
                    <a:pt x="230" y="21"/>
                    <a:pt x="230" y="21"/>
                  </a:cubicBezTo>
                  <a:cubicBezTo>
                    <a:pt x="230" y="22"/>
                    <a:pt x="230" y="22"/>
                    <a:pt x="231" y="22"/>
                  </a:cubicBezTo>
                  <a:cubicBezTo>
                    <a:pt x="231" y="22"/>
                    <a:pt x="231" y="22"/>
                    <a:pt x="231" y="22"/>
                  </a:cubicBezTo>
                  <a:cubicBezTo>
                    <a:pt x="231" y="22"/>
                    <a:pt x="232" y="22"/>
                    <a:pt x="232" y="22"/>
                  </a:cubicBezTo>
                  <a:cubicBezTo>
                    <a:pt x="232" y="22"/>
                    <a:pt x="233" y="22"/>
                    <a:pt x="233" y="22"/>
                  </a:cubicBezTo>
                  <a:cubicBezTo>
                    <a:pt x="233" y="22"/>
                    <a:pt x="233" y="22"/>
                    <a:pt x="233" y="22"/>
                  </a:cubicBezTo>
                  <a:cubicBezTo>
                    <a:pt x="234" y="22"/>
                    <a:pt x="234" y="22"/>
                    <a:pt x="234" y="22"/>
                  </a:cubicBezTo>
                  <a:cubicBezTo>
                    <a:pt x="235" y="22"/>
                    <a:pt x="235" y="22"/>
                    <a:pt x="236" y="22"/>
                  </a:cubicBezTo>
                  <a:cubicBezTo>
                    <a:pt x="236" y="22"/>
                    <a:pt x="237" y="22"/>
                    <a:pt x="238" y="22"/>
                  </a:cubicBezTo>
                  <a:cubicBezTo>
                    <a:pt x="238" y="22"/>
                    <a:pt x="239" y="22"/>
                    <a:pt x="240" y="22"/>
                  </a:cubicBezTo>
                  <a:cubicBezTo>
                    <a:pt x="240" y="22"/>
                    <a:pt x="240" y="22"/>
                    <a:pt x="241" y="22"/>
                  </a:cubicBezTo>
                  <a:cubicBezTo>
                    <a:pt x="241" y="22"/>
                    <a:pt x="241" y="21"/>
                    <a:pt x="241" y="21"/>
                  </a:cubicBezTo>
                  <a:cubicBezTo>
                    <a:pt x="241" y="21"/>
                    <a:pt x="241" y="21"/>
                    <a:pt x="241" y="20"/>
                  </a:cubicBezTo>
                  <a:cubicBezTo>
                    <a:pt x="241" y="20"/>
                    <a:pt x="241" y="19"/>
                    <a:pt x="241" y="19"/>
                  </a:cubicBezTo>
                  <a:cubicBezTo>
                    <a:pt x="241" y="19"/>
                    <a:pt x="241" y="19"/>
                    <a:pt x="241" y="19"/>
                  </a:cubicBezTo>
                  <a:cubicBezTo>
                    <a:pt x="241" y="18"/>
                    <a:pt x="241" y="18"/>
                    <a:pt x="241" y="18"/>
                  </a:cubicBezTo>
                  <a:cubicBezTo>
                    <a:pt x="241" y="18"/>
                    <a:pt x="241" y="18"/>
                    <a:pt x="241" y="18"/>
                  </a:cubicBezTo>
                  <a:cubicBezTo>
                    <a:pt x="241" y="19"/>
                    <a:pt x="241" y="19"/>
                    <a:pt x="241" y="19"/>
                  </a:cubicBezTo>
                  <a:cubicBezTo>
                    <a:pt x="241" y="19"/>
                    <a:pt x="241" y="19"/>
                    <a:pt x="241" y="20"/>
                  </a:cubicBezTo>
                  <a:cubicBezTo>
                    <a:pt x="240" y="20"/>
                    <a:pt x="240" y="20"/>
                    <a:pt x="240" y="20"/>
                  </a:cubicBezTo>
                  <a:cubicBezTo>
                    <a:pt x="240" y="20"/>
                    <a:pt x="239" y="20"/>
                    <a:pt x="239" y="21"/>
                  </a:cubicBezTo>
                  <a:cubicBezTo>
                    <a:pt x="238" y="21"/>
                    <a:pt x="238" y="21"/>
                    <a:pt x="238" y="21"/>
                  </a:cubicBezTo>
                  <a:cubicBezTo>
                    <a:pt x="237" y="21"/>
                    <a:pt x="236" y="20"/>
                    <a:pt x="236" y="20"/>
                  </a:cubicBezTo>
                  <a:cubicBezTo>
                    <a:pt x="235" y="20"/>
                    <a:pt x="235" y="19"/>
                    <a:pt x="235" y="19"/>
                  </a:cubicBezTo>
                  <a:cubicBezTo>
                    <a:pt x="235" y="18"/>
                    <a:pt x="235" y="18"/>
                    <a:pt x="235" y="17"/>
                  </a:cubicBezTo>
                  <a:cubicBezTo>
                    <a:pt x="235" y="17"/>
                    <a:pt x="235" y="16"/>
                    <a:pt x="235" y="16"/>
                  </a:cubicBezTo>
                  <a:cubicBezTo>
                    <a:pt x="235" y="14"/>
                    <a:pt x="235" y="14"/>
                    <a:pt x="235" y="14"/>
                  </a:cubicBezTo>
                  <a:cubicBezTo>
                    <a:pt x="235" y="14"/>
                    <a:pt x="235" y="14"/>
                    <a:pt x="235" y="14"/>
                  </a:cubicBezTo>
                  <a:cubicBezTo>
                    <a:pt x="235" y="14"/>
                    <a:pt x="235" y="14"/>
                    <a:pt x="235" y="14"/>
                  </a:cubicBezTo>
                  <a:cubicBezTo>
                    <a:pt x="235" y="14"/>
                    <a:pt x="236" y="14"/>
                    <a:pt x="236" y="14"/>
                  </a:cubicBezTo>
                  <a:cubicBezTo>
                    <a:pt x="237" y="14"/>
                    <a:pt x="237" y="14"/>
                    <a:pt x="237" y="14"/>
                  </a:cubicBezTo>
                  <a:cubicBezTo>
                    <a:pt x="238" y="14"/>
                    <a:pt x="238" y="14"/>
                    <a:pt x="238" y="14"/>
                  </a:cubicBezTo>
                  <a:cubicBezTo>
                    <a:pt x="239" y="14"/>
                    <a:pt x="239" y="14"/>
                    <a:pt x="239" y="14"/>
                  </a:cubicBezTo>
                  <a:cubicBezTo>
                    <a:pt x="239" y="14"/>
                    <a:pt x="240" y="14"/>
                    <a:pt x="240" y="15"/>
                  </a:cubicBezTo>
                  <a:cubicBezTo>
                    <a:pt x="240" y="15"/>
                    <a:pt x="240" y="15"/>
                    <a:pt x="240" y="15"/>
                  </a:cubicBezTo>
                  <a:cubicBezTo>
                    <a:pt x="240" y="15"/>
                    <a:pt x="240" y="15"/>
                    <a:pt x="240" y="15"/>
                  </a:cubicBezTo>
                  <a:cubicBezTo>
                    <a:pt x="240" y="15"/>
                    <a:pt x="240" y="16"/>
                    <a:pt x="240" y="16"/>
                  </a:cubicBezTo>
                  <a:cubicBezTo>
                    <a:pt x="240" y="16"/>
                    <a:pt x="240" y="16"/>
                    <a:pt x="240" y="16"/>
                  </a:cubicBezTo>
                  <a:cubicBezTo>
                    <a:pt x="240" y="16"/>
                    <a:pt x="240" y="16"/>
                    <a:pt x="240" y="15"/>
                  </a:cubicBezTo>
                  <a:cubicBezTo>
                    <a:pt x="240" y="15"/>
                    <a:pt x="240" y="15"/>
                    <a:pt x="240" y="15"/>
                  </a:cubicBezTo>
                  <a:cubicBezTo>
                    <a:pt x="240" y="15"/>
                    <a:pt x="240" y="15"/>
                    <a:pt x="240" y="15"/>
                  </a:cubicBezTo>
                  <a:cubicBezTo>
                    <a:pt x="240" y="14"/>
                    <a:pt x="240" y="14"/>
                    <a:pt x="240" y="14"/>
                  </a:cubicBezTo>
                  <a:cubicBezTo>
                    <a:pt x="240" y="13"/>
                    <a:pt x="240" y="13"/>
                    <a:pt x="240" y="13"/>
                  </a:cubicBezTo>
                  <a:cubicBezTo>
                    <a:pt x="240" y="12"/>
                    <a:pt x="240" y="12"/>
                    <a:pt x="240" y="12"/>
                  </a:cubicBezTo>
                  <a:cubicBezTo>
                    <a:pt x="240" y="12"/>
                    <a:pt x="240" y="12"/>
                    <a:pt x="240" y="12"/>
                  </a:cubicBezTo>
                  <a:cubicBezTo>
                    <a:pt x="240" y="12"/>
                    <a:pt x="240" y="12"/>
                    <a:pt x="240" y="12"/>
                  </a:cubicBezTo>
                  <a:cubicBezTo>
                    <a:pt x="240" y="12"/>
                    <a:pt x="240" y="12"/>
                    <a:pt x="240" y="12"/>
                  </a:cubicBezTo>
                  <a:cubicBezTo>
                    <a:pt x="240" y="12"/>
                    <a:pt x="240" y="12"/>
                    <a:pt x="240" y="12"/>
                  </a:cubicBezTo>
                  <a:cubicBezTo>
                    <a:pt x="240" y="12"/>
                    <a:pt x="240" y="12"/>
                    <a:pt x="239" y="12"/>
                  </a:cubicBezTo>
                  <a:cubicBezTo>
                    <a:pt x="239" y="13"/>
                    <a:pt x="239" y="13"/>
                    <a:pt x="239" y="13"/>
                  </a:cubicBezTo>
                  <a:cubicBezTo>
                    <a:pt x="239" y="13"/>
                    <a:pt x="238" y="13"/>
                    <a:pt x="238" y="13"/>
                  </a:cubicBezTo>
                  <a:cubicBezTo>
                    <a:pt x="237" y="13"/>
                    <a:pt x="237" y="13"/>
                    <a:pt x="236" y="13"/>
                  </a:cubicBezTo>
                  <a:cubicBezTo>
                    <a:pt x="236" y="13"/>
                    <a:pt x="235" y="13"/>
                    <a:pt x="235" y="13"/>
                  </a:cubicBezTo>
                  <a:cubicBezTo>
                    <a:pt x="235" y="13"/>
                    <a:pt x="235" y="13"/>
                    <a:pt x="235" y="13"/>
                  </a:cubicBezTo>
                  <a:cubicBezTo>
                    <a:pt x="235" y="12"/>
                    <a:pt x="235" y="12"/>
                    <a:pt x="235" y="12"/>
                  </a:cubicBezTo>
                  <a:cubicBezTo>
                    <a:pt x="235" y="7"/>
                    <a:pt x="235" y="7"/>
                    <a:pt x="235" y="7"/>
                  </a:cubicBezTo>
                  <a:cubicBezTo>
                    <a:pt x="235" y="7"/>
                    <a:pt x="235" y="7"/>
                    <a:pt x="235" y="7"/>
                  </a:cubicBezTo>
                  <a:cubicBezTo>
                    <a:pt x="235" y="7"/>
                    <a:pt x="236" y="7"/>
                    <a:pt x="236" y="7"/>
                  </a:cubicBezTo>
                  <a:cubicBezTo>
                    <a:pt x="237" y="7"/>
                    <a:pt x="237" y="7"/>
                    <a:pt x="237" y="7"/>
                  </a:cubicBezTo>
                  <a:cubicBezTo>
                    <a:pt x="238" y="7"/>
                    <a:pt x="238" y="7"/>
                    <a:pt x="238" y="7"/>
                  </a:cubicBezTo>
                  <a:cubicBezTo>
                    <a:pt x="239" y="7"/>
                    <a:pt x="239" y="7"/>
                    <a:pt x="239" y="7"/>
                  </a:cubicBezTo>
                  <a:cubicBezTo>
                    <a:pt x="240" y="7"/>
                    <a:pt x="240" y="8"/>
                    <a:pt x="240" y="8"/>
                  </a:cubicBezTo>
                  <a:cubicBezTo>
                    <a:pt x="240" y="8"/>
                    <a:pt x="240" y="8"/>
                    <a:pt x="240" y="8"/>
                  </a:cubicBezTo>
                  <a:cubicBezTo>
                    <a:pt x="240" y="8"/>
                    <a:pt x="240" y="9"/>
                    <a:pt x="240" y="9"/>
                  </a:cubicBezTo>
                  <a:cubicBezTo>
                    <a:pt x="240" y="9"/>
                    <a:pt x="240" y="9"/>
                    <a:pt x="240" y="9"/>
                  </a:cubicBezTo>
                  <a:cubicBezTo>
                    <a:pt x="240" y="9"/>
                    <a:pt x="240" y="9"/>
                    <a:pt x="240" y="9"/>
                  </a:cubicBezTo>
                  <a:cubicBezTo>
                    <a:pt x="240" y="9"/>
                    <a:pt x="240" y="9"/>
                    <a:pt x="240" y="9"/>
                  </a:cubicBezTo>
                  <a:cubicBezTo>
                    <a:pt x="240" y="9"/>
                    <a:pt x="240" y="9"/>
                    <a:pt x="240" y="9"/>
                  </a:cubicBezTo>
                  <a:cubicBezTo>
                    <a:pt x="240" y="8"/>
                    <a:pt x="240" y="8"/>
                    <a:pt x="241" y="8"/>
                  </a:cubicBezTo>
                  <a:cubicBezTo>
                    <a:pt x="241" y="8"/>
                    <a:pt x="241" y="7"/>
                    <a:pt x="241" y="7"/>
                  </a:cubicBezTo>
                  <a:cubicBezTo>
                    <a:pt x="241" y="7"/>
                    <a:pt x="241" y="6"/>
                    <a:pt x="241" y="6"/>
                  </a:cubicBezTo>
                  <a:cubicBezTo>
                    <a:pt x="241" y="6"/>
                    <a:pt x="241" y="6"/>
                    <a:pt x="241" y="6"/>
                  </a:cubicBezTo>
                  <a:cubicBezTo>
                    <a:pt x="241" y="6"/>
                    <a:pt x="241" y="6"/>
                    <a:pt x="241" y="6"/>
                  </a:cubicBezTo>
                  <a:cubicBezTo>
                    <a:pt x="241" y="6"/>
                    <a:pt x="241" y="6"/>
                    <a:pt x="241" y="6"/>
                  </a:cubicBezTo>
                  <a:cubicBezTo>
                    <a:pt x="241" y="6"/>
                    <a:pt x="241" y="6"/>
                    <a:pt x="240" y="6"/>
                  </a:cubicBezTo>
                  <a:close/>
                  <a:moveTo>
                    <a:pt x="154" y="6"/>
                  </a:moveTo>
                  <a:cubicBezTo>
                    <a:pt x="154" y="6"/>
                    <a:pt x="154" y="6"/>
                    <a:pt x="154" y="6"/>
                  </a:cubicBezTo>
                  <a:cubicBezTo>
                    <a:pt x="154" y="6"/>
                    <a:pt x="154" y="6"/>
                    <a:pt x="154" y="6"/>
                  </a:cubicBezTo>
                  <a:cubicBezTo>
                    <a:pt x="154" y="6"/>
                    <a:pt x="154" y="6"/>
                    <a:pt x="154" y="6"/>
                  </a:cubicBezTo>
                  <a:cubicBezTo>
                    <a:pt x="154" y="6"/>
                    <a:pt x="154" y="6"/>
                    <a:pt x="154" y="6"/>
                  </a:cubicBezTo>
                  <a:cubicBezTo>
                    <a:pt x="154" y="6"/>
                    <a:pt x="155" y="6"/>
                    <a:pt x="155" y="6"/>
                  </a:cubicBezTo>
                  <a:cubicBezTo>
                    <a:pt x="155" y="6"/>
                    <a:pt x="155" y="6"/>
                    <a:pt x="155" y="6"/>
                  </a:cubicBezTo>
                  <a:cubicBezTo>
                    <a:pt x="155" y="6"/>
                    <a:pt x="156" y="6"/>
                    <a:pt x="156" y="7"/>
                  </a:cubicBezTo>
                  <a:cubicBezTo>
                    <a:pt x="156" y="7"/>
                    <a:pt x="156" y="7"/>
                    <a:pt x="156" y="7"/>
                  </a:cubicBezTo>
                  <a:cubicBezTo>
                    <a:pt x="156" y="8"/>
                    <a:pt x="156" y="8"/>
                    <a:pt x="156" y="9"/>
                  </a:cubicBezTo>
                  <a:cubicBezTo>
                    <a:pt x="156" y="9"/>
                    <a:pt x="156" y="10"/>
                    <a:pt x="156" y="12"/>
                  </a:cubicBezTo>
                  <a:cubicBezTo>
                    <a:pt x="156" y="16"/>
                    <a:pt x="156" y="16"/>
                    <a:pt x="156" y="16"/>
                  </a:cubicBezTo>
                  <a:cubicBezTo>
                    <a:pt x="156" y="17"/>
                    <a:pt x="156" y="17"/>
                    <a:pt x="156" y="18"/>
                  </a:cubicBezTo>
                  <a:cubicBezTo>
                    <a:pt x="156" y="19"/>
                    <a:pt x="156" y="20"/>
                    <a:pt x="156" y="20"/>
                  </a:cubicBezTo>
                  <a:cubicBezTo>
                    <a:pt x="156" y="20"/>
                    <a:pt x="156" y="21"/>
                    <a:pt x="156" y="21"/>
                  </a:cubicBezTo>
                  <a:cubicBezTo>
                    <a:pt x="156" y="21"/>
                    <a:pt x="156" y="21"/>
                    <a:pt x="155" y="21"/>
                  </a:cubicBezTo>
                  <a:cubicBezTo>
                    <a:pt x="155" y="21"/>
                    <a:pt x="155" y="21"/>
                    <a:pt x="155" y="21"/>
                  </a:cubicBezTo>
                  <a:cubicBezTo>
                    <a:pt x="154" y="21"/>
                    <a:pt x="154" y="21"/>
                    <a:pt x="154" y="21"/>
                  </a:cubicBezTo>
                  <a:cubicBezTo>
                    <a:pt x="154" y="21"/>
                    <a:pt x="154" y="21"/>
                    <a:pt x="154" y="21"/>
                  </a:cubicBezTo>
                  <a:cubicBezTo>
                    <a:pt x="154" y="22"/>
                    <a:pt x="154" y="22"/>
                    <a:pt x="155" y="22"/>
                  </a:cubicBezTo>
                  <a:cubicBezTo>
                    <a:pt x="155" y="22"/>
                    <a:pt x="155" y="22"/>
                    <a:pt x="155" y="22"/>
                  </a:cubicBezTo>
                  <a:cubicBezTo>
                    <a:pt x="156" y="22"/>
                    <a:pt x="156" y="22"/>
                    <a:pt x="156" y="22"/>
                  </a:cubicBezTo>
                  <a:cubicBezTo>
                    <a:pt x="156" y="22"/>
                    <a:pt x="157" y="22"/>
                    <a:pt x="157" y="22"/>
                  </a:cubicBezTo>
                  <a:cubicBezTo>
                    <a:pt x="157" y="22"/>
                    <a:pt x="157" y="22"/>
                    <a:pt x="157" y="22"/>
                  </a:cubicBezTo>
                  <a:cubicBezTo>
                    <a:pt x="158" y="22"/>
                    <a:pt x="158" y="22"/>
                    <a:pt x="158" y="22"/>
                  </a:cubicBezTo>
                  <a:cubicBezTo>
                    <a:pt x="159" y="22"/>
                    <a:pt x="159" y="22"/>
                    <a:pt x="160" y="22"/>
                  </a:cubicBezTo>
                  <a:cubicBezTo>
                    <a:pt x="160" y="22"/>
                    <a:pt x="160" y="22"/>
                    <a:pt x="161" y="22"/>
                  </a:cubicBezTo>
                  <a:cubicBezTo>
                    <a:pt x="161" y="22"/>
                    <a:pt x="162" y="22"/>
                    <a:pt x="162" y="22"/>
                  </a:cubicBezTo>
                  <a:cubicBezTo>
                    <a:pt x="164" y="22"/>
                    <a:pt x="166" y="22"/>
                    <a:pt x="167" y="21"/>
                  </a:cubicBezTo>
                  <a:cubicBezTo>
                    <a:pt x="168" y="20"/>
                    <a:pt x="169" y="20"/>
                    <a:pt x="169" y="19"/>
                  </a:cubicBezTo>
                  <a:cubicBezTo>
                    <a:pt x="170" y="19"/>
                    <a:pt x="171" y="18"/>
                    <a:pt x="171" y="17"/>
                  </a:cubicBezTo>
                  <a:cubicBezTo>
                    <a:pt x="172" y="16"/>
                    <a:pt x="172" y="15"/>
                    <a:pt x="172" y="14"/>
                  </a:cubicBezTo>
                  <a:cubicBezTo>
                    <a:pt x="172" y="12"/>
                    <a:pt x="172" y="11"/>
                    <a:pt x="171" y="10"/>
                  </a:cubicBezTo>
                  <a:cubicBezTo>
                    <a:pt x="171" y="9"/>
                    <a:pt x="170" y="9"/>
                    <a:pt x="170" y="8"/>
                  </a:cubicBezTo>
                  <a:cubicBezTo>
                    <a:pt x="169" y="7"/>
                    <a:pt x="167" y="6"/>
                    <a:pt x="166" y="6"/>
                  </a:cubicBezTo>
                  <a:cubicBezTo>
                    <a:pt x="164" y="6"/>
                    <a:pt x="162" y="6"/>
                    <a:pt x="161" y="6"/>
                  </a:cubicBezTo>
                  <a:cubicBezTo>
                    <a:pt x="160" y="6"/>
                    <a:pt x="160" y="6"/>
                    <a:pt x="159" y="6"/>
                  </a:cubicBezTo>
                  <a:cubicBezTo>
                    <a:pt x="158" y="6"/>
                    <a:pt x="158" y="6"/>
                    <a:pt x="157" y="6"/>
                  </a:cubicBezTo>
                  <a:cubicBezTo>
                    <a:pt x="157" y="6"/>
                    <a:pt x="157" y="6"/>
                    <a:pt x="156" y="6"/>
                  </a:cubicBezTo>
                  <a:cubicBezTo>
                    <a:pt x="156" y="6"/>
                    <a:pt x="155" y="6"/>
                    <a:pt x="154" y="6"/>
                  </a:cubicBezTo>
                  <a:close/>
                  <a:moveTo>
                    <a:pt x="243" y="6"/>
                  </a:moveTo>
                  <a:cubicBezTo>
                    <a:pt x="243" y="6"/>
                    <a:pt x="243" y="6"/>
                    <a:pt x="243" y="6"/>
                  </a:cubicBezTo>
                  <a:cubicBezTo>
                    <a:pt x="243" y="6"/>
                    <a:pt x="243" y="6"/>
                    <a:pt x="243" y="6"/>
                  </a:cubicBezTo>
                  <a:cubicBezTo>
                    <a:pt x="243" y="6"/>
                    <a:pt x="243" y="6"/>
                    <a:pt x="243" y="6"/>
                  </a:cubicBezTo>
                  <a:cubicBezTo>
                    <a:pt x="243" y="6"/>
                    <a:pt x="243" y="6"/>
                    <a:pt x="243" y="6"/>
                  </a:cubicBezTo>
                  <a:cubicBezTo>
                    <a:pt x="243" y="6"/>
                    <a:pt x="244" y="6"/>
                    <a:pt x="244" y="6"/>
                  </a:cubicBezTo>
                  <a:cubicBezTo>
                    <a:pt x="244" y="6"/>
                    <a:pt x="244" y="6"/>
                    <a:pt x="244" y="6"/>
                  </a:cubicBezTo>
                  <a:cubicBezTo>
                    <a:pt x="244" y="6"/>
                    <a:pt x="245" y="6"/>
                    <a:pt x="245" y="7"/>
                  </a:cubicBezTo>
                  <a:cubicBezTo>
                    <a:pt x="245" y="7"/>
                    <a:pt x="245" y="7"/>
                    <a:pt x="245" y="7"/>
                  </a:cubicBezTo>
                  <a:cubicBezTo>
                    <a:pt x="245" y="8"/>
                    <a:pt x="245" y="8"/>
                    <a:pt x="245" y="9"/>
                  </a:cubicBezTo>
                  <a:cubicBezTo>
                    <a:pt x="245" y="9"/>
                    <a:pt x="245" y="10"/>
                    <a:pt x="245" y="12"/>
                  </a:cubicBezTo>
                  <a:cubicBezTo>
                    <a:pt x="245" y="16"/>
                    <a:pt x="245" y="16"/>
                    <a:pt x="245" y="16"/>
                  </a:cubicBezTo>
                  <a:cubicBezTo>
                    <a:pt x="245" y="17"/>
                    <a:pt x="245" y="17"/>
                    <a:pt x="245" y="18"/>
                  </a:cubicBezTo>
                  <a:cubicBezTo>
                    <a:pt x="245" y="19"/>
                    <a:pt x="245" y="20"/>
                    <a:pt x="245" y="20"/>
                  </a:cubicBezTo>
                  <a:cubicBezTo>
                    <a:pt x="245" y="20"/>
                    <a:pt x="245" y="21"/>
                    <a:pt x="245" y="21"/>
                  </a:cubicBezTo>
                  <a:cubicBezTo>
                    <a:pt x="245" y="21"/>
                    <a:pt x="244" y="21"/>
                    <a:pt x="244" y="21"/>
                  </a:cubicBezTo>
                  <a:cubicBezTo>
                    <a:pt x="244" y="21"/>
                    <a:pt x="244" y="21"/>
                    <a:pt x="243" y="21"/>
                  </a:cubicBezTo>
                  <a:cubicBezTo>
                    <a:pt x="243" y="21"/>
                    <a:pt x="243" y="21"/>
                    <a:pt x="243" y="21"/>
                  </a:cubicBezTo>
                  <a:cubicBezTo>
                    <a:pt x="243" y="21"/>
                    <a:pt x="243" y="21"/>
                    <a:pt x="243" y="21"/>
                  </a:cubicBezTo>
                  <a:cubicBezTo>
                    <a:pt x="243" y="22"/>
                    <a:pt x="243" y="22"/>
                    <a:pt x="244" y="22"/>
                  </a:cubicBezTo>
                  <a:cubicBezTo>
                    <a:pt x="244" y="22"/>
                    <a:pt x="244" y="22"/>
                    <a:pt x="245" y="22"/>
                  </a:cubicBezTo>
                  <a:cubicBezTo>
                    <a:pt x="246" y="22"/>
                    <a:pt x="246" y="22"/>
                    <a:pt x="246" y="22"/>
                  </a:cubicBezTo>
                  <a:cubicBezTo>
                    <a:pt x="246" y="22"/>
                    <a:pt x="247" y="22"/>
                    <a:pt x="248" y="22"/>
                  </a:cubicBezTo>
                  <a:cubicBezTo>
                    <a:pt x="248" y="22"/>
                    <a:pt x="249" y="22"/>
                    <a:pt x="250" y="22"/>
                  </a:cubicBezTo>
                  <a:cubicBezTo>
                    <a:pt x="250" y="22"/>
                    <a:pt x="250" y="22"/>
                    <a:pt x="250" y="22"/>
                  </a:cubicBezTo>
                  <a:cubicBezTo>
                    <a:pt x="250" y="22"/>
                    <a:pt x="250" y="22"/>
                    <a:pt x="250" y="21"/>
                  </a:cubicBezTo>
                  <a:cubicBezTo>
                    <a:pt x="250" y="21"/>
                    <a:pt x="250" y="21"/>
                    <a:pt x="250" y="21"/>
                  </a:cubicBezTo>
                  <a:cubicBezTo>
                    <a:pt x="250" y="21"/>
                    <a:pt x="250" y="21"/>
                    <a:pt x="250" y="21"/>
                  </a:cubicBezTo>
                  <a:cubicBezTo>
                    <a:pt x="250" y="21"/>
                    <a:pt x="249" y="21"/>
                    <a:pt x="249" y="21"/>
                  </a:cubicBezTo>
                  <a:cubicBezTo>
                    <a:pt x="249" y="21"/>
                    <a:pt x="249" y="21"/>
                    <a:pt x="249" y="21"/>
                  </a:cubicBezTo>
                  <a:cubicBezTo>
                    <a:pt x="248" y="21"/>
                    <a:pt x="248" y="21"/>
                    <a:pt x="248" y="21"/>
                  </a:cubicBezTo>
                  <a:cubicBezTo>
                    <a:pt x="248" y="21"/>
                    <a:pt x="248" y="20"/>
                    <a:pt x="248" y="20"/>
                  </a:cubicBezTo>
                  <a:cubicBezTo>
                    <a:pt x="248" y="20"/>
                    <a:pt x="248" y="19"/>
                    <a:pt x="248" y="18"/>
                  </a:cubicBezTo>
                  <a:cubicBezTo>
                    <a:pt x="248" y="17"/>
                    <a:pt x="248" y="17"/>
                    <a:pt x="248" y="16"/>
                  </a:cubicBezTo>
                  <a:cubicBezTo>
                    <a:pt x="248" y="15"/>
                    <a:pt x="248" y="15"/>
                    <a:pt x="248" y="15"/>
                  </a:cubicBezTo>
                  <a:cubicBezTo>
                    <a:pt x="248" y="15"/>
                    <a:pt x="248" y="15"/>
                    <a:pt x="248" y="15"/>
                  </a:cubicBezTo>
                  <a:cubicBezTo>
                    <a:pt x="248" y="15"/>
                    <a:pt x="248" y="15"/>
                    <a:pt x="248" y="15"/>
                  </a:cubicBezTo>
                  <a:cubicBezTo>
                    <a:pt x="250" y="15"/>
                    <a:pt x="250" y="15"/>
                    <a:pt x="250" y="15"/>
                  </a:cubicBezTo>
                  <a:cubicBezTo>
                    <a:pt x="250" y="15"/>
                    <a:pt x="250" y="15"/>
                    <a:pt x="250" y="15"/>
                  </a:cubicBezTo>
                  <a:cubicBezTo>
                    <a:pt x="250" y="15"/>
                    <a:pt x="250" y="15"/>
                    <a:pt x="250" y="15"/>
                  </a:cubicBezTo>
                  <a:cubicBezTo>
                    <a:pt x="250" y="16"/>
                    <a:pt x="251" y="16"/>
                    <a:pt x="251" y="16"/>
                  </a:cubicBezTo>
                  <a:cubicBezTo>
                    <a:pt x="251" y="17"/>
                    <a:pt x="252" y="18"/>
                    <a:pt x="252" y="18"/>
                  </a:cubicBezTo>
                  <a:cubicBezTo>
                    <a:pt x="253" y="19"/>
                    <a:pt x="253" y="20"/>
                    <a:pt x="254" y="20"/>
                  </a:cubicBezTo>
                  <a:cubicBezTo>
                    <a:pt x="254" y="21"/>
                    <a:pt x="255" y="21"/>
                    <a:pt x="255" y="21"/>
                  </a:cubicBezTo>
                  <a:cubicBezTo>
                    <a:pt x="256" y="21"/>
                    <a:pt x="256" y="22"/>
                    <a:pt x="256" y="22"/>
                  </a:cubicBezTo>
                  <a:cubicBezTo>
                    <a:pt x="257" y="22"/>
                    <a:pt x="257" y="22"/>
                    <a:pt x="258" y="22"/>
                  </a:cubicBezTo>
                  <a:cubicBezTo>
                    <a:pt x="260" y="22"/>
                    <a:pt x="260" y="22"/>
                    <a:pt x="260" y="22"/>
                  </a:cubicBezTo>
                  <a:cubicBezTo>
                    <a:pt x="260" y="22"/>
                    <a:pt x="260" y="22"/>
                    <a:pt x="260" y="22"/>
                  </a:cubicBezTo>
                  <a:cubicBezTo>
                    <a:pt x="260" y="22"/>
                    <a:pt x="260" y="22"/>
                    <a:pt x="260" y="21"/>
                  </a:cubicBezTo>
                  <a:cubicBezTo>
                    <a:pt x="260" y="21"/>
                    <a:pt x="260" y="21"/>
                    <a:pt x="260" y="21"/>
                  </a:cubicBezTo>
                  <a:cubicBezTo>
                    <a:pt x="260" y="21"/>
                    <a:pt x="260" y="21"/>
                    <a:pt x="260" y="21"/>
                  </a:cubicBezTo>
                  <a:cubicBezTo>
                    <a:pt x="260" y="21"/>
                    <a:pt x="260" y="21"/>
                    <a:pt x="260" y="21"/>
                  </a:cubicBezTo>
                  <a:cubicBezTo>
                    <a:pt x="260" y="21"/>
                    <a:pt x="259" y="21"/>
                    <a:pt x="259" y="21"/>
                  </a:cubicBezTo>
                  <a:cubicBezTo>
                    <a:pt x="259" y="21"/>
                    <a:pt x="259" y="21"/>
                    <a:pt x="259" y="21"/>
                  </a:cubicBezTo>
                  <a:cubicBezTo>
                    <a:pt x="258" y="21"/>
                    <a:pt x="258" y="20"/>
                    <a:pt x="257" y="20"/>
                  </a:cubicBezTo>
                  <a:cubicBezTo>
                    <a:pt x="256" y="19"/>
                    <a:pt x="256" y="18"/>
                    <a:pt x="255" y="17"/>
                  </a:cubicBezTo>
                  <a:cubicBezTo>
                    <a:pt x="254" y="16"/>
                    <a:pt x="253" y="15"/>
                    <a:pt x="252" y="14"/>
                  </a:cubicBezTo>
                  <a:cubicBezTo>
                    <a:pt x="253" y="13"/>
                    <a:pt x="254" y="13"/>
                    <a:pt x="255" y="12"/>
                  </a:cubicBezTo>
                  <a:cubicBezTo>
                    <a:pt x="255" y="11"/>
                    <a:pt x="255" y="10"/>
                    <a:pt x="255" y="10"/>
                  </a:cubicBezTo>
                  <a:cubicBezTo>
                    <a:pt x="255" y="9"/>
                    <a:pt x="255" y="8"/>
                    <a:pt x="255" y="8"/>
                  </a:cubicBezTo>
                  <a:cubicBezTo>
                    <a:pt x="254" y="7"/>
                    <a:pt x="254" y="7"/>
                    <a:pt x="254" y="7"/>
                  </a:cubicBezTo>
                  <a:cubicBezTo>
                    <a:pt x="253" y="6"/>
                    <a:pt x="252" y="6"/>
                    <a:pt x="252" y="6"/>
                  </a:cubicBezTo>
                  <a:cubicBezTo>
                    <a:pt x="251" y="6"/>
                    <a:pt x="250" y="6"/>
                    <a:pt x="250" y="6"/>
                  </a:cubicBezTo>
                  <a:cubicBezTo>
                    <a:pt x="249" y="6"/>
                    <a:pt x="249" y="6"/>
                    <a:pt x="248" y="6"/>
                  </a:cubicBezTo>
                  <a:cubicBezTo>
                    <a:pt x="247" y="6"/>
                    <a:pt x="247" y="6"/>
                    <a:pt x="246" y="6"/>
                  </a:cubicBezTo>
                  <a:cubicBezTo>
                    <a:pt x="246" y="6"/>
                    <a:pt x="246" y="6"/>
                    <a:pt x="245" y="6"/>
                  </a:cubicBezTo>
                  <a:cubicBezTo>
                    <a:pt x="244" y="6"/>
                    <a:pt x="244" y="6"/>
                    <a:pt x="243" y="6"/>
                  </a:cubicBezTo>
                  <a:close/>
                  <a:moveTo>
                    <a:pt x="50" y="7"/>
                  </a:moveTo>
                  <a:cubicBezTo>
                    <a:pt x="50" y="7"/>
                    <a:pt x="50" y="7"/>
                    <a:pt x="51" y="7"/>
                  </a:cubicBezTo>
                  <a:cubicBezTo>
                    <a:pt x="51" y="7"/>
                    <a:pt x="52" y="7"/>
                    <a:pt x="53" y="8"/>
                  </a:cubicBezTo>
                  <a:cubicBezTo>
                    <a:pt x="54" y="8"/>
                    <a:pt x="54" y="9"/>
                    <a:pt x="54" y="11"/>
                  </a:cubicBezTo>
                  <a:cubicBezTo>
                    <a:pt x="54" y="11"/>
                    <a:pt x="54" y="12"/>
                    <a:pt x="54" y="13"/>
                  </a:cubicBezTo>
                  <a:cubicBezTo>
                    <a:pt x="53" y="13"/>
                    <a:pt x="53" y="13"/>
                    <a:pt x="53" y="14"/>
                  </a:cubicBezTo>
                  <a:cubicBezTo>
                    <a:pt x="52" y="14"/>
                    <a:pt x="52" y="14"/>
                    <a:pt x="52" y="14"/>
                  </a:cubicBezTo>
                  <a:cubicBezTo>
                    <a:pt x="52" y="14"/>
                    <a:pt x="51" y="14"/>
                    <a:pt x="51" y="14"/>
                  </a:cubicBezTo>
                  <a:cubicBezTo>
                    <a:pt x="51" y="14"/>
                    <a:pt x="50" y="14"/>
                    <a:pt x="50" y="14"/>
                  </a:cubicBezTo>
                  <a:cubicBezTo>
                    <a:pt x="50" y="14"/>
                    <a:pt x="50" y="14"/>
                    <a:pt x="49" y="14"/>
                  </a:cubicBezTo>
                  <a:cubicBezTo>
                    <a:pt x="49" y="14"/>
                    <a:pt x="49" y="14"/>
                    <a:pt x="49" y="14"/>
                  </a:cubicBezTo>
                  <a:cubicBezTo>
                    <a:pt x="49" y="14"/>
                    <a:pt x="49" y="14"/>
                    <a:pt x="49" y="13"/>
                  </a:cubicBezTo>
                  <a:cubicBezTo>
                    <a:pt x="49" y="7"/>
                    <a:pt x="49" y="7"/>
                    <a:pt x="49" y="7"/>
                  </a:cubicBezTo>
                  <a:cubicBezTo>
                    <a:pt x="49" y="7"/>
                    <a:pt x="49" y="7"/>
                    <a:pt x="49" y="7"/>
                  </a:cubicBezTo>
                  <a:cubicBezTo>
                    <a:pt x="49" y="7"/>
                    <a:pt x="49" y="7"/>
                    <a:pt x="49" y="7"/>
                  </a:cubicBezTo>
                  <a:cubicBezTo>
                    <a:pt x="50" y="7"/>
                    <a:pt x="50" y="7"/>
                    <a:pt x="50" y="7"/>
                  </a:cubicBezTo>
                  <a:close/>
                  <a:moveTo>
                    <a:pt x="110" y="7"/>
                  </a:moveTo>
                  <a:cubicBezTo>
                    <a:pt x="111" y="7"/>
                    <a:pt x="111" y="7"/>
                    <a:pt x="111" y="7"/>
                  </a:cubicBezTo>
                  <a:cubicBezTo>
                    <a:pt x="112" y="7"/>
                    <a:pt x="113" y="7"/>
                    <a:pt x="113" y="8"/>
                  </a:cubicBezTo>
                  <a:cubicBezTo>
                    <a:pt x="114" y="8"/>
                    <a:pt x="114" y="9"/>
                    <a:pt x="114" y="11"/>
                  </a:cubicBezTo>
                  <a:cubicBezTo>
                    <a:pt x="114" y="11"/>
                    <a:pt x="114" y="12"/>
                    <a:pt x="114" y="13"/>
                  </a:cubicBezTo>
                  <a:cubicBezTo>
                    <a:pt x="114" y="13"/>
                    <a:pt x="113" y="13"/>
                    <a:pt x="113" y="14"/>
                  </a:cubicBezTo>
                  <a:cubicBezTo>
                    <a:pt x="113" y="14"/>
                    <a:pt x="113" y="14"/>
                    <a:pt x="113" y="14"/>
                  </a:cubicBezTo>
                  <a:cubicBezTo>
                    <a:pt x="112" y="14"/>
                    <a:pt x="112" y="14"/>
                    <a:pt x="112" y="14"/>
                  </a:cubicBezTo>
                  <a:cubicBezTo>
                    <a:pt x="111" y="14"/>
                    <a:pt x="111" y="14"/>
                    <a:pt x="111" y="14"/>
                  </a:cubicBezTo>
                  <a:cubicBezTo>
                    <a:pt x="110" y="14"/>
                    <a:pt x="110" y="14"/>
                    <a:pt x="110" y="14"/>
                  </a:cubicBezTo>
                  <a:cubicBezTo>
                    <a:pt x="110" y="14"/>
                    <a:pt x="110" y="14"/>
                    <a:pt x="110" y="14"/>
                  </a:cubicBezTo>
                  <a:cubicBezTo>
                    <a:pt x="110" y="14"/>
                    <a:pt x="110" y="14"/>
                    <a:pt x="110" y="13"/>
                  </a:cubicBezTo>
                  <a:cubicBezTo>
                    <a:pt x="110" y="7"/>
                    <a:pt x="110" y="7"/>
                    <a:pt x="110" y="7"/>
                  </a:cubicBezTo>
                  <a:cubicBezTo>
                    <a:pt x="110" y="7"/>
                    <a:pt x="110" y="7"/>
                    <a:pt x="110" y="7"/>
                  </a:cubicBezTo>
                  <a:cubicBezTo>
                    <a:pt x="110" y="7"/>
                    <a:pt x="110" y="7"/>
                    <a:pt x="110" y="7"/>
                  </a:cubicBezTo>
                  <a:cubicBezTo>
                    <a:pt x="110" y="7"/>
                    <a:pt x="110" y="7"/>
                    <a:pt x="110" y="7"/>
                  </a:cubicBezTo>
                  <a:close/>
                  <a:moveTo>
                    <a:pt x="161" y="7"/>
                  </a:moveTo>
                  <a:cubicBezTo>
                    <a:pt x="161" y="7"/>
                    <a:pt x="162" y="7"/>
                    <a:pt x="164" y="7"/>
                  </a:cubicBezTo>
                  <a:cubicBezTo>
                    <a:pt x="165" y="7"/>
                    <a:pt x="166" y="8"/>
                    <a:pt x="167" y="9"/>
                  </a:cubicBezTo>
                  <a:cubicBezTo>
                    <a:pt x="167" y="9"/>
                    <a:pt x="168" y="10"/>
                    <a:pt x="168" y="11"/>
                  </a:cubicBezTo>
                  <a:cubicBezTo>
                    <a:pt x="169" y="12"/>
                    <a:pt x="169" y="13"/>
                    <a:pt x="169" y="14"/>
                  </a:cubicBezTo>
                  <a:cubicBezTo>
                    <a:pt x="169" y="15"/>
                    <a:pt x="169" y="16"/>
                    <a:pt x="168" y="17"/>
                  </a:cubicBezTo>
                  <a:cubicBezTo>
                    <a:pt x="168" y="18"/>
                    <a:pt x="168" y="19"/>
                    <a:pt x="167" y="19"/>
                  </a:cubicBezTo>
                  <a:cubicBezTo>
                    <a:pt x="166" y="20"/>
                    <a:pt x="166" y="20"/>
                    <a:pt x="165" y="21"/>
                  </a:cubicBezTo>
                  <a:cubicBezTo>
                    <a:pt x="164" y="21"/>
                    <a:pt x="163" y="21"/>
                    <a:pt x="162" y="21"/>
                  </a:cubicBezTo>
                  <a:cubicBezTo>
                    <a:pt x="161" y="21"/>
                    <a:pt x="161" y="21"/>
                    <a:pt x="160" y="21"/>
                  </a:cubicBezTo>
                  <a:cubicBezTo>
                    <a:pt x="160" y="20"/>
                    <a:pt x="159" y="20"/>
                    <a:pt x="159" y="20"/>
                  </a:cubicBezTo>
                  <a:cubicBezTo>
                    <a:pt x="159" y="20"/>
                    <a:pt x="159" y="20"/>
                    <a:pt x="159" y="19"/>
                  </a:cubicBezTo>
                  <a:cubicBezTo>
                    <a:pt x="159" y="19"/>
                    <a:pt x="159" y="19"/>
                    <a:pt x="159" y="18"/>
                  </a:cubicBezTo>
                  <a:cubicBezTo>
                    <a:pt x="159" y="18"/>
                    <a:pt x="159" y="18"/>
                    <a:pt x="159" y="17"/>
                  </a:cubicBezTo>
                  <a:cubicBezTo>
                    <a:pt x="159" y="16"/>
                    <a:pt x="159" y="15"/>
                    <a:pt x="159" y="14"/>
                  </a:cubicBezTo>
                  <a:cubicBezTo>
                    <a:pt x="159" y="12"/>
                    <a:pt x="159" y="12"/>
                    <a:pt x="159" y="12"/>
                  </a:cubicBezTo>
                  <a:cubicBezTo>
                    <a:pt x="159" y="11"/>
                    <a:pt x="159" y="10"/>
                    <a:pt x="159" y="9"/>
                  </a:cubicBezTo>
                  <a:cubicBezTo>
                    <a:pt x="159" y="8"/>
                    <a:pt x="159" y="8"/>
                    <a:pt x="159" y="7"/>
                  </a:cubicBezTo>
                  <a:cubicBezTo>
                    <a:pt x="159" y="7"/>
                    <a:pt x="159" y="7"/>
                    <a:pt x="159" y="7"/>
                  </a:cubicBezTo>
                  <a:cubicBezTo>
                    <a:pt x="159" y="7"/>
                    <a:pt x="159" y="7"/>
                    <a:pt x="159" y="7"/>
                  </a:cubicBezTo>
                  <a:cubicBezTo>
                    <a:pt x="159" y="7"/>
                    <a:pt x="160" y="7"/>
                    <a:pt x="160" y="7"/>
                  </a:cubicBezTo>
                  <a:cubicBezTo>
                    <a:pt x="160" y="7"/>
                    <a:pt x="160" y="7"/>
                    <a:pt x="161" y="7"/>
                  </a:cubicBezTo>
                  <a:close/>
                  <a:moveTo>
                    <a:pt x="248" y="7"/>
                  </a:moveTo>
                  <a:cubicBezTo>
                    <a:pt x="249" y="7"/>
                    <a:pt x="249" y="7"/>
                    <a:pt x="249" y="7"/>
                  </a:cubicBezTo>
                  <a:cubicBezTo>
                    <a:pt x="250" y="7"/>
                    <a:pt x="251" y="7"/>
                    <a:pt x="251" y="8"/>
                  </a:cubicBezTo>
                  <a:cubicBezTo>
                    <a:pt x="252" y="8"/>
                    <a:pt x="252" y="9"/>
                    <a:pt x="253" y="11"/>
                  </a:cubicBezTo>
                  <a:cubicBezTo>
                    <a:pt x="253" y="11"/>
                    <a:pt x="252" y="12"/>
                    <a:pt x="252" y="13"/>
                  </a:cubicBezTo>
                  <a:cubicBezTo>
                    <a:pt x="252" y="13"/>
                    <a:pt x="252" y="13"/>
                    <a:pt x="251" y="14"/>
                  </a:cubicBezTo>
                  <a:cubicBezTo>
                    <a:pt x="251" y="14"/>
                    <a:pt x="251" y="14"/>
                    <a:pt x="251" y="14"/>
                  </a:cubicBezTo>
                  <a:cubicBezTo>
                    <a:pt x="250" y="14"/>
                    <a:pt x="250" y="14"/>
                    <a:pt x="250" y="14"/>
                  </a:cubicBezTo>
                  <a:cubicBezTo>
                    <a:pt x="249" y="14"/>
                    <a:pt x="249" y="14"/>
                    <a:pt x="249" y="14"/>
                  </a:cubicBezTo>
                  <a:cubicBezTo>
                    <a:pt x="248" y="14"/>
                    <a:pt x="248" y="14"/>
                    <a:pt x="248" y="14"/>
                  </a:cubicBezTo>
                  <a:cubicBezTo>
                    <a:pt x="248" y="14"/>
                    <a:pt x="248" y="14"/>
                    <a:pt x="248" y="14"/>
                  </a:cubicBezTo>
                  <a:cubicBezTo>
                    <a:pt x="248" y="14"/>
                    <a:pt x="248" y="14"/>
                    <a:pt x="248" y="13"/>
                  </a:cubicBezTo>
                  <a:cubicBezTo>
                    <a:pt x="248" y="7"/>
                    <a:pt x="248" y="7"/>
                    <a:pt x="248" y="7"/>
                  </a:cubicBezTo>
                  <a:cubicBezTo>
                    <a:pt x="248" y="7"/>
                    <a:pt x="248" y="7"/>
                    <a:pt x="248" y="7"/>
                  </a:cubicBezTo>
                  <a:cubicBezTo>
                    <a:pt x="248" y="7"/>
                    <a:pt x="248" y="7"/>
                    <a:pt x="248" y="7"/>
                  </a:cubicBezTo>
                  <a:cubicBezTo>
                    <a:pt x="248" y="7"/>
                    <a:pt x="248" y="7"/>
                    <a:pt x="248" y="7"/>
                  </a:cubicBezTo>
                  <a:close/>
                  <a:moveTo>
                    <a:pt x="95" y="10"/>
                  </a:moveTo>
                  <a:cubicBezTo>
                    <a:pt x="95" y="10"/>
                    <a:pt x="95" y="10"/>
                    <a:pt x="95" y="10"/>
                  </a:cubicBezTo>
                  <a:cubicBezTo>
                    <a:pt x="95" y="10"/>
                    <a:pt x="95" y="10"/>
                    <a:pt x="95" y="10"/>
                  </a:cubicBezTo>
                  <a:cubicBezTo>
                    <a:pt x="97" y="15"/>
                    <a:pt x="97" y="15"/>
                    <a:pt x="97" y="15"/>
                  </a:cubicBezTo>
                  <a:cubicBezTo>
                    <a:pt x="97" y="15"/>
                    <a:pt x="97" y="15"/>
                    <a:pt x="97" y="15"/>
                  </a:cubicBezTo>
                  <a:cubicBezTo>
                    <a:pt x="93" y="15"/>
                    <a:pt x="93" y="15"/>
                    <a:pt x="93" y="15"/>
                  </a:cubicBezTo>
                  <a:cubicBezTo>
                    <a:pt x="93" y="15"/>
                    <a:pt x="93" y="15"/>
                    <a:pt x="93" y="15"/>
                  </a:cubicBezTo>
                  <a:cubicBezTo>
                    <a:pt x="93" y="15"/>
                    <a:pt x="93" y="15"/>
                    <a:pt x="93" y="15"/>
                  </a:cubicBezTo>
                  <a:cubicBezTo>
                    <a:pt x="95" y="10"/>
                    <a:pt x="95" y="10"/>
                    <a:pt x="95" y="10"/>
                  </a:cubicBezTo>
                  <a:cubicBezTo>
                    <a:pt x="95" y="10"/>
                    <a:pt x="95" y="10"/>
                    <a:pt x="95" y="10"/>
                  </a:cubicBezTo>
                  <a:cubicBezTo>
                    <a:pt x="95" y="10"/>
                    <a:pt x="95" y="10"/>
                    <a:pt x="95" y="10"/>
                  </a:cubicBezTo>
                  <a:close/>
                  <a:moveTo>
                    <a:pt x="137" y="10"/>
                  </a:moveTo>
                  <a:cubicBezTo>
                    <a:pt x="137" y="10"/>
                    <a:pt x="137" y="10"/>
                    <a:pt x="137" y="10"/>
                  </a:cubicBezTo>
                  <a:cubicBezTo>
                    <a:pt x="137" y="10"/>
                    <a:pt x="137" y="10"/>
                    <a:pt x="137" y="10"/>
                  </a:cubicBezTo>
                  <a:cubicBezTo>
                    <a:pt x="139" y="15"/>
                    <a:pt x="139" y="15"/>
                    <a:pt x="139" y="15"/>
                  </a:cubicBezTo>
                  <a:cubicBezTo>
                    <a:pt x="139" y="15"/>
                    <a:pt x="139" y="15"/>
                    <a:pt x="139" y="15"/>
                  </a:cubicBezTo>
                  <a:cubicBezTo>
                    <a:pt x="135" y="15"/>
                    <a:pt x="135" y="15"/>
                    <a:pt x="135" y="15"/>
                  </a:cubicBezTo>
                  <a:cubicBezTo>
                    <a:pt x="134" y="15"/>
                    <a:pt x="134" y="15"/>
                    <a:pt x="134" y="15"/>
                  </a:cubicBezTo>
                  <a:cubicBezTo>
                    <a:pt x="134" y="15"/>
                    <a:pt x="134" y="15"/>
                    <a:pt x="134" y="15"/>
                  </a:cubicBezTo>
                  <a:cubicBezTo>
                    <a:pt x="137" y="10"/>
                    <a:pt x="137" y="10"/>
                    <a:pt x="137" y="10"/>
                  </a:cubicBezTo>
                  <a:cubicBezTo>
                    <a:pt x="137" y="10"/>
                    <a:pt x="137" y="10"/>
                    <a:pt x="137" y="10"/>
                  </a:cubicBezTo>
                  <a:cubicBezTo>
                    <a:pt x="137" y="10"/>
                    <a:pt x="137" y="10"/>
                    <a:pt x="137" y="10"/>
                  </a:cubicBezTo>
                  <a:close/>
                  <a:moveTo>
                    <a:pt x="294" y="10"/>
                  </a:moveTo>
                  <a:cubicBezTo>
                    <a:pt x="294" y="10"/>
                    <a:pt x="294" y="10"/>
                    <a:pt x="294" y="10"/>
                  </a:cubicBezTo>
                  <a:cubicBezTo>
                    <a:pt x="294" y="10"/>
                    <a:pt x="294" y="10"/>
                    <a:pt x="294" y="10"/>
                  </a:cubicBezTo>
                  <a:cubicBezTo>
                    <a:pt x="296" y="15"/>
                    <a:pt x="296" y="15"/>
                    <a:pt x="296" y="15"/>
                  </a:cubicBezTo>
                  <a:cubicBezTo>
                    <a:pt x="296" y="15"/>
                    <a:pt x="296" y="15"/>
                    <a:pt x="296" y="15"/>
                  </a:cubicBezTo>
                  <a:cubicBezTo>
                    <a:pt x="292" y="15"/>
                    <a:pt x="292" y="15"/>
                    <a:pt x="292" y="15"/>
                  </a:cubicBezTo>
                  <a:cubicBezTo>
                    <a:pt x="292" y="15"/>
                    <a:pt x="292" y="15"/>
                    <a:pt x="292" y="15"/>
                  </a:cubicBezTo>
                  <a:cubicBezTo>
                    <a:pt x="292" y="15"/>
                    <a:pt x="292" y="15"/>
                    <a:pt x="292" y="15"/>
                  </a:cubicBezTo>
                  <a:cubicBezTo>
                    <a:pt x="294" y="10"/>
                    <a:pt x="294" y="10"/>
                    <a:pt x="294" y="10"/>
                  </a:cubicBezTo>
                  <a:cubicBezTo>
                    <a:pt x="294" y="10"/>
                    <a:pt x="294" y="10"/>
                    <a:pt x="294" y="10"/>
                  </a:cubicBezTo>
                  <a:cubicBezTo>
                    <a:pt x="294" y="10"/>
                    <a:pt x="294" y="10"/>
                    <a:pt x="294"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0" name="Freeform 6"/>
            <p:cNvSpPr>
              <a:spLocks noEditPoints="1"/>
            </p:cNvSpPr>
            <p:nvPr/>
          </p:nvSpPr>
          <p:spPr bwMode="auto">
            <a:xfrm>
              <a:off x="542925" y="1020763"/>
              <a:ext cx="3087688" cy="674688"/>
            </a:xfrm>
            <a:custGeom>
              <a:avLst/>
              <a:gdLst>
                <a:gd name="T0" fmla="*/ 113 w 330"/>
                <a:gd name="T1" fmla="*/ 69 h 72"/>
                <a:gd name="T2" fmla="*/ 121 w 330"/>
                <a:gd name="T3" fmla="*/ 70 h 72"/>
                <a:gd name="T4" fmla="*/ 131 w 330"/>
                <a:gd name="T5" fmla="*/ 69 h 72"/>
                <a:gd name="T6" fmla="*/ 146 w 330"/>
                <a:gd name="T7" fmla="*/ 43 h 72"/>
                <a:gd name="T8" fmla="*/ 179 w 330"/>
                <a:gd name="T9" fmla="*/ 11 h 72"/>
                <a:gd name="T10" fmla="*/ 184 w 330"/>
                <a:gd name="T11" fmla="*/ 2 h 72"/>
                <a:gd name="T12" fmla="*/ 162 w 330"/>
                <a:gd name="T13" fmla="*/ 3 h 72"/>
                <a:gd name="T14" fmla="*/ 172 w 330"/>
                <a:gd name="T15" fmla="*/ 53 h 72"/>
                <a:gd name="T16" fmla="*/ 121 w 330"/>
                <a:gd name="T17" fmla="*/ 1 h 72"/>
                <a:gd name="T18" fmla="*/ 19 w 330"/>
                <a:gd name="T19" fmla="*/ 43 h 72"/>
                <a:gd name="T20" fmla="*/ 2 w 330"/>
                <a:gd name="T21" fmla="*/ 56 h 72"/>
                <a:gd name="T22" fmla="*/ 0 w 330"/>
                <a:gd name="T23" fmla="*/ 67 h 72"/>
                <a:gd name="T24" fmla="*/ 36 w 330"/>
                <a:gd name="T25" fmla="*/ 61 h 72"/>
                <a:gd name="T26" fmla="*/ 14 w 330"/>
                <a:gd name="T27" fmla="*/ 7 h 72"/>
                <a:gd name="T28" fmla="*/ 36 w 330"/>
                <a:gd name="T29" fmla="*/ 16 h 72"/>
                <a:gd name="T30" fmla="*/ 23 w 330"/>
                <a:gd name="T31" fmla="*/ 0 h 72"/>
                <a:gd name="T32" fmla="*/ 74 w 330"/>
                <a:gd name="T33" fmla="*/ 2 h 72"/>
                <a:gd name="T34" fmla="*/ 52 w 330"/>
                <a:gd name="T35" fmla="*/ 2 h 72"/>
                <a:gd name="T36" fmla="*/ 61 w 330"/>
                <a:gd name="T37" fmla="*/ 14 h 72"/>
                <a:gd name="T38" fmla="*/ 57 w 330"/>
                <a:gd name="T39" fmla="*/ 69 h 72"/>
                <a:gd name="T40" fmla="*/ 64 w 330"/>
                <a:gd name="T41" fmla="*/ 70 h 72"/>
                <a:gd name="T42" fmla="*/ 97 w 330"/>
                <a:gd name="T43" fmla="*/ 69 h 72"/>
                <a:gd name="T44" fmla="*/ 95 w 330"/>
                <a:gd name="T45" fmla="*/ 63 h 72"/>
                <a:gd name="T46" fmla="*/ 73 w 330"/>
                <a:gd name="T47" fmla="*/ 44 h 72"/>
                <a:gd name="T48" fmla="*/ 91 w 330"/>
                <a:gd name="T49" fmla="*/ 40 h 72"/>
                <a:gd name="T50" fmla="*/ 93 w 330"/>
                <a:gd name="T51" fmla="*/ 40 h 72"/>
                <a:gd name="T52" fmla="*/ 92 w 330"/>
                <a:gd name="T53" fmla="*/ 30 h 72"/>
                <a:gd name="T54" fmla="*/ 73 w 330"/>
                <a:gd name="T55" fmla="*/ 30 h 72"/>
                <a:gd name="T56" fmla="*/ 92 w 330"/>
                <a:gd name="T57" fmla="*/ 10 h 72"/>
                <a:gd name="T58" fmla="*/ 95 w 330"/>
                <a:gd name="T59" fmla="*/ 11 h 72"/>
                <a:gd name="T60" fmla="*/ 242 w 330"/>
                <a:gd name="T61" fmla="*/ 1 h 72"/>
                <a:gd name="T62" fmla="*/ 212 w 330"/>
                <a:gd name="T63" fmla="*/ 2 h 72"/>
                <a:gd name="T64" fmla="*/ 200 w 330"/>
                <a:gd name="T65" fmla="*/ 3 h 72"/>
                <a:gd name="T66" fmla="*/ 208 w 330"/>
                <a:gd name="T67" fmla="*/ 44 h 72"/>
                <a:gd name="T68" fmla="*/ 201 w 330"/>
                <a:gd name="T69" fmla="*/ 69 h 72"/>
                <a:gd name="T70" fmla="*/ 218 w 330"/>
                <a:gd name="T71" fmla="*/ 71 h 72"/>
                <a:gd name="T72" fmla="*/ 245 w 330"/>
                <a:gd name="T73" fmla="*/ 58 h 72"/>
                <a:gd name="T74" fmla="*/ 235 w 330"/>
                <a:gd name="T75" fmla="*/ 66 h 72"/>
                <a:gd name="T76" fmla="*/ 220 w 330"/>
                <a:gd name="T77" fmla="*/ 36 h 72"/>
                <a:gd name="T78" fmla="*/ 239 w 330"/>
                <a:gd name="T79" fmla="*/ 43 h 72"/>
                <a:gd name="T80" fmla="*/ 241 w 330"/>
                <a:gd name="T81" fmla="*/ 31 h 72"/>
                <a:gd name="T82" fmla="*/ 235 w 330"/>
                <a:gd name="T83" fmla="*/ 31 h 72"/>
                <a:gd name="T84" fmla="*/ 220 w 330"/>
                <a:gd name="T85" fmla="*/ 6 h 72"/>
                <a:gd name="T86" fmla="*/ 240 w 330"/>
                <a:gd name="T87" fmla="*/ 13 h 72"/>
                <a:gd name="T88" fmla="*/ 243 w 330"/>
                <a:gd name="T89" fmla="*/ 3 h 72"/>
                <a:gd name="T90" fmla="*/ 258 w 330"/>
                <a:gd name="T91" fmla="*/ 3 h 72"/>
                <a:gd name="T92" fmla="*/ 267 w 330"/>
                <a:gd name="T93" fmla="*/ 28 h 72"/>
                <a:gd name="T94" fmla="*/ 261 w 330"/>
                <a:gd name="T95" fmla="*/ 69 h 72"/>
                <a:gd name="T96" fmla="*/ 286 w 330"/>
                <a:gd name="T97" fmla="*/ 71 h 72"/>
                <a:gd name="T98" fmla="*/ 278 w 330"/>
                <a:gd name="T99" fmla="*/ 56 h 72"/>
                <a:gd name="T100" fmla="*/ 288 w 330"/>
                <a:gd name="T101" fmla="*/ 43 h 72"/>
                <a:gd name="T102" fmla="*/ 328 w 330"/>
                <a:gd name="T103" fmla="*/ 71 h 72"/>
                <a:gd name="T104" fmla="*/ 307 w 330"/>
                <a:gd name="T105" fmla="*/ 52 h 72"/>
                <a:gd name="T106" fmla="*/ 285 w 330"/>
                <a:gd name="T107" fmla="*/ 2 h 72"/>
                <a:gd name="T108" fmla="*/ 293 w 330"/>
                <a:gd name="T109" fmla="*/ 9 h 72"/>
                <a:gd name="T110" fmla="*/ 279 w 330"/>
                <a:gd name="T11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0" h="72">
                  <a:moveTo>
                    <a:pt x="120" y="0"/>
                  </a:moveTo>
                  <a:cubicBezTo>
                    <a:pt x="119" y="0"/>
                    <a:pt x="119" y="0"/>
                    <a:pt x="119" y="1"/>
                  </a:cubicBezTo>
                  <a:cubicBezTo>
                    <a:pt x="119" y="1"/>
                    <a:pt x="119" y="2"/>
                    <a:pt x="119" y="3"/>
                  </a:cubicBezTo>
                  <a:cubicBezTo>
                    <a:pt x="118" y="57"/>
                    <a:pt x="118" y="57"/>
                    <a:pt x="118" y="57"/>
                  </a:cubicBezTo>
                  <a:cubicBezTo>
                    <a:pt x="118" y="61"/>
                    <a:pt x="118" y="64"/>
                    <a:pt x="117" y="66"/>
                  </a:cubicBezTo>
                  <a:cubicBezTo>
                    <a:pt x="117" y="67"/>
                    <a:pt x="116" y="68"/>
                    <a:pt x="115" y="69"/>
                  </a:cubicBezTo>
                  <a:cubicBezTo>
                    <a:pt x="114" y="69"/>
                    <a:pt x="114" y="69"/>
                    <a:pt x="113" y="69"/>
                  </a:cubicBezTo>
                  <a:cubicBezTo>
                    <a:pt x="112" y="69"/>
                    <a:pt x="112" y="69"/>
                    <a:pt x="111" y="69"/>
                  </a:cubicBezTo>
                  <a:cubicBezTo>
                    <a:pt x="111" y="69"/>
                    <a:pt x="110" y="69"/>
                    <a:pt x="110" y="69"/>
                  </a:cubicBezTo>
                  <a:cubicBezTo>
                    <a:pt x="110" y="69"/>
                    <a:pt x="110" y="70"/>
                    <a:pt x="110" y="70"/>
                  </a:cubicBezTo>
                  <a:cubicBezTo>
                    <a:pt x="110" y="70"/>
                    <a:pt x="110" y="70"/>
                    <a:pt x="110" y="71"/>
                  </a:cubicBezTo>
                  <a:cubicBezTo>
                    <a:pt x="110" y="71"/>
                    <a:pt x="111" y="71"/>
                    <a:pt x="112" y="71"/>
                  </a:cubicBezTo>
                  <a:cubicBezTo>
                    <a:pt x="114" y="71"/>
                    <a:pt x="116" y="71"/>
                    <a:pt x="118" y="71"/>
                  </a:cubicBezTo>
                  <a:cubicBezTo>
                    <a:pt x="120" y="71"/>
                    <a:pt x="121" y="70"/>
                    <a:pt x="121" y="70"/>
                  </a:cubicBezTo>
                  <a:cubicBezTo>
                    <a:pt x="122" y="70"/>
                    <a:pt x="124" y="71"/>
                    <a:pt x="125" y="71"/>
                  </a:cubicBezTo>
                  <a:cubicBezTo>
                    <a:pt x="127" y="71"/>
                    <a:pt x="130" y="71"/>
                    <a:pt x="133" y="71"/>
                  </a:cubicBezTo>
                  <a:cubicBezTo>
                    <a:pt x="133" y="71"/>
                    <a:pt x="134" y="71"/>
                    <a:pt x="134" y="71"/>
                  </a:cubicBezTo>
                  <a:cubicBezTo>
                    <a:pt x="135" y="70"/>
                    <a:pt x="135" y="70"/>
                    <a:pt x="135" y="70"/>
                  </a:cubicBezTo>
                  <a:cubicBezTo>
                    <a:pt x="135" y="70"/>
                    <a:pt x="135" y="69"/>
                    <a:pt x="134" y="69"/>
                  </a:cubicBezTo>
                  <a:cubicBezTo>
                    <a:pt x="134" y="69"/>
                    <a:pt x="134" y="69"/>
                    <a:pt x="133" y="69"/>
                  </a:cubicBezTo>
                  <a:cubicBezTo>
                    <a:pt x="133" y="69"/>
                    <a:pt x="132" y="69"/>
                    <a:pt x="131" y="69"/>
                  </a:cubicBezTo>
                  <a:cubicBezTo>
                    <a:pt x="130" y="69"/>
                    <a:pt x="129" y="69"/>
                    <a:pt x="129" y="68"/>
                  </a:cubicBezTo>
                  <a:cubicBezTo>
                    <a:pt x="128" y="68"/>
                    <a:pt x="127" y="67"/>
                    <a:pt x="126" y="66"/>
                  </a:cubicBezTo>
                  <a:cubicBezTo>
                    <a:pt x="126" y="64"/>
                    <a:pt x="125" y="62"/>
                    <a:pt x="125" y="58"/>
                  </a:cubicBezTo>
                  <a:cubicBezTo>
                    <a:pt x="124" y="20"/>
                    <a:pt x="124" y="20"/>
                    <a:pt x="124" y="20"/>
                  </a:cubicBezTo>
                  <a:cubicBezTo>
                    <a:pt x="125" y="20"/>
                    <a:pt x="125" y="20"/>
                    <a:pt x="125" y="20"/>
                  </a:cubicBezTo>
                  <a:cubicBezTo>
                    <a:pt x="126" y="21"/>
                    <a:pt x="128" y="24"/>
                    <a:pt x="132" y="28"/>
                  </a:cubicBezTo>
                  <a:cubicBezTo>
                    <a:pt x="137" y="33"/>
                    <a:pt x="141" y="38"/>
                    <a:pt x="146" y="43"/>
                  </a:cubicBezTo>
                  <a:cubicBezTo>
                    <a:pt x="151" y="48"/>
                    <a:pt x="156" y="53"/>
                    <a:pt x="161" y="58"/>
                  </a:cubicBezTo>
                  <a:cubicBezTo>
                    <a:pt x="166" y="63"/>
                    <a:pt x="170" y="67"/>
                    <a:pt x="173" y="70"/>
                  </a:cubicBezTo>
                  <a:cubicBezTo>
                    <a:pt x="174" y="70"/>
                    <a:pt x="174" y="71"/>
                    <a:pt x="175" y="71"/>
                  </a:cubicBezTo>
                  <a:cubicBezTo>
                    <a:pt x="175" y="72"/>
                    <a:pt x="176" y="72"/>
                    <a:pt x="176" y="72"/>
                  </a:cubicBezTo>
                  <a:cubicBezTo>
                    <a:pt x="177" y="72"/>
                    <a:pt x="177" y="72"/>
                    <a:pt x="177" y="71"/>
                  </a:cubicBezTo>
                  <a:cubicBezTo>
                    <a:pt x="178" y="71"/>
                    <a:pt x="178" y="70"/>
                    <a:pt x="178" y="69"/>
                  </a:cubicBezTo>
                  <a:cubicBezTo>
                    <a:pt x="179" y="11"/>
                    <a:pt x="179" y="11"/>
                    <a:pt x="179" y="11"/>
                  </a:cubicBezTo>
                  <a:cubicBezTo>
                    <a:pt x="179" y="9"/>
                    <a:pt x="179" y="7"/>
                    <a:pt x="179" y="6"/>
                  </a:cubicBezTo>
                  <a:cubicBezTo>
                    <a:pt x="180" y="5"/>
                    <a:pt x="181" y="4"/>
                    <a:pt x="182" y="4"/>
                  </a:cubicBezTo>
                  <a:cubicBezTo>
                    <a:pt x="183" y="3"/>
                    <a:pt x="183" y="3"/>
                    <a:pt x="183" y="3"/>
                  </a:cubicBezTo>
                  <a:cubicBezTo>
                    <a:pt x="184" y="3"/>
                    <a:pt x="184" y="3"/>
                    <a:pt x="185" y="3"/>
                  </a:cubicBezTo>
                  <a:cubicBezTo>
                    <a:pt x="186" y="3"/>
                    <a:pt x="186" y="3"/>
                    <a:pt x="186" y="2"/>
                  </a:cubicBezTo>
                  <a:cubicBezTo>
                    <a:pt x="186" y="2"/>
                    <a:pt x="186" y="2"/>
                    <a:pt x="186" y="2"/>
                  </a:cubicBezTo>
                  <a:cubicBezTo>
                    <a:pt x="185" y="2"/>
                    <a:pt x="185" y="2"/>
                    <a:pt x="184" y="2"/>
                  </a:cubicBezTo>
                  <a:cubicBezTo>
                    <a:pt x="182" y="2"/>
                    <a:pt x="180" y="2"/>
                    <a:pt x="179" y="2"/>
                  </a:cubicBezTo>
                  <a:cubicBezTo>
                    <a:pt x="177" y="2"/>
                    <a:pt x="176" y="2"/>
                    <a:pt x="175" y="2"/>
                  </a:cubicBezTo>
                  <a:cubicBezTo>
                    <a:pt x="174" y="2"/>
                    <a:pt x="173" y="2"/>
                    <a:pt x="171" y="2"/>
                  </a:cubicBezTo>
                  <a:cubicBezTo>
                    <a:pt x="169" y="2"/>
                    <a:pt x="167" y="2"/>
                    <a:pt x="164" y="2"/>
                  </a:cubicBezTo>
                  <a:cubicBezTo>
                    <a:pt x="164" y="2"/>
                    <a:pt x="163" y="2"/>
                    <a:pt x="163" y="2"/>
                  </a:cubicBezTo>
                  <a:cubicBezTo>
                    <a:pt x="162" y="2"/>
                    <a:pt x="162" y="2"/>
                    <a:pt x="162" y="2"/>
                  </a:cubicBezTo>
                  <a:cubicBezTo>
                    <a:pt x="162" y="3"/>
                    <a:pt x="162" y="3"/>
                    <a:pt x="162" y="3"/>
                  </a:cubicBezTo>
                  <a:cubicBezTo>
                    <a:pt x="162" y="3"/>
                    <a:pt x="163" y="3"/>
                    <a:pt x="163" y="3"/>
                  </a:cubicBezTo>
                  <a:cubicBezTo>
                    <a:pt x="164" y="3"/>
                    <a:pt x="165" y="3"/>
                    <a:pt x="166" y="3"/>
                  </a:cubicBezTo>
                  <a:cubicBezTo>
                    <a:pt x="167" y="3"/>
                    <a:pt x="168" y="3"/>
                    <a:pt x="168" y="4"/>
                  </a:cubicBezTo>
                  <a:cubicBezTo>
                    <a:pt x="169" y="4"/>
                    <a:pt x="170" y="5"/>
                    <a:pt x="171" y="6"/>
                  </a:cubicBezTo>
                  <a:cubicBezTo>
                    <a:pt x="171" y="7"/>
                    <a:pt x="171" y="9"/>
                    <a:pt x="171" y="12"/>
                  </a:cubicBezTo>
                  <a:cubicBezTo>
                    <a:pt x="172" y="53"/>
                    <a:pt x="172" y="53"/>
                    <a:pt x="172" y="53"/>
                  </a:cubicBezTo>
                  <a:cubicBezTo>
                    <a:pt x="172" y="53"/>
                    <a:pt x="172" y="53"/>
                    <a:pt x="172" y="53"/>
                  </a:cubicBezTo>
                  <a:cubicBezTo>
                    <a:pt x="171" y="52"/>
                    <a:pt x="170" y="51"/>
                    <a:pt x="167" y="48"/>
                  </a:cubicBezTo>
                  <a:cubicBezTo>
                    <a:pt x="165" y="46"/>
                    <a:pt x="162" y="43"/>
                    <a:pt x="159" y="40"/>
                  </a:cubicBezTo>
                  <a:cubicBezTo>
                    <a:pt x="156" y="37"/>
                    <a:pt x="154" y="34"/>
                    <a:pt x="152" y="32"/>
                  </a:cubicBezTo>
                  <a:cubicBezTo>
                    <a:pt x="147" y="28"/>
                    <a:pt x="143" y="23"/>
                    <a:pt x="139" y="19"/>
                  </a:cubicBezTo>
                  <a:cubicBezTo>
                    <a:pt x="134" y="15"/>
                    <a:pt x="131" y="11"/>
                    <a:pt x="128" y="8"/>
                  </a:cubicBezTo>
                  <a:cubicBezTo>
                    <a:pt x="125" y="5"/>
                    <a:pt x="124" y="3"/>
                    <a:pt x="123" y="3"/>
                  </a:cubicBezTo>
                  <a:cubicBezTo>
                    <a:pt x="123" y="2"/>
                    <a:pt x="122" y="1"/>
                    <a:pt x="121" y="1"/>
                  </a:cubicBezTo>
                  <a:cubicBezTo>
                    <a:pt x="121" y="0"/>
                    <a:pt x="120" y="0"/>
                    <a:pt x="120" y="0"/>
                  </a:cubicBezTo>
                  <a:close/>
                  <a:moveTo>
                    <a:pt x="23" y="0"/>
                  </a:moveTo>
                  <a:cubicBezTo>
                    <a:pt x="16" y="0"/>
                    <a:pt x="11" y="2"/>
                    <a:pt x="7" y="5"/>
                  </a:cubicBezTo>
                  <a:cubicBezTo>
                    <a:pt x="4" y="8"/>
                    <a:pt x="2" y="12"/>
                    <a:pt x="2" y="18"/>
                  </a:cubicBezTo>
                  <a:cubicBezTo>
                    <a:pt x="2" y="21"/>
                    <a:pt x="3" y="25"/>
                    <a:pt x="5" y="28"/>
                  </a:cubicBezTo>
                  <a:cubicBezTo>
                    <a:pt x="7" y="32"/>
                    <a:pt x="10" y="35"/>
                    <a:pt x="15" y="39"/>
                  </a:cubicBezTo>
                  <a:cubicBezTo>
                    <a:pt x="19" y="43"/>
                    <a:pt x="19" y="43"/>
                    <a:pt x="19" y="43"/>
                  </a:cubicBezTo>
                  <a:cubicBezTo>
                    <a:pt x="23" y="46"/>
                    <a:pt x="26" y="48"/>
                    <a:pt x="27" y="50"/>
                  </a:cubicBezTo>
                  <a:cubicBezTo>
                    <a:pt x="28" y="53"/>
                    <a:pt x="29" y="55"/>
                    <a:pt x="28" y="57"/>
                  </a:cubicBezTo>
                  <a:cubicBezTo>
                    <a:pt x="28" y="60"/>
                    <a:pt x="27" y="62"/>
                    <a:pt x="25" y="64"/>
                  </a:cubicBezTo>
                  <a:cubicBezTo>
                    <a:pt x="23" y="66"/>
                    <a:pt x="20" y="68"/>
                    <a:pt x="16" y="68"/>
                  </a:cubicBezTo>
                  <a:cubicBezTo>
                    <a:pt x="13" y="68"/>
                    <a:pt x="11" y="67"/>
                    <a:pt x="8" y="66"/>
                  </a:cubicBezTo>
                  <a:cubicBezTo>
                    <a:pt x="6" y="64"/>
                    <a:pt x="4" y="62"/>
                    <a:pt x="3" y="58"/>
                  </a:cubicBezTo>
                  <a:cubicBezTo>
                    <a:pt x="3" y="58"/>
                    <a:pt x="3" y="57"/>
                    <a:pt x="2" y="56"/>
                  </a:cubicBezTo>
                  <a:cubicBezTo>
                    <a:pt x="2" y="55"/>
                    <a:pt x="2" y="54"/>
                    <a:pt x="2" y="54"/>
                  </a:cubicBezTo>
                  <a:cubicBezTo>
                    <a:pt x="2" y="53"/>
                    <a:pt x="2" y="53"/>
                    <a:pt x="2" y="53"/>
                  </a:cubicBezTo>
                  <a:cubicBezTo>
                    <a:pt x="2" y="52"/>
                    <a:pt x="2" y="52"/>
                    <a:pt x="1" y="52"/>
                  </a:cubicBezTo>
                  <a:cubicBezTo>
                    <a:pt x="1" y="52"/>
                    <a:pt x="1" y="52"/>
                    <a:pt x="1" y="53"/>
                  </a:cubicBezTo>
                  <a:cubicBezTo>
                    <a:pt x="0" y="53"/>
                    <a:pt x="0" y="54"/>
                    <a:pt x="0" y="55"/>
                  </a:cubicBezTo>
                  <a:cubicBezTo>
                    <a:pt x="0" y="55"/>
                    <a:pt x="0" y="57"/>
                    <a:pt x="0" y="59"/>
                  </a:cubicBezTo>
                  <a:cubicBezTo>
                    <a:pt x="0" y="61"/>
                    <a:pt x="0" y="64"/>
                    <a:pt x="0" y="67"/>
                  </a:cubicBezTo>
                  <a:cubicBezTo>
                    <a:pt x="0" y="67"/>
                    <a:pt x="0" y="68"/>
                    <a:pt x="0" y="69"/>
                  </a:cubicBezTo>
                  <a:cubicBezTo>
                    <a:pt x="0" y="69"/>
                    <a:pt x="1" y="69"/>
                    <a:pt x="2" y="70"/>
                  </a:cubicBezTo>
                  <a:cubicBezTo>
                    <a:pt x="3" y="70"/>
                    <a:pt x="6" y="71"/>
                    <a:pt x="8" y="71"/>
                  </a:cubicBezTo>
                  <a:cubicBezTo>
                    <a:pt x="10" y="72"/>
                    <a:pt x="12" y="72"/>
                    <a:pt x="15" y="72"/>
                  </a:cubicBezTo>
                  <a:cubicBezTo>
                    <a:pt x="17" y="72"/>
                    <a:pt x="20" y="72"/>
                    <a:pt x="22" y="71"/>
                  </a:cubicBezTo>
                  <a:cubicBezTo>
                    <a:pt x="25" y="71"/>
                    <a:pt x="27" y="70"/>
                    <a:pt x="29" y="68"/>
                  </a:cubicBezTo>
                  <a:cubicBezTo>
                    <a:pt x="33" y="66"/>
                    <a:pt x="35" y="64"/>
                    <a:pt x="36" y="61"/>
                  </a:cubicBezTo>
                  <a:cubicBezTo>
                    <a:pt x="37" y="58"/>
                    <a:pt x="38" y="55"/>
                    <a:pt x="38" y="52"/>
                  </a:cubicBezTo>
                  <a:cubicBezTo>
                    <a:pt x="38" y="48"/>
                    <a:pt x="37" y="44"/>
                    <a:pt x="35" y="41"/>
                  </a:cubicBezTo>
                  <a:cubicBezTo>
                    <a:pt x="32" y="37"/>
                    <a:pt x="29" y="33"/>
                    <a:pt x="23" y="29"/>
                  </a:cubicBezTo>
                  <a:cubicBezTo>
                    <a:pt x="20" y="27"/>
                    <a:pt x="20" y="27"/>
                    <a:pt x="20" y="27"/>
                  </a:cubicBezTo>
                  <a:cubicBezTo>
                    <a:pt x="17" y="24"/>
                    <a:pt x="14" y="22"/>
                    <a:pt x="13" y="20"/>
                  </a:cubicBezTo>
                  <a:cubicBezTo>
                    <a:pt x="11" y="18"/>
                    <a:pt x="11" y="16"/>
                    <a:pt x="11" y="14"/>
                  </a:cubicBezTo>
                  <a:cubicBezTo>
                    <a:pt x="11" y="11"/>
                    <a:pt x="12" y="9"/>
                    <a:pt x="14" y="7"/>
                  </a:cubicBezTo>
                  <a:cubicBezTo>
                    <a:pt x="16" y="5"/>
                    <a:pt x="18" y="5"/>
                    <a:pt x="22" y="5"/>
                  </a:cubicBezTo>
                  <a:cubicBezTo>
                    <a:pt x="25" y="5"/>
                    <a:pt x="27" y="5"/>
                    <a:pt x="28" y="6"/>
                  </a:cubicBezTo>
                  <a:cubicBezTo>
                    <a:pt x="30" y="7"/>
                    <a:pt x="31" y="8"/>
                    <a:pt x="32" y="9"/>
                  </a:cubicBezTo>
                  <a:cubicBezTo>
                    <a:pt x="33" y="10"/>
                    <a:pt x="33" y="11"/>
                    <a:pt x="34" y="13"/>
                  </a:cubicBezTo>
                  <a:cubicBezTo>
                    <a:pt x="34" y="14"/>
                    <a:pt x="34" y="15"/>
                    <a:pt x="34" y="15"/>
                  </a:cubicBezTo>
                  <a:cubicBezTo>
                    <a:pt x="34" y="16"/>
                    <a:pt x="34" y="17"/>
                    <a:pt x="35" y="17"/>
                  </a:cubicBezTo>
                  <a:cubicBezTo>
                    <a:pt x="35" y="17"/>
                    <a:pt x="36" y="17"/>
                    <a:pt x="36" y="16"/>
                  </a:cubicBezTo>
                  <a:cubicBezTo>
                    <a:pt x="36" y="16"/>
                    <a:pt x="36" y="15"/>
                    <a:pt x="36" y="14"/>
                  </a:cubicBezTo>
                  <a:cubicBezTo>
                    <a:pt x="36" y="10"/>
                    <a:pt x="36" y="8"/>
                    <a:pt x="36" y="6"/>
                  </a:cubicBezTo>
                  <a:cubicBezTo>
                    <a:pt x="36" y="5"/>
                    <a:pt x="36" y="4"/>
                    <a:pt x="36" y="3"/>
                  </a:cubicBezTo>
                  <a:cubicBezTo>
                    <a:pt x="36" y="3"/>
                    <a:pt x="36" y="2"/>
                    <a:pt x="36" y="2"/>
                  </a:cubicBezTo>
                  <a:cubicBezTo>
                    <a:pt x="36" y="2"/>
                    <a:pt x="35" y="2"/>
                    <a:pt x="35" y="2"/>
                  </a:cubicBezTo>
                  <a:cubicBezTo>
                    <a:pt x="34" y="1"/>
                    <a:pt x="32" y="1"/>
                    <a:pt x="30" y="1"/>
                  </a:cubicBezTo>
                  <a:cubicBezTo>
                    <a:pt x="28" y="0"/>
                    <a:pt x="26" y="0"/>
                    <a:pt x="23" y="0"/>
                  </a:cubicBezTo>
                  <a:close/>
                  <a:moveTo>
                    <a:pt x="95" y="1"/>
                  </a:moveTo>
                  <a:cubicBezTo>
                    <a:pt x="95" y="1"/>
                    <a:pt x="95" y="1"/>
                    <a:pt x="95" y="1"/>
                  </a:cubicBezTo>
                  <a:cubicBezTo>
                    <a:pt x="94" y="1"/>
                    <a:pt x="94" y="1"/>
                    <a:pt x="94" y="1"/>
                  </a:cubicBezTo>
                  <a:cubicBezTo>
                    <a:pt x="93" y="1"/>
                    <a:pt x="93" y="1"/>
                    <a:pt x="92" y="1"/>
                  </a:cubicBezTo>
                  <a:cubicBezTo>
                    <a:pt x="92" y="2"/>
                    <a:pt x="91" y="2"/>
                    <a:pt x="90" y="2"/>
                  </a:cubicBezTo>
                  <a:cubicBezTo>
                    <a:pt x="89" y="2"/>
                    <a:pt x="87" y="2"/>
                    <a:pt x="84" y="2"/>
                  </a:cubicBezTo>
                  <a:cubicBezTo>
                    <a:pt x="81" y="2"/>
                    <a:pt x="77" y="2"/>
                    <a:pt x="74" y="2"/>
                  </a:cubicBezTo>
                  <a:cubicBezTo>
                    <a:pt x="71" y="2"/>
                    <a:pt x="68" y="2"/>
                    <a:pt x="67" y="2"/>
                  </a:cubicBezTo>
                  <a:cubicBezTo>
                    <a:pt x="66" y="2"/>
                    <a:pt x="66" y="2"/>
                    <a:pt x="65" y="2"/>
                  </a:cubicBezTo>
                  <a:cubicBezTo>
                    <a:pt x="64" y="2"/>
                    <a:pt x="62" y="2"/>
                    <a:pt x="61" y="2"/>
                  </a:cubicBezTo>
                  <a:cubicBezTo>
                    <a:pt x="60" y="2"/>
                    <a:pt x="59" y="2"/>
                    <a:pt x="58" y="2"/>
                  </a:cubicBezTo>
                  <a:cubicBezTo>
                    <a:pt x="56" y="2"/>
                    <a:pt x="55" y="2"/>
                    <a:pt x="54" y="2"/>
                  </a:cubicBezTo>
                  <a:cubicBezTo>
                    <a:pt x="53" y="2"/>
                    <a:pt x="53" y="2"/>
                    <a:pt x="52" y="2"/>
                  </a:cubicBezTo>
                  <a:cubicBezTo>
                    <a:pt x="52" y="2"/>
                    <a:pt x="52" y="2"/>
                    <a:pt x="52" y="2"/>
                  </a:cubicBezTo>
                  <a:cubicBezTo>
                    <a:pt x="52" y="3"/>
                    <a:pt x="52" y="3"/>
                    <a:pt x="52" y="3"/>
                  </a:cubicBezTo>
                  <a:cubicBezTo>
                    <a:pt x="52" y="3"/>
                    <a:pt x="53" y="3"/>
                    <a:pt x="53" y="3"/>
                  </a:cubicBezTo>
                  <a:cubicBezTo>
                    <a:pt x="54" y="3"/>
                    <a:pt x="55" y="3"/>
                    <a:pt x="55" y="3"/>
                  </a:cubicBezTo>
                  <a:cubicBezTo>
                    <a:pt x="56" y="3"/>
                    <a:pt x="57" y="3"/>
                    <a:pt x="57" y="4"/>
                  </a:cubicBezTo>
                  <a:cubicBezTo>
                    <a:pt x="58" y="4"/>
                    <a:pt x="59" y="4"/>
                    <a:pt x="60" y="5"/>
                  </a:cubicBezTo>
                  <a:cubicBezTo>
                    <a:pt x="61" y="6"/>
                    <a:pt x="61" y="7"/>
                    <a:pt x="61" y="9"/>
                  </a:cubicBezTo>
                  <a:cubicBezTo>
                    <a:pt x="61" y="10"/>
                    <a:pt x="61" y="12"/>
                    <a:pt x="61" y="14"/>
                  </a:cubicBezTo>
                  <a:cubicBezTo>
                    <a:pt x="61" y="17"/>
                    <a:pt x="61" y="21"/>
                    <a:pt x="61" y="28"/>
                  </a:cubicBezTo>
                  <a:cubicBezTo>
                    <a:pt x="61" y="44"/>
                    <a:pt x="61" y="44"/>
                    <a:pt x="61" y="44"/>
                  </a:cubicBezTo>
                  <a:cubicBezTo>
                    <a:pt x="61" y="48"/>
                    <a:pt x="61" y="52"/>
                    <a:pt x="61" y="56"/>
                  </a:cubicBezTo>
                  <a:cubicBezTo>
                    <a:pt x="61" y="59"/>
                    <a:pt x="61" y="62"/>
                    <a:pt x="61" y="64"/>
                  </a:cubicBezTo>
                  <a:cubicBezTo>
                    <a:pt x="60" y="65"/>
                    <a:pt x="60" y="66"/>
                    <a:pt x="60" y="67"/>
                  </a:cubicBezTo>
                  <a:cubicBezTo>
                    <a:pt x="59" y="68"/>
                    <a:pt x="59" y="69"/>
                    <a:pt x="58" y="69"/>
                  </a:cubicBezTo>
                  <a:cubicBezTo>
                    <a:pt x="58" y="69"/>
                    <a:pt x="57" y="69"/>
                    <a:pt x="57" y="69"/>
                  </a:cubicBezTo>
                  <a:cubicBezTo>
                    <a:pt x="56" y="69"/>
                    <a:pt x="55" y="69"/>
                    <a:pt x="55" y="69"/>
                  </a:cubicBezTo>
                  <a:cubicBezTo>
                    <a:pt x="54" y="69"/>
                    <a:pt x="54" y="69"/>
                    <a:pt x="54" y="69"/>
                  </a:cubicBezTo>
                  <a:cubicBezTo>
                    <a:pt x="53" y="69"/>
                    <a:pt x="53" y="70"/>
                    <a:pt x="53" y="70"/>
                  </a:cubicBezTo>
                  <a:cubicBezTo>
                    <a:pt x="53" y="70"/>
                    <a:pt x="54" y="71"/>
                    <a:pt x="55" y="71"/>
                  </a:cubicBezTo>
                  <a:cubicBezTo>
                    <a:pt x="56" y="71"/>
                    <a:pt x="57" y="71"/>
                    <a:pt x="58" y="71"/>
                  </a:cubicBezTo>
                  <a:cubicBezTo>
                    <a:pt x="59" y="71"/>
                    <a:pt x="60" y="71"/>
                    <a:pt x="61" y="71"/>
                  </a:cubicBezTo>
                  <a:cubicBezTo>
                    <a:pt x="63" y="71"/>
                    <a:pt x="64" y="70"/>
                    <a:pt x="64" y="70"/>
                  </a:cubicBezTo>
                  <a:cubicBezTo>
                    <a:pt x="65" y="70"/>
                    <a:pt x="66" y="70"/>
                    <a:pt x="67" y="70"/>
                  </a:cubicBezTo>
                  <a:cubicBezTo>
                    <a:pt x="68" y="70"/>
                    <a:pt x="69" y="70"/>
                    <a:pt x="71" y="71"/>
                  </a:cubicBezTo>
                  <a:cubicBezTo>
                    <a:pt x="72" y="71"/>
                    <a:pt x="74" y="71"/>
                    <a:pt x="76" y="71"/>
                  </a:cubicBezTo>
                  <a:cubicBezTo>
                    <a:pt x="78" y="71"/>
                    <a:pt x="80" y="71"/>
                    <a:pt x="83" y="71"/>
                  </a:cubicBezTo>
                  <a:cubicBezTo>
                    <a:pt x="85" y="71"/>
                    <a:pt x="89" y="71"/>
                    <a:pt x="92" y="71"/>
                  </a:cubicBezTo>
                  <a:cubicBezTo>
                    <a:pt x="94" y="71"/>
                    <a:pt x="95" y="71"/>
                    <a:pt x="95" y="71"/>
                  </a:cubicBezTo>
                  <a:cubicBezTo>
                    <a:pt x="96" y="70"/>
                    <a:pt x="97" y="70"/>
                    <a:pt x="97" y="69"/>
                  </a:cubicBezTo>
                  <a:cubicBezTo>
                    <a:pt x="97" y="68"/>
                    <a:pt x="97" y="66"/>
                    <a:pt x="98" y="64"/>
                  </a:cubicBezTo>
                  <a:cubicBezTo>
                    <a:pt x="98" y="61"/>
                    <a:pt x="98" y="60"/>
                    <a:pt x="98" y="58"/>
                  </a:cubicBezTo>
                  <a:cubicBezTo>
                    <a:pt x="98" y="58"/>
                    <a:pt x="98" y="58"/>
                    <a:pt x="98" y="57"/>
                  </a:cubicBezTo>
                  <a:cubicBezTo>
                    <a:pt x="98" y="57"/>
                    <a:pt x="98" y="57"/>
                    <a:pt x="97" y="57"/>
                  </a:cubicBezTo>
                  <a:cubicBezTo>
                    <a:pt x="97" y="57"/>
                    <a:pt x="97" y="57"/>
                    <a:pt x="97" y="57"/>
                  </a:cubicBezTo>
                  <a:cubicBezTo>
                    <a:pt x="97" y="57"/>
                    <a:pt x="96" y="58"/>
                    <a:pt x="96" y="58"/>
                  </a:cubicBezTo>
                  <a:cubicBezTo>
                    <a:pt x="96" y="60"/>
                    <a:pt x="96" y="62"/>
                    <a:pt x="95" y="63"/>
                  </a:cubicBezTo>
                  <a:cubicBezTo>
                    <a:pt x="94" y="64"/>
                    <a:pt x="93" y="64"/>
                    <a:pt x="92" y="65"/>
                  </a:cubicBezTo>
                  <a:cubicBezTo>
                    <a:pt x="91" y="65"/>
                    <a:pt x="90" y="66"/>
                    <a:pt x="88" y="66"/>
                  </a:cubicBezTo>
                  <a:cubicBezTo>
                    <a:pt x="86" y="66"/>
                    <a:pt x="85" y="66"/>
                    <a:pt x="84" y="66"/>
                  </a:cubicBezTo>
                  <a:cubicBezTo>
                    <a:pt x="79" y="66"/>
                    <a:pt x="76" y="66"/>
                    <a:pt x="75" y="65"/>
                  </a:cubicBezTo>
                  <a:cubicBezTo>
                    <a:pt x="73" y="64"/>
                    <a:pt x="73" y="61"/>
                    <a:pt x="73" y="58"/>
                  </a:cubicBezTo>
                  <a:cubicBezTo>
                    <a:pt x="73" y="57"/>
                    <a:pt x="73" y="55"/>
                    <a:pt x="73" y="51"/>
                  </a:cubicBezTo>
                  <a:cubicBezTo>
                    <a:pt x="73" y="48"/>
                    <a:pt x="73" y="46"/>
                    <a:pt x="73" y="44"/>
                  </a:cubicBezTo>
                  <a:cubicBezTo>
                    <a:pt x="73" y="37"/>
                    <a:pt x="73" y="37"/>
                    <a:pt x="73" y="37"/>
                  </a:cubicBezTo>
                  <a:cubicBezTo>
                    <a:pt x="73" y="37"/>
                    <a:pt x="73" y="36"/>
                    <a:pt x="73" y="36"/>
                  </a:cubicBezTo>
                  <a:cubicBezTo>
                    <a:pt x="73" y="36"/>
                    <a:pt x="73" y="36"/>
                    <a:pt x="73" y="36"/>
                  </a:cubicBezTo>
                  <a:cubicBezTo>
                    <a:pt x="75" y="36"/>
                    <a:pt x="77" y="36"/>
                    <a:pt x="80" y="36"/>
                  </a:cubicBezTo>
                  <a:cubicBezTo>
                    <a:pt x="83" y="36"/>
                    <a:pt x="85" y="36"/>
                    <a:pt x="86" y="36"/>
                  </a:cubicBezTo>
                  <a:cubicBezTo>
                    <a:pt x="88" y="37"/>
                    <a:pt x="89" y="37"/>
                    <a:pt x="90" y="38"/>
                  </a:cubicBezTo>
                  <a:cubicBezTo>
                    <a:pt x="91" y="38"/>
                    <a:pt x="91" y="39"/>
                    <a:pt x="91" y="40"/>
                  </a:cubicBezTo>
                  <a:cubicBezTo>
                    <a:pt x="91" y="40"/>
                    <a:pt x="91" y="41"/>
                    <a:pt x="92" y="42"/>
                  </a:cubicBezTo>
                  <a:cubicBezTo>
                    <a:pt x="92" y="42"/>
                    <a:pt x="92" y="43"/>
                    <a:pt x="92" y="43"/>
                  </a:cubicBezTo>
                  <a:cubicBezTo>
                    <a:pt x="92" y="43"/>
                    <a:pt x="92" y="44"/>
                    <a:pt x="92" y="44"/>
                  </a:cubicBezTo>
                  <a:cubicBezTo>
                    <a:pt x="92" y="44"/>
                    <a:pt x="92" y="44"/>
                    <a:pt x="92" y="44"/>
                  </a:cubicBezTo>
                  <a:cubicBezTo>
                    <a:pt x="93" y="44"/>
                    <a:pt x="93" y="44"/>
                    <a:pt x="93" y="43"/>
                  </a:cubicBezTo>
                  <a:cubicBezTo>
                    <a:pt x="93" y="43"/>
                    <a:pt x="93" y="43"/>
                    <a:pt x="93" y="42"/>
                  </a:cubicBezTo>
                  <a:cubicBezTo>
                    <a:pt x="93" y="42"/>
                    <a:pt x="93" y="41"/>
                    <a:pt x="93" y="40"/>
                  </a:cubicBezTo>
                  <a:cubicBezTo>
                    <a:pt x="94" y="38"/>
                    <a:pt x="94" y="37"/>
                    <a:pt x="94" y="36"/>
                  </a:cubicBezTo>
                  <a:cubicBezTo>
                    <a:pt x="94" y="34"/>
                    <a:pt x="94" y="32"/>
                    <a:pt x="94" y="31"/>
                  </a:cubicBezTo>
                  <a:cubicBezTo>
                    <a:pt x="94" y="30"/>
                    <a:pt x="94" y="30"/>
                    <a:pt x="94" y="29"/>
                  </a:cubicBezTo>
                  <a:cubicBezTo>
                    <a:pt x="94" y="29"/>
                    <a:pt x="94" y="29"/>
                    <a:pt x="94" y="29"/>
                  </a:cubicBezTo>
                  <a:cubicBezTo>
                    <a:pt x="94" y="29"/>
                    <a:pt x="94" y="29"/>
                    <a:pt x="94" y="29"/>
                  </a:cubicBezTo>
                  <a:cubicBezTo>
                    <a:pt x="94" y="29"/>
                    <a:pt x="93" y="29"/>
                    <a:pt x="93" y="29"/>
                  </a:cubicBezTo>
                  <a:cubicBezTo>
                    <a:pt x="93" y="29"/>
                    <a:pt x="93" y="30"/>
                    <a:pt x="92" y="30"/>
                  </a:cubicBezTo>
                  <a:cubicBezTo>
                    <a:pt x="92" y="30"/>
                    <a:pt x="91" y="31"/>
                    <a:pt x="91" y="31"/>
                  </a:cubicBezTo>
                  <a:cubicBezTo>
                    <a:pt x="90" y="31"/>
                    <a:pt x="89" y="31"/>
                    <a:pt x="88" y="31"/>
                  </a:cubicBezTo>
                  <a:cubicBezTo>
                    <a:pt x="87" y="31"/>
                    <a:pt x="86" y="31"/>
                    <a:pt x="84" y="31"/>
                  </a:cubicBezTo>
                  <a:cubicBezTo>
                    <a:pt x="82" y="31"/>
                    <a:pt x="80" y="31"/>
                    <a:pt x="77" y="32"/>
                  </a:cubicBezTo>
                  <a:cubicBezTo>
                    <a:pt x="75" y="32"/>
                    <a:pt x="74" y="32"/>
                    <a:pt x="73" y="32"/>
                  </a:cubicBezTo>
                  <a:cubicBezTo>
                    <a:pt x="73" y="31"/>
                    <a:pt x="73" y="31"/>
                    <a:pt x="73" y="31"/>
                  </a:cubicBezTo>
                  <a:cubicBezTo>
                    <a:pt x="73" y="31"/>
                    <a:pt x="73" y="31"/>
                    <a:pt x="73" y="30"/>
                  </a:cubicBezTo>
                  <a:cubicBezTo>
                    <a:pt x="73" y="7"/>
                    <a:pt x="73" y="7"/>
                    <a:pt x="73" y="7"/>
                  </a:cubicBezTo>
                  <a:cubicBezTo>
                    <a:pt x="73" y="7"/>
                    <a:pt x="73" y="6"/>
                    <a:pt x="73" y="6"/>
                  </a:cubicBezTo>
                  <a:cubicBezTo>
                    <a:pt x="74" y="6"/>
                    <a:pt x="75" y="6"/>
                    <a:pt x="77" y="6"/>
                  </a:cubicBezTo>
                  <a:cubicBezTo>
                    <a:pt x="79" y="7"/>
                    <a:pt x="81" y="7"/>
                    <a:pt x="83" y="7"/>
                  </a:cubicBezTo>
                  <a:cubicBezTo>
                    <a:pt x="84" y="7"/>
                    <a:pt x="86" y="7"/>
                    <a:pt x="86" y="7"/>
                  </a:cubicBezTo>
                  <a:cubicBezTo>
                    <a:pt x="88" y="7"/>
                    <a:pt x="90" y="7"/>
                    <a:pt x="91" y="8"/>
                  </a:cubicBezTo>
                  <a:cubicBezTo>
                    <a:pt x="92" y="9"/>
                    <a:pt x="92" y="9"/>
                    <a:pt x="92" y="10"/>
                  </a:cubicBezTo>
                  <a:cubicBezTo>
                    <a:pt x="93" y="11"/>
                    <a:pt x="93" y="11"/>
                    <a:pt x="93" y="12"/>
                  </a:cubicBezTo>
                  <a:cubicBezTo>
                    <a:pt x="93" y="13"/>
                    <a:pt x="93" y="13"/>
                    <a:pt x="93" y="13"/>
                  </a:cubicBezTo>
                  <a:cubicBezTo>
                    <a:pt x="93" y="14"/>
                    <a:pt x="93" y="14"/>
                    <a:pt x="93" y="14"/>
                  </a:cubicBezTo>
                  <a:cubicBezTo>
                    <a:pt x="93" y="15"/>
                    <a:pt x="93" y="15"/>
                    <a:pt x="94" y="15"/>
                  </a:cubicBezTo>
                  <a:cubicBezTo>
                    <a:pt x="94" y="15"/>
                    <a:pt x="94" y="15"/>
                    <a:pt x="94" y="14"/>
                  </a:cubicBezTo>
                  <a:cubicBezTo>
                    <a:pt x="95" y="14"/>
                    <a:pt x="95" y="14"/>
                    <a:pt x="95" y="14"/>
                  </a:cubicBezTo>
                  <a:cubicBezTo>
                    <a:pt x="95" y="13"/>
                    <a:pt x="95" y="12"/>
                    <a:pt x="95" y="11"/>
                  </a:cubicBezTo>
                  <a:cubicBezTo>
                    <a:pt x="95" y="9"/>
                    <a:pt x="95" y="8"/>
                    <a:pt x="95" y="8"/>
                  </a:cubicBezTo>
                  <a:cubicBezTo>
                    <a:pt x="95" y="6"/>
                    <a:pt x="95" y="4"/>
                    <a:pt x="96" y="3"/>
                  </a:cubicBezTo>
                  <a:cubicBezTo>
                    <a:pt x="96" y="3"/>
                    <a:pt x="96" y="2"/>
                    <a:pt x="96" y="2"/>
                  </a:cubicBezTo>
                  <a:cubicBezTo>
                    <a:pt x="96" y="1"/>
                    <a:pt x="96" y="1"/>
                    <a:pt x="96" y="1"/>
                  </a:cubicBezTo>
                  <a:cubicBezTo>
                    <a:pt x="96" y="1"/>
                    <a:pt x="96" y="1"/>
                    <a:pt x="95" y="1"/>
                  </a:cubicBezTo>
                  <a:close/>
                  <a:moveTo>
                    <a:pt x="242" y="1"/>
                  </a:moveTo>
                  <a:cubicBezTo>
                    <a:pt x="242" y="1"/>
                    <a:pt x="242" y="1"/>
                    <a:pt x="242" y="1"/>
                  </a:cubicBezTo>
                  <a:cubicBezTo>
                    <a:pt x="241" y="1"/>
                    <a:pt x="241" y="1"/>
                    <a:pt x="241" y="1"/>
                  </a:cubicBezTo>
                  <a:cubicBezTo>
                    <a:pt x="240" y="1"/>
                    <a:pt x="240" y="1"/>
                    <a:pt x="239" y="1"/>
                  </a:cubicBezTo>
                  <a:cubicBezTo>
                    <a:pt x="239" y="2"/>
                    <a:pt x="238" y="2"/>
                    <a:pt x="237" y="2"/>
                  </a:cubicBezTo>
                  <a:cubicBezTo>
                    <a:pt x="236" y="2"/>
                    <a:pt x="234" y="2"/>
                    <a:pt x="231" y="2"/>
                  </a:cubicBezTo>
                  <a:cubicBezTo>
                    <a:pt x="228" y="2"/>
                    <a:pt x="224" y="2"/>
                    <a:pt x="221" y="2"/>
                  </a:cubicBezTo>
                  <a:cubicBezTo>
                    <a:pt x="217" y="2"/>
                    <a:pt x="215" y="2"/>
                    <a:pt x="214" y="2"/>
                  </a:cubicBezTo>
                  <a:cubicBezTo>
                    <a:pt x="213" y="2"/>
                    <a:pt x="213" y="2"/>
                    <a:pt x="212" y="2"/>
                  </a:cubicBezTo>
                  <a:cubicBezTo>
                    <a:pt x="211" y="2"/>
                    <a:pt x="210" y="2"/>
                    <a:pt x="208" y="2"/>
                  </a:cubicBezTo>
                  <a:cubicBezTo>
                    <a:pt x="207" y="2"/>
                    <a:pt x="206" y="2"/>
                    <a:pt x="205" y="2"/>
                  </a:cubicBezTo>
                  <a:cubicBezTo>
                    <a:pt x="203" y="2"/>
                    <a:pt x="202" y="2"/>
                    <a:pt x="201" y="2"/>
                  </a:cubicBezTo>
                  <a:cubicBezTo>
                    <a:pt x="200" y="2"/>
                    <a:pt x="200" y="2"/>
                    <a:pt x="199" y="2"/>
                  </a:cubicBezTo>
                  <a:cubicBezTo>
                    <a:pt x="199" y="2"/>
                    <a:pt x="199" y="2"/>
                    <a:pt x="199" y="2"/>
                  </a:cubicBezTo>
                  <a:cubicBezTo>
                    <a:pt x="199" y="3"/>
                    <a:pt x="199" y="3"/>
                    <a:pt x="199" y="3"/>
                  </a:cubicBezTo>
                  <a:cubicBezTo>
                    <a:pt x="200" y="3"/>
                    <a:pt x="200" y="3"/>
                    <a:pt x="200" y="3"/>
                  </a:cubicBezTo>
                  <a:cubicBezTo>
                    <a:pt x="201" y="3"/>
                    <a:pt x="202" y="3"/>
                    <a:pt x="202" y="3"/>
                  </a:cubicBezTo>
                  <a:cubicBezTo>
                    <a:pt x="203" y="3"/>
                    <a:pt x="204" y="3"/>
                    <a:pt x="204" y="4"/>
                  </a:cubicBezTo>
                  <a:cubicBezTo>
                    <a:pt x="205" y="4"/>
                    <a:pt x="206" y="4"/>
                    <a:pt x="207" y="5"/>
                  </a:cubicBezTo>
                  <a:cubicBezTo>
                    <a:pt x="208" y="6"/>
                    <a:pt x="208" y="7"/>
                    <a:pt x="208" y="9"/>
                  </a:cubicBezTo>
                  <a:cubicBezTo>
                    <a:pt x="208" y="10"/>
                    <a:pt x="208" y="12"/>
                    <a:pt x="208" y="14"/>
                  </a:cubicBezTo>
                  <a:cubicBezTo>
                    <a:pt x="208" y="17"/>
                    <a:pt x="208" y="21"/>
                    <a:pt x="208" y="28"/>
                  </a:cubicBezTo>
                  <a:cubicBezTo>
                    <a:pt x="208" y="44"/>
                    <a:pt x="208" y="44"/>
                    <a:pt x="208" y="44"/>
                  </a:cubicBezTo>
                  <a:cubicBezTo>
                    <a:pt x="208" y="48"/>
                    <a:pt x="208" y="52"/>
                    <a:pt x="208" y="56"/>
                  </a:cubicBezTo>
                  <a:cubicBezTo>
                    <a:pt x="208" y="59"/>
                    <a:pt x="208" y="62"/>
                    <a:pt x="208" y="64"/>
                  </a:cubicBezTo>
                  <a:cubicBezTo>
                    <a:pt x="207" y="65"/>
                    <a:pt x="207" y="66"/>
                    <a:pt x="207" y="67"/>
                  </a:cubicBezTo>
                  <a:cubicBezTo>
                    <a:pt x="207" y="68"/>
                    <a:pt x="206" y="69"/>
                    <a:pt x="205" y="69"/>
                  </a:cubicBezTo>
                  <a:cubicBezTo>
                    <a:pt x="205" y="69"/>
                    <a:pt x="204" y="69"/>
                    <a:pt x="204" y="69"/>
                  </a:cubicBezTo>
                  <a:cubicBezTo>
                    <a:pt x="203" y="69"/>
                    <a:pt x="202" y="69"/>
                    <a:pt x="202" y="69"/>
                  </a:cubicBezTo>
                  <a:cubicBezTo>
                    <a:pt x="201" y="69"/>
                    <a:pt x="201" y="69"/>
                    <a:pt x="201" y="69"/>
                  </a:cubicBezTo>
                  <a:cubicBezTo>
                    <a:pt x="200" y="69"/>
                    <a:pt x="200" y="70"/>
                    <a:pt x="200" y="70"/>
                  </a:cubicBezTo>
                  <a:cubicBezTo>
                    <a:pt x="200" y="70"/>
                    <a:pt x="201" y="71"/>
                    <a:pt x="202" y="71"/>
                  </a:cubicBezTo>
                  <a:cubicBezTo>
                    <a:pt x="203" y="71"/>
                    <a:pt x="204" y="71"/>
                    <a:pt x="205" y="71"/>
                  </a:cubicBezTo>
                  <a:cubicBezTo>
                    <a:pt x="206" y="71"/>
                    <a:pt x="207" y="71"/>
                    <a:pt x="208" y="71"/>
                  </a:cubicBezTo>
                  <a:cubicBezTo>
                    <a:pt x="209" y="71"/>
                    <a:pt x="210" y="70"/>
                    <a:pt x="211" y="70"/>
                  </a:cubicBezTo>
                  <a:cubicBezTo>
                    <a:pt x="212" y="70"/>
                    <a:pt x="213" y="70"/>
                    <a:pt x="214" y="70"/>
                  </a:cubicBezTo>
                  <a:cubicBezTo>
                    <a:pt x="215" y="70"/>
                    <a:pt x="216" y="70"/>
                    <a:pt x="218" y="71"/>
                  </a:cubicBezTo>
                  <a:cubicBezTo>
                    <a:pt x="219" y="71"/>
                    <a:pt x="221" y="71"/>
                    <a:pt x="223" y="71"/>
                  </a:cubicBezTo>
                  <a:cubicBezTo>
                    <a:pt x="225" y="71"/>
                    <a:pt x="227" y="71"/>
                    <a:pt x="230" y="71"/>
                  </a:cubicBezTo>
                  <a:cubicBezTo>
                    <a:pt x="233" y="71"/>
                    <a:pt x="236" y="71"/>
                    <a:pt x="239" y="71"/>
                  </a:cubicBezTo>
                  <a:cubicBezTo>
                    <a:pt x="241" y="71"/>
                    <a:pt x="242" y="71"/>
                    <a:pt x="242" y="71"/>
                  </a:cubicBezTo>
                  <a:cubicBezTo>
                    <a:pt x="243" y="70"/>
                    <a:pt x="244" y="70"/>
                    <a:pt x="244" y="69"/>
                  </a:cubicBezTo>
                  <a:cubicBezTo>
                    <a:pt x="244" y="68"/>
                    <a:pt x="244" y="66"/>
                    <a:pt x="245" y="64"/>
                  </a:cubicBezTo>
                  <a:cubicBezTo>
                    <a:pt x="245" y="61"/>
                    <a:pt x="245" y="60"/>
                    <a:pt x="245" y="58"/>
                  </a:cubicBezTo>
                  <a:cubicBezTo>
                    <a:pt x="245" y="58"/>
                    <a:pt x="245" y="58"/>
                    <a:pt x="245" y="57"/>
                  </a:cubicBezTo>
                  <a:cubicBezTo>
                    <a:pt x="245" y="57"/>
                    <a:pt x="245" y="57"/>
                    <a:pt x="244" y="57"/>
                  </a:cubicBezTo>
                  <a:cubicBezTo>
                    <a:pt x="244" y="57"/>
                    <a:pt x="244" y="57"/>
                    <a:pt x="244" y="57"/>
                  </a:cubicBezTo>
                  <a:cubicBezTo>
                    <a:pt x="243" y="57"/>
                    <a:pt x="243" y="58"/>
                    <a:pt x="243" y="58"/>
                  </a:cubicBezTo>
                  <a:cubicBezTo>
                    <a:pt x="243" y="60"/>
                    <a:pt x="243" y="62"/>
                    <a:pt x="242" y="63"/>
                  </a:cubicBezTo>
                  <a:cubicBezTo>
                    <a:pt x="241" y="64"/>
                    <a:pt x="240" y="64"/>
                    <a:pt x="239" y="65"/>
                  </a:cubicBezTo>
                  <a:cubicBezTo>
                    <a:pt x="238" y="65"/>
                    <a:pt x="237" y="66"/>
                    <a:pt x="235" y="66"/>
                  </a:cubicBezTo>
                  <a:cubicBezTo>
                    <a:pt x="233" y="66"/>
                    <a:pt x="232" y="66"/>
                    <a:pt x="231" y="66"/>
                  </a:cubicBezTo>
                  <a:cubicBezTo>
                    <a:pt x="226" y="66"/>
                    <a:pt x="223" y="66"/>
                    <a:pt x="222" y="65"/>
                  </a:cubicBezTo>
                  <a:cubicBezTo>
                    <a:pt x="220" y="64"/>
                    <a:pt x="220" y="61"/>
                    <a:pt x="220" y="58"/>
                  </a:cubicBezTo>
                  <a:cubicBezTo>
                    <a:pt x="220" y="57"/>
                    <a:pt x="220" y="55"/>
                    <a:pt x="220" y="51"/>
                  </a:cubicBezTo>
                  <a:cubicBezTo>
                    <a:pt x="220" y="48"/>
                    <a:pt x="220" y="46"/>
                    <a:pt x="220" y="44"/>
                  </a:cubicBezTo>
                  <a:cubicBezTo>
                    <a:pt x="220" y="37"/>
                    <a:pt x="220" y="37"/>
                    <a:pt x="220" y="37"/>
                  </a:cubicBezTo>
                  <a:cubicBezTo>
                    <a:pt x="220" y="37"/>
                    <a:pt x="220" y="36"/>
                    <a:pt x="220" y="36"/>
                  </a:cubicBezTo>
                  <a:cubicBezTo>
                    <a:pt x="220" y="36"/>
                    <a:pt x="220" y="36"/>
                    <a:pt x="220" y="36"/>
                  </a:cubicBezTo>
                  <a:cubicBezTo>
                    <a:pt x="222" y="36"/>
                    <a:pt x="224" y="36"/>
                    <a:pt x="227" y="36"/>
                  </a:cubicBezTo>
                  <a:cubicBezTo>
                    <a:pt x="230" y="36"/>
                    <a:pt x="232" y="36"/>
                    <a:pt x="233" y="36"/>
                  </a:cubicBezTo>
                  <a:cubicBezTo>
                    <a:pt x="235" y="37"/>
                    <a:pt x="236" y="37"/>
                    <a:pt x="237" y="38"/>
                  </a:cubicBezTo>
                  <a:cubicBezTo>
                    <a:pt x="238" y="38"/>
                    <a:pt x="238" y="39"/>
                    <a:pt x="238" y="40"/>
                  </a:cubicBezTo>
                  <a:cubicBezTo>
                    <a:pt x="238" y="40"/>
                    <a:pt x="239" y="41"/>
                    <a:pt x="239" y="42"/>
                  </a:cubicBezTo>
                  <a:cubicBezTo>
                    <a:pt x="239" y="42"/>
                    <a:pt x="239" y="43"/>
                    <a:pt x="239" y="43"/>
                  </a:cubicBezTo>
                  <a:cubicBezTo>
                    <a:pt x="239" y="43"/>
                    <a:pt x="239" y="44"/>
                    <a:pt x="239" y="44"/>
                  </a:cubicBezTo>
                  <a:cubicBezTo>
                    <a:pt x="239" y="44"/>
                    <a:pt x="239" y="44"/>
                    <a:pt x="239" y="44"/>
                  </a:cubicBezTo>
                  <a:cubicBezTo>
                    <a:pt x="240" y="44"/>
                    <a:pt x="240" y="44"/>
                    <a:pt x="240" y="43"/>
                  </a:cubicBezTo>
                  <a:cubicBezTo>
                    <a:pt x="240" y="43"/>
                    <a:pt x="240" y="43"/>
                    <a:pt x="240" y="42"/>
                  </a:cubicBezTo>
                  <a:cubicBezTo>
                    <a:pt x="240" y="42"/>
                    <a:pt x="240" y="41"/>
                    <a:pt x="240" y="40"/>
                  </a:cubicBezTo>
                  <a:cubicBezTo>
                    <a:pt x="241" y="38"/>
                    <a:pt x="241" y="37"/>
                    <a:pt x="241" y="36"/>
                  </a:cubicBezTo>
                  <a:cubicBezTo>
                    <a:pt x="241" y="34"/>
                    <a:pt x="241" y="32"/>
                    <a:pt x="241" y="31"/>
                  </a:cubicBezTo>
                  <a:cubicBezTo>
                    <a:pt x="241" y="30"/>
                    <a:pt x="241" y="30"/>
                    <a:pt x="241" y="29"/>
                  </a:cubicBezTo>
                  <a:cubicBezTo>
                    <a:pt x="241" y="29"/>
                    <a:pt x="241" y="29"/>
                    <a:pt x="241" y="29"/>
                  </a:cubicBezTo>
                  <a:cubicBezTo>
                    <a:pt x="241" y="29"/>
                    <a:pt x="241" y="29"/>
                    <a:pt x="241" y="29"/>
                  </a:cubicBezTo>
                  <a:cubicBezTo>
                    <a:pt x="241" y="29"/>
                    <a:pt x="240" y="29"/>
                    <a:pt x="240" y="29"/>
                  </a:cubicBezTo>
                  <a:cubicBezTo>
                    <a:pt x="240" y="29"/>
                    <a:pt x="240" y="30"/>
                    <a:pt x="239" y="30"/>
                  </a:cubicBezTo>
                  <a:cubicBezTo>
                    <a:pt x="239" y="30"/>
                    <a:pt x="238" y="31"/>
                    <a:pt x="238" y="31"/>
                  </a:cubicBezTo>
                  <a:cubicBezTo>
                    <a:pt x="237" y="31"/>
                    <a:pt x="236" y="31"/>
                    <a:pt x="235" y="31"/>
                  </a:cubicBezTo>
                  <a:cubicBezTo>
                    <a:pt x="234" y="31"/>
                    <a:pt x="233" y="31"/>
                    <a:pt x="231" y="31"/>
                  </a:cubicBezTo>
                  <a:cubicBezTo>
                    <a:pt x="229" y="31"/>
                    <a:pt x="227" y="31"/>
                    <a:pt x="225" y="32"/>
                  </a:cubicBezTo>
                  <a:cubicBezTo>
                    <a:pt x="222" y="32"/>
                    <a:pt x="221" y="32"/>
                    <a:pt x="220" y="32"/>
                  </a:cubicBezTo>
                  <a:cubicBezTo>
                    <a:pt x="220" y="31"/>
                    <a:pt x="220" y="31"/>
                    <a:pt x="220" y="31"/>
                  </a:cubicBezTo>
                  <a:cubicBezTo>
                    <a:pt x="220" y="31"/>
                    <a:pt x="220" y="31"/>
                    <a:pt x="220" y="30"/>
                  </a:cubicBezTo>
                  <a:cubicBezTo>
                    <a:pt x="220" y="7"/>
                    <a:pt x="220" y="7"/>
                    <a:pt x="220" y="7"/>
                  </a:cubicBezTo>
                  <a:cubicBezTo>
                    <a:pt x="220" y="7"/>
                    <a:pt x="220" y="6"/>
                    <a:pt x="220" y="6"/>
                  </a:cubicBezTo>
                  <a:cubicBezTo>
                    <a:pt x="221" y="6"/>
                    <a:pt x="222" y="6"/>
                    <a:pt x="224" y="6"/>
                  </a:cubicBezTo>
                  <a:cubicBezTo>
                    <a:pt x="226" y="7"/>
                    <a:pt x="228" y="7"/>
                    <a:pt x="230" y="7"/>
                  </a:cubicBezTo>
                  <a:cubicBezTo>
                    <a:pt x="231" y="7"/>
                    <a:pt x="233" y="7"/>
                    <a:pt x="233" y="7"/>
                  </a:cubicBezTo>
                  <a:cubicBezTo>
                    <a:pt x="235" y="7"/>
                    <a:pt x="237" y="7"/>
                    <a:pt x="238" y="8"/>
                  </a:cubicBezTo>
                  <a:cubicBezTo>
                    <a:pt x="239" y="9"/>
                    <a:pt x="239" y="9"/>
                    <a:pt x="239" y="10"/>
                  </a:cubicBezTo>
                  <a:cubicBezTo>
                    <a:pt x="240" y="11"/>
                    <a:pt x="240" y="11"/>
                    <a:pt x="240" y="12"/>
                  </a:cubicBezTo>
                  <a:cubicBezTo>
                    <a:pt x="240" y="13"/>
                    <a:pt x="240" y="13"/>
                    <a:pt x="240" y="13"/>
                  </a:cubicBezTo>
                  <a:cubicBezTo>
                    <a:pt x="240" y="14"/>
                    <a:pt x="240" y="14"/>
                    <a:pt x="240" y="14"/>
                  </a:cubicBezTo>
                  <a:cubicBezTo>
                    <a:pt x="240" y="15"/>
                    <a:pt x="240" y="15"/>
                    <a:pt x="241" y="15"/>
                  </a:cubicBezTo>
                  <a:cubicBezTo>
                    <a:pt x="241" y="15"/>
                    <a:pt x="241" y="15"/>
                    <a:pt x="241" y="14"/>
                  </a:cubicBezTo>
                  <a:cubicBezTo>
                    <a:pt x="242" y="14"/>
                    <a:pt x="242" y="14"/>
                    <a:pt x="242" y="14"/>
                  </a:cubicBezTo>
                  <a:cubicBezTo>
                    <a:pt x="242" y="13"/>
                    <a:pt x="242" y="12"/>
                    <a:pt x="242" y="11"/>
                  </a:cubicBezTo>
                  <a:cubicBezTo>
                    <a:pt x="242" y="9"/>
                    <a:pt x="242" y="8"/>
                    <a:pt x="242" y="8"/>
                  </a:cubicBezTo>
                  <a:cubicBezTo>
                    <a:pt x="242" y="6"/>
                    <a:pt x="242" y="4"/>
                    <a:pt x="243" y="3"/>
                  </a:cubicBezTo>
                  <a:cubicBezTo>
                    <a:pt x="243" y="3"/>
                    <a:pt x="243" y="2"/>
                    <a:pt x="243" y="2"/>
                  </a:cubicBezTo>
                  <a:cubicBezTo>
                    <a:pt x="243" y="1"/>
                    <a:pt x="243" y="1"/>
                    <a:pt x="243" y="1"/>
                  </a:cubicBezTo>
                  <a:cubicBezTo>
                    <a:pt x="243" y="1"/>
                    <a:pt x="243" y="1"/>
                    <a:pt x="242" y="1"/>
                  </a:cubicBezTo>
                  <a:close/>
                  <a:moveTo>
                    <a:pt x="259" y="2"/>
                  </a:moveTo>
                  <a:cubicBezTo>
                    <a:pt x="259" y="2"/>
                    <a:pt x="259" y="2"/>
                    <a:pt x="258" y="2"/>
                  </a:cubicBezTo>
                  <a:cubicBezTo>
                    <a:pt x="258" y="2"/>
                    <a:pt x="258" y="2"/>
                    <a:pt x="258" y="2"/>
                  </a:cubicBezTo>
                  <a:cubicBezTo>
                    <a:pt x="258" y="3"/>
                    <a:pt x="258" y="3"/>
                    <a:pt x="258" y="3"/>
                  </a:cubicBezTo>
                  <a:cubicBezTo>
                    <a:pt x="259" y="3"/>
                    <a:pt x="259" y="3"/>
                    <a:pt x="260" y="3"/>
                  </a:cubicBezTo>
                  <a:cubicBezTo>
                    <a:pt x="260" y="3"/>
                    <a:pt x="261" y="3"/>
                    <a:pt x="262" y="3"/>
                  </a:cubicBezTo>
                  <a:cubicBezTo>
                    <a:pt x="262" y="3"/>
                    <a:pt x="263" y="3"/>
                    <a:pt x="263" y="4"/>
                  </a:cubicBezTo>
                  <a:cubicBezTo>
                    <a:pt x="265" y="4"/>
                    <a:pt x="266" y="4"/>
                    <a:pt x="266" y="5"/>
                  </a:cubicBezTo>
                  <a:cubicBezTo>
                    <a:pt x="267" y="6"/>
                    <a:pt x="267" y="7"/>
                    <a:pt x="267" y="9"/>
                  </a:cubicBezTo>
                  <a:cubicBezTo>
                    <a:pt x="267" y="10"/>
                    <a:pt x="267" y="12"/>
                    <a:pt x="267" y="14"/>
                  </a:cubicBezTo>
                  <a:cubicBezTo>
                    <a:pt x="267" y="17"/>
                    <a:pt x="267" y="21"/>
                    <a:pt x="267" y="28"/>
                  </a:cubicBezTo>
                  <a:cubicBezTo>
                    <a:pt x="267" y="44"/>
                    <a:pt x="267" y="44"/>
                    <a:pt x="267" y="44"/>
                  </a:cubicBezTo>
                  <a:cubicBezTo>
                    <a:pt x="267" y="48"/>
                    <a:pt x="267" y="52"/>
                    <a:pt x="267" y="56"/>
                  </a:cubicBezTo>
                  <a:cubicBezTo>
                    <a:pt x="267" y="59"/>
                    <a:pt x="267" y="62"/>
                    <a:pt x="267" y="64"/>
                  </a:cubicBezTo>
                  <a:cubicBezTo>
                    <a:pt x="267" y="65"/>
                    <a:pt x="266" y="66"/>
                    <a:pt x="266" y="67"/>
                  </a:cubicBezTo>
                  <a:cubicBezTo>
                    <a:pt x="266" y="68"/>
                    <a:pt x="265" y="69"/>
                    <a:pt x="264" y="69"/>
                  </a:cubicBezTo>
                  <a:cubicBezTo>
                    <a:pt x="264" y="69"/>
                    <a:pt x="263" y="69"/>
                    <a:pt x="263" y="69"/>
                  </a:cubicBezTo>
                  <a:cubicBezTo>
                    <a:pt x="262" y="69"/>
                    <a:pt x="262" y="69"/>
                    <a:pt x="261" y="69"/>
                  </a:cubicBezTo>
                  <a:cubicBezTo>
                    <a:pt x="260" y="69"/>
                    <a:pt x="260" y="69"/>
                    <a:pt x="260" y="69"/>
                  </a:cubicBezTo>
                  <a:cubicBezTo>
                    <a:pt x="259" y="69"/>
                    <a:pt x="259" y="70"/>
                    <a:pt x="259" y="70"/>
                  </a:cubicBezTo>
                  <a:cubicBezTo>
                    <a:pt x="259" y="70"/>
                    <a:pt x="260" y="71"/>
                    <a:pt x="261" y="71"/>
                  </a:cubicBezTo>
                  <a:cubicBezTo>
                    <a:pt x="263" y="71"/>
                    <a:pt x="265" y="71"/>
                    <a:pt x="268" y="71"/>
                  </a:cubicBezTo>
                  <a:cubicBezTo>
                    <a:pt x="270" y="71"/>
                    <a:pt x="271" y="70"/>
                    <a:pt x="272" y="70"/>
                  </a:cubicBezTo>
                  <a:cubicBezTo>
                    <a:pt x="273" y="70"/>
                    <a:pt x="275" y="71"/>
                    <a:pt x="278" y="71"/>
                  </a:cubicBezTo>
                  <a:cubicBezTo>
                    <a:pt x="280" y="71"/>
                    <a:pt x="283" y="71"/>
                    <a:pt x="286" y="71"/>
                  </a:cubicBezTo>
                  <a:cubicBezTo>
                    <a:pt x="287" y="71"/>
                    <a:pt x="288" y="70"/>
                    <a:pt x="288" y="70"/>
                  </a:cubicBezTo>
                  <a:cubicBezTo>
                    <a:pt x="288" y="69"/>
                    <a:pt x="287" y="69"/>
                    <a:pt x="287" y="69"/>
                  </a:cubicBezTo>
                  <a:cubicBezTo>
                    <a:pt x="286" y="69"/>
                    <a:pt x="285" y="69"/>
                    <a:pt x="284" y="69"/>
                  </a:cubicBezTo>
                  <a:cubicBezTo>
                    <a:pt x="284" y="69"/>
                    <a:pt x="283" y="69"/>
                    <a:pt x="282" y="69"/>
                  </a:cubicBezTo>
                  <a:cubicBezTo>
                    <a:pt x="281" y="69"/>
                    <a:pt x="280" y="68"/>
                    <a:pt x="279" y="67"/>
                  </a:cubicBezTo>
                  <a:cubicBezTo>
                    <a:pt x="279" y="66"/>
                    <a:pt x="279" y="65"/>
                    <a:pt x="278" y="64"/>
                  </a:cubicBezTo>
                  <a:cubicBezTo>
                    <a:pt x="278" y="62"/>
                    <a:pt x="278" y="59"/>
                    <a:pt x="278" y="56"/>
                  </a:cubicBezTo>
                  <a:cubicBezTo>
                    <a:pt x="278" y="52"/>
                    <a:pt x="278" y="48"/>
                    <a:pt x="278" y="44"/>
                  </a:cubicBezTo>
                  <a:cubicBezTo>
                    <a:pt x="278" y="43"/>
                    <a:pt x="278" y="43"/>
                    <a:pt x="278" y="43"/>
                  </a:cubicBezTo>
                  <a:cubicBezTo>
                    <a:pt x="278" y="43"/>
                    <a:pt x="278" y="42"/>
                    <a:pt x="278" y="42"/>
                  </a:cubicBezTo>
                  <a:cubicBezTo>
                    <a:pt x="278" y="42"/>
                    <a:pt x="279" y="42"/>
                    <a:pt x="279" y="42"/>
                  </a:cubicBezTo>
                  <a:cubicBezTo>
                    <a:pt x="287" y="42"/>
                    <a:pt x="287" y="42"/>
                    <a:pt x="287" y="42"/>
                  </a:cubicBezTo>
                  <a:cubicBezTo>
                    <a:pt x="287" y="42"/>
                    <a:pt x="287" y="42"/>
                    <a:pt x="288" y="42"/>
                  </a:cubicBezTo>
                  <a:cubicBezTo>
                    <a:pt x="288" y="42"/>
                    <a:pt x="288" y="43"/>
                    <a:pt x="288" y="43"/>
                  </a:cubicBezTo>
                  <a:cubicBezTo>
                    <a:pt x="289" y="44"/>
                    <a:pt x="290" y="45"/>
                    <a:pt x="292" y="48"/>
                  </a:cubicBezTo>
                  <a:cubicBezTo>
                    <a:pt x="294" y="50"/>
                    <a:pt x="295" y="53"/>
                    <a:pt x="297" y="56"/>
                  </a:cubicBezTo>
                  <a:cubicBezTo>
                    <a:pt x="300" y="59"/>
                    <a:pt x="302" y="62"/>
                    <a:pt x="304" y="64"/>
                  </a:cubicBezTo>
                  <a:cubicBezTo>
                    <a:pt x="306" y="66"/>
                    <a:pt x="308" y="68"/>
                    <a:pt x="310" y="69"/>
                  </a:cubicBezTo>
                  <a:cubicBezTo>
                    <a:pt x="311" y="70"/>
                    <a:pt x="312" y="70"/>
                    <a:pt x="314" y="70"/>
                  </a:cubicBezTo>
                  <a:cubicBezTo>
                    <a:pt x="315" y="71"/>
                    <a:pt x="317" y="71"/>
                    <a:pt x="320" y="71"/>
                  </a:cubicBezTo>
                  <a:cubicBezTo>
                    <a:pt x="328" y="71"/>
                    <a:pt x="328" y="71"/>
                    <a:pt x="328" y="71"/>
                  </a:cubicBezTo>
                  <a:cubicBezTo>
                    <a:pt x="329" y="71"/>
                    <a:pt x="329" y="71"/>
                    <a:pt x="330" y="71"/>
                  </a:cubicBezTo>
                  <a:cubicBezTo>
                    <a:pt x="330" y="70"/>
                    <a:pt x="330" y="70"/>
                    <a:pt x="330" y="70"/>
                  </a:cubicBezTo>
                  <a:cubicBezTo>
                    <a:pt x="330" y="69"/>
                    <a:pt x="330" y="69"/>
                    <a:pt x="329" y="69"/>
                  </a:cubicBezTo>
                  <a:cubicBezTo>
                    <a:pt x="328" y="69"/>
                    <a:pt x="328" y="69"/>
                    <a:pt x="327" y="69"/>
                  </a:cubicBezTo>
                  <a:cubicBezTo>
                    <a:pt x="326" y="69"/>
                    <a:pt x="325" y="68"/>
                    <a:pt x="323" y="68"/>
                  </a:cubicBezTo>
                  <a:cubicBezTo>
                    <a:pt x="321" y="67"/>
                    <a:pt x="319" y="65"/>
                    <a:pt x="316" y="63"/>
                  </a:cubicBezTo>
                  <a:cubicBezTo>
                    <a:pt x="314" y="60"/>
                    <a:pt x="311" y="56"/>
                    <a:pt x="307" y="52"/>
                  </a:cubicBezTo>
                  <a:cubicBezTo>
                    <a:pt x="304" y="48"/>
                    <a:pt x="300" y="44"/>
                    <a:pt x="296" y="39"/>
                  </a:cubicBezTo>
                  <a:cubicBezTo>
                    <a:pt x="301" y="35"/>
                    <a:pt x="304" y="31"/>
                    <a:pt x="306" y="28"/>
                  </a:cubicBezTo>
                  <a:cubicBezTo>
                    <a:pt x="308" y="25"/>
                    <a:pt x="309" y="21"/>
                    <a:pt x="308" y="18"/>
                  </a:cubicBezTo>
                  <a:cubicBezTo>
                    <a:pt x="308" y="15"/>
                    <a:pt x="308" y="12"/>
                    <a:pt x="306" y="10"/>
                  </a:cubicBezTo>
                  <a:cubicBezTo>
                    <a:pt x="305" y="8"/>
                    <a:pt x="304" y="6"/>
                    <a:pt x="302" y="6"/>
                  </a:cubicBezTo>
                  <a:cubicBezTo>
                    <a:pt x="300" y="4"/>
                    <a:pt x="297" y="3"/>
                    <a:pt x="294" y="2"/>
                  </a:cubicBezTo>
                  <a:cubicBezTo>
                    <a:pt x="291" y="2"/>
                    <a:pt x="288" y="2"/>
                    <a:pt x="285" y="2"/>
                  </a:cubicBezTo>
                  <a:cubicBezTo>
                    <a:pt x="284" y="2"/>
                    <a:pt x="282" y="2"/>
                    <a:pt x="279" y="2"/>
                  </a:cubicBezTo>
                  <a:cubicBezTo>
                    <a:pt x="276" y="2"/>
                    <a:pt x="274" y="2"/>
                    <a:pt x="273" y="2"/>
                  </a:cubicBezTo>
                  <a:cubicBezTo>
                    <a:pt x="271" y="2"/>
                    <a:pt x="270" y="2"/>
                    <a:pt x="267" y="2"/>
                  </a:cubicBezTo>
                  <a:cubicBezTo>
                    <a:pt x="265" y="2"/>
                    <a:pt x="263" y="2"/>
                    <a:pt x="260" y="2"/>
                  </a:cubicBezTo>
                  <a:cubicBezTo>
                    <a:pt x="260" y="2"/>
                    <a:pt x="259" y="2"/>
                    <a:pt x="259" y="2"/>
                  </a:cubicBezTo>
                  <a:close/>
                  <a:moveTo>
                    <a:pt x="284" y="6"/>
                  </a:moveTo>
                  <a:cubicBezTo>
                    <a:pt x="287" y="6"/>
                    <a:pt x="290" y="7"/>
                    <a:pt x="293" y="9"/>
                  </a:cubicBezTo>
                  <a:cubicBezTo>
                    <a:pt x="296" y="12"/>
                    <a:pt x="297" y="16"/>
                    <a:pt x="298" y="23"/>
                  </a:cubicBezTo>
                  <a:cubicBezTo>
                    <a:pt x="298" y="26"/>
                    <a:pt x="297" y="29"/>
                    <a:pt x="296" y="32"/>
                  </a:cubicBezTo>
                  <a:cubicBezTo>
                    <a:pt x="295" y="34"/>
                    <a:pt x="294" y="35"/>
                    <a:pt x="292" y="36"/>
                  </a:cubicBezTo>
                  <a:cubicBezTo>
                    <a:pt x="292" y="37"/>
                    <a:pt x="291" y="37"/>
                    <a:pt x="290" y="38"/>
                  </a:cubicBezTo>
                  <a:cubicBezTo>
                    <a:pt x="289" y="38"/>
                    <a:pt x="288" y="38"/>
                    <a:pt x="286" y="38"/>
                  </a:cubicBezTo>
                  <a:cubicBezTo>
                    <a:pt x="285" y="38"/>
                    <a:pt x="283" y="38"/>
                    <a:pt x="282" y="38"/>
                  </a:cubicBezTo>
                  <a:cubicBezTo>
                    <a:pt x="281" y="38"/>
                    <a:pt x="280" y="37"/>
                    <a:pt x="279" y="37"/>
                  </a:cubicBezTo>
                  <a:cubicBezTo>
                    <a:pt x="279" y="37"/>
                    <a:pt x="278" y="37"/>
                    <a:pt x="278" y="36"/>
                  </a:cubicBezTo>
                  <a:cubicBezTo>
                    <a:pt x="278" y="36"/>
                    <a:pt x="278" y="36"/>
                    <a:pt x="278" y="35"/>
                  </a:cubicBezTo>
                  <a:cubicBezTo>
                    <a:pt x="278" y="8"/>
                    <a:pt x="278" y="8"/>
                    <a:pt x="278" y="8"/>
                  </a:cubicBezTo>
                  <a:cubicBezTo>
                    <a:pt x="278" y="7"/>
                    <a:pt x="278" y="7"/>
                    <a:pt x="278" y="7"/>
                  </a:cubicBezTo>
                  <a:cubicBezTo>
                    <a:pt x="278" y="6"/>
                    <a:pt x="279" y="6"/>
                    <a:pt x="279" y="6"/>
                  </a:cubicBezTo>
                  <a:cubicBezTo>
                    <a:pt x="280" y="6"/>
                    <a:pt x="281" y="6"/>
                    <a:pt x="284"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1" name="Freeform 7"/>
            <p:cNvSpPr>
              <a:spLocks/>
            </p:cNvSpPr>
            <p:nvPr/>
          </p:nvSpPr>
          <p:spPr bwMode="auto">
            <a:xfrm>
              <a:off x="0" y="1873251"/>
              <a:ext cx="1909763" cy="57150"/>
            </a:xfrm>
            <a:custGeom>
              <a:avLst/>
              <a:gdLst>
                <a:gd name="T0" fmla="*/ 204 w 204"/>
                <a:gd name="T1" fmla="*/ 0 h 6"/>
                <a:gd name="T2" fmla="*/ 0 w 204"/>
                <a:gd name="T3" fmla="*/ 3 h 6"/>
                <a:gd name="T4" fmla="*/ 204 w 204"/>
                <a:gd name="T5" fmla="*/ 6 h 6"/>
                <a:gd name="T6" fmla="*/ 204 w 204"/>
                <a:gd name="T7" fmla="*/ 0 h 6"/>
              </a:gdLst>
              <a:ahLst/>
              <a:cxnLst>
                <a:cxn ang="0">
                  <a:pos x="T0" y="T1"/>
                </a:cxn>
                <a:cxn ang="0">
                  <a:pos x="T2" y="T3"/>
                </a:cxn>
                <a:cxn ang="0">
                  <a:pos x="T4" y="T5"/>
                </a:cxn>
                <a:cxn ang="0">
                  <a:pos x="T6" y="T7"/>
                </a:cxn>
              </a:cxnLst>
              <a:rect l="0" t="0" r="r" b="b"/>
              <a:pathLst>
                <a:path w="204" h="6">
                  <a:moveTo>
                    <a:pt x="204" y="0"/>
                  </a:moveTo>
                  <a:cubicBezTo>
                    <a:pt x="90" y="0"/>
                    <a:pt x="0" y="1"/>
                    <a:pt x="0" y="3"/>
                  </a:cubicBezTo>
                  <a:cubicBezTo>
                    <a:pt x="0" y="5"/>
                    <a:pt x="90" y="6"/>
                    <a:pt x="204" y="6"/>
                  </a:cubicBezTo>
                  <a:lnTo>
                    <a:pt x="20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2" name="Freeform 8"/>
            <p:cNvSpPr>
              <a:spLocks/>
            </p:cNvSpPr>
            <p:nvPr/>
          </p:nvSpPr>
          <p:spPr bwMode="auto">
            <a:xfrm>
              <a:off x="2227263" y="1873251"/>
              <a:ext cx="1909763" cy="57150"/>
            </a:xfrm>
            <a:custGeom>
              <a:avLst/>
              <a:gdLst>
                <a:gd name="T0" fmla="*/ 0 w 204"/>
                <a:gd name="T1" fmla="*/ 0 h 6"/>
                <a:gd name="T2" fmla="*/ 0 w 204"/>
                <a:gd name="T3" fmla="*/ 6 h 6"/>
                <a:gd name="T4" fmla="*/ 204 w 204"/>
                <a:gd name="T5" fmla="*/ 3 h 6"/>
                <a:gd name="T6" fmla="*/ 0 w 204"/>
                <a:gd name="T7" fmla="*/ 0 h 6"/>
              </a:gdLst>
              <a:ahLst/>
              <a:cxnLst>
                <a:cxn ang="0">
                  <a:pos x="T0" y="T1"/>
                </a:cxn>
                <a:cxn ang="0">
                  <a:pos x="T2" y="T3"/>
                </a:cxn>
                <a:cxn ang="0">
                  <a:pos x="T4" y="T5"/>
                </a:cxn>
                <a:cxn ang="0">
                  <a:pos x="T6" y="T7"/>
                </a:cxn>
              </a:cxnLst>
              <a:rect l="0" t="0" r="r" b="b"/>
              <a:pathLst>
                <a:path w="204" h="6">
                  <a:moveTo>
                    <a:pt x="0" y="0"/>
                  </a:moveTo>
                  <a:cubicBezTo>
                    <a:pt x="0" y="6"/>
                    <a:pt x="0" y="6"/>
                    <a:pt x="0" y="6"/>
                  </a:cubicBezTo>
                  <a:cubicBezTo>
                    <a:pt x="114" y="6"/>
                    <a:pt x="204" y="5"/>
                    <a:pt x="204" y="3"/>
                  </a:cubicBezTo>
                  <a:cubicBezTo>
                    <a:pt x="204" y="1"/>
                    <a:pt x="114" y="0"/>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nvGrpSpPr>
          <p:cNvPr id="172" name="Grupo 171"/>
          <p:cNvGrpSpPr/>
          <p:nvPr/>
        </p:nvGrpSpPr>
        <p:grpSpPr>
          <a:xfrm>
            <a:off x="621034" y="2882717"/>
            <a:ext cx="1725329" cy="650195"/>
            <a:chOff x="2594550" y="1929614"/>
            <a:chExt cx="1521128" cy="447374"/>
          </a:xfrm>
          <a:solidFill>
            <a:schemeClr val="bg1">
              <a:lumMod val="65000"/>
            </a:schemeClr>
          </a:solidFill>
        </p:grpSpPr>
        <p:grpSp>
          <p:nvGrpSpPr>
            <p:cNvPr id="173" name="61 Grupo"/>
            <p:cNvGrpSpPr/>
            <p:nvPr/>
          </p:nvGrpSpPr>
          <p:grpSpPr>
            <a:xfrm>
              <a:off x="2594550" y="1956253"/>
              <a:ext cx="535745" cy="349725"/>
              <a:chOff x="7418212" y="3174479"/>
              <a:chExt cx="720727" cy="517527"/>
            </a:xfrm>
            <a:grpFill/>
          </p:grpSpPr>
          <p:sp>
            <p:nvSpPr>
              <p:cNvPr id="178" name="Freeform 49"/>
              <p:cNvSpPr>
                <a:spLocks/>
              </p:cNvSpPr>
              <p:nvPr/>
            </p:nvSpPr>
            <p:spPr bwMode="auto">
              <a:xfrm>
                <a:off x="7635700" y="3426892"/>
                <a:ext cx="285752" cy="265114"/>
              </a:xfrm>
              <a:custGeom>
                <a:avLst/>
                <a:gdLst>
                  <a:gd name="T0" fmla="*/ 0 w 180"/>
                  <a:gd name="T1" fmla="*/ 0 h 167"/>
                  <a:gd name="T2" fmla="*/ 180 w 180"/>
                  <a:gd name="T3" fmla="*/ 0 h 167"/>
                  <a:gd name="T4" fmla="*/ 180 w 180"/>
                  <a:gd name="T5" fmla="*/ 167 h 167"/>
                  <a:gd name="T6" fmla="*/ 0 w 180"/>
                  <a:gd name="T7" fmla="*/ 167 h 167"/>
                  <a:gd name="T8" fmla="*/ 0 w 180"/>
                  <a:gd name="T9" fmla="*/ 0 h 167"/>
                  <a:gd name="T10" fmla="*/ 0 w 180"/>
                  <a:gd name="T11" fmla="*/ 0 h 167"/>
                </a:gdLst>
                <a:ahLst/>
                <a:cxnLst>
                  <a:cxn ang="0">
                    <a:pos x="T0" y="T1"/>
                  </a:cxn>
                  <a:cxn ang="0">
                    <a:pos x="T2" y="T3"/>
                  </a:cxn>
                  <a:cxn ang="0">
                    <a:pos x="T4" y="T5"/>
                  </a:cxn>
                  <a:cxn ang="0">
                    <a:pos x="T6" y="T7"/>
                  </a:cxn>
                  <a:cxn ang="0">
                    <a:pos x="T8" y="T9"/>
                  </a:cxn>
                  <a:cxn ang="0">
                    <a:pos x="T10" y="T11"/>
                  </a:cxn>
                </a:cxnLst>
                <a:rect l="0" t="0" r="r" b="b"/>
                <a:pathLst>
                  <a:path w="180" h="167">
                    <a:moveTo>
                      <a:pt x="0" y="0"/>
                    </a:moveTo>
                    <a:lnTo>
                      <a:pt x="180" y="0"/>
                    </a:lnTo>
                    <a:lnTo>
                      <a:pt x="180" y="167"/>
                    </a:lnTo>
                    <a:lnTo>
                      <a:pt x="0" y="167"/>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9" name="Rectangle 51"/>
              <p:cNvSpPr>
                <a:spLocks noChangeArrowheads="1"/>
              </p:cNvSpPr>
              <p:nvPr/>
            </p:nvSpPr>
            <p:spPr bwMode="auto">
              <a:xfrm>
                <a:off x="7727775" y="3347517"/>
                <a:ext cx="101600" cy="460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0" name="Freeform 53"/>
              <p:cNvSpPr>
                <a:spLocks noEditPoints="1"/>
              </p:cNvSpPr>
              <p:nvPr/>
            </p:nvSpPr>
            <p:spPr bwMode="auto">
              <a:xfrm>
                <a:off x="7600775" y="3174479"/>
                <a:ext cx="355601" cy="138113"/>
              </a:xfrm>
              <a:custGeom>
                <a:avLst/>
                <a:gdLst>
                  <a:gd name="T0" fmla="*/ 29 w 31"/>
                  <a:gd name="T1" fmla="*/ 0 h 12"/>
                  <a:gd name="T2" fmla="*/ 2 w 31"/>
                  <a:gd name="T3" fmla="*/ 0 h 12"/>
                  <a:gd name="T4" fmla="*/ 0 w 31"/>
                  <a:gd name="T5" fmla="*/ 3 h 12"/>
                  <a:gd name="T6" fmla="*/ 0 w 31"/>
                  <a:gd name="T7" fmla="*/ 3 h 12"/>
                  <a:gd name="T8" fmla="*/ 1 w 31"/>
                  <a:gd name="T9" fmla="*/ 6 h 12"/>
                  <a:gd name="T10" fmla="*/ 11 w 31"/>
                  <a:gd name="T11" fmla="*/ 12 h 12"/>
                  <a:gd name="T12" fmla="*/ 20 w 31"/>
                  <a:gd name="T13" fmla="*/ 12 h 12"/>
                  <a:gd name="T14" fmla="*/ 30 w 31"/>
                  <a:gd name="T15" fmla="*/ 6 h 12"/>
                  <a:gd name="T16" fmla="*/ 31 w 31"/>
                  <a:gd name="T17" fmla="*/ 3 h 12"/>
                  <a:gd name="T18" fmla="*/ 31 w 31"/>
                  <a:gd name="T19" fmla="*/ 3 h 12"/>
                  <a:gd name="T20" fmla="*/ 29 w 31"/>
                  <a:gd name="T21" fmla="*/ 0 h 12"/>
                  <a:gd name="T22" fmla="*/ 2 w 31"/>
                  <a:gd name="T23" fmla="*/ 2 h 12"/>
                  <a:gd name="T24" fmla="*/ 3 w 31"/>
                  <a:gd name="T25" fmla="*/ 1 h 12"/>
                  <a:gd name="T26" fmla="*/ 17 w 31"/>
                  <a:gd name="T27" fmla="*/ 1 h 12"/>
                  <a:gd name="T28" fmla="*/ 18 w 31"/>
                  <a:gd name="T29" fmla="*/ 2 h 12"/>
                  <a:gd name="T30" fmla="*/ 17 w 31"/>
                  <a:gd name="T31" fmla="*/ 3 h 12"/>
                  <a:gd name="T32" fmla="*/ 3 w 31"/>
                  <a:gd name="T33" fmla="*/ 3 h 12"/>
                  <a:gd name="T34" fmla="*/ 2 w 31"/>
                  <a:gd name="T35" fmla="*/ 2 h 12"/>
                  <a:gd name="T36" fmla="*/ 20 w 31"/>
                  <a:gd name="T37" fmla="*/ 9 h 12"/>
                  <a:gd name="T38" fmla="*/ 18 w 31"/>
                  <a:gd name="T39" fmla="*/ 7 h 12"/>
                  <a:gd name="T40" fmla="*/ 13 w 31"/>
                  <a:gd name="T41" fmla="*/ 7 h 12"/>
                  <a:gd name="T42" fmla="*/ 11 w 31"/>
                  <a:gd name="T43" fmla="*/ 9 h 12"/>
                  <a:gd name="T44" fmla="*/ 7 w 31"/>
                  <a:gd name="T45" fmla="*/ 6 h 12"/>
                  <a:gd name="T46" fmla="*/ 24 w 31"/>
                  <a:gd name="T47" fmla="*/ 6 h 12"/>
                  <a:gd name="T48" fmla="*/ 20 w 31"/>
                  <a:gd name="T4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2">
                    <a:moveTo>
                      <a:pt x="29" y="0"/>
                    </a:moveTo>
                    <a:cubicBezTo>
                      <a:pt x="2" y="0"/>
                      <a:pt x="2" y="0"/>
                      <a:pt x="2" y="0"/>
                    </a:cubicBezTo>
                    <a:cubicBezTo>
                      <a:pt x="1" y="0"/>
                      <a:pt x="0" y="1"/>
                      <a:pt x="0" y="3"/>
                    </a:cubicBezTo>
                    <a:cubicBezTo>
                      <a:pt x="0" y="3"/>
                      <a:pt x="0" y="3"/>
                      <a:pt x="0" y="3"/>
                    </a:cubicBezTo>
                    <a:cubicBezTo>
                      <a:pt x="0" y="4"/>
                      <a:pt x="0" y="5"/>
                      <a:pt x="1" y="6"/>
                    </a:cubicBezTo>
                    <a:cubicBezTo>
                      <a:pt x="11" y="12"/>
                      <a:pt x="11" y="12"/>
                      <a:pt x="11" y="12"/>
                    </a:cubicBezTo>
                    <a:cubicBezTo>
                      <a:pt x="20" y="12"/>
                      <a:pt x="20" y="12"/>
                      <a:pt x="20" y="12"/>
                    </a:cubicBezTo>
                    <a:cubicBezTo>
                      <a:pt x="30" y="6"/>
                      <a:pt x="30" y="6"/>
                      <a:pt x="30" y="6"/>
                    </a:cubicBezTo>
                    <a:cubicBezTo>
                      <a:pt x="31" y="5"/>
                      <a:pt x="31" y="4"/>
                      <a:pt x="31" y="3"/>
                    </a:cubicBezTo>
                    <a:cubicBezTo>
                      <a:pt x="31" y="3"/>
                      <a:pt x="31" y="3"/>
                      <a:pt x="31" y="3"/>
                    </a:cubicBezTo>
                    <a:cubicBezTo>
                      <a:pt x="31" y="1"/>
                      <a:pt x="30" y="0"/>
                      <a:pt x="29" y="0"/>
                    </a:cubicBezTo>
                    <a:close/>
                    <a:moveTo>
                      <a:pt x="2" y="2"/>
                    </a:moveTo>
                    <a:cubicBezTo>
                      <a:pt x="2" y="2"/>
                      <a:pt x="2" y="1"/>
                      <a:pt x="3" y="1"/>
                    </a:cubicBezTo>
                    <a:cubicBezTo>
                      <a:pt x="17" y="1"/>
                      <a:pt x="17" y="1"/>
                      <a:pt x="17" y="1"/>
                    </a:cubicBezTo>
                    <a:cubicBezTo>
                      <a:pt x="18" y="1"/>
                      <a:pt x="18" y="2"/>
                      <a:pt x="18" y="2"/>
                    </a:cubicBezTo>
                    <a:cubicBezTo>
                      <a:pt x="18" y="3"/>
                      <a:pt x="18" y="3"/>
                      <a:pt x="17" y="3"/>
                    </a:cubicBezTo>
                    <a:cubicBezTo>
                      <a:pt x="3" y="3"/>
                      <a:pt x="3" y="3"/>
                      <a:pt x="3" y="3"/>
                    </a:cubicBezTo>
                    <a:cubicBezTo>
                      <a:pt x="2" y="3"/>
                      <a:pt x="2" y="3"/>
                      <a:pt x="2" y="2"/>
                    </a:cubicBezTo>
                    <a:close/>
                    <a:moveTo>
                      <a:pt x="20" y="9"/>
                    </a:moveTo>
                    <a:cubicBezTo>
                      <a:pt x="20" y="8"/>
                      <a:pt x="19" y="7"/>
                      <a:pt x="18" y="7"/>
                    </a:cubicBezTo>
                    <a:cubicBezTo>
                      <a:pt x="13" y="7"/>
                      <a:pt x="13" y="7"/>
                      <a:pt x="13" y="7"/>
                    </a:cubicBezTo>
                    <a:cubicBezTo>
                      <a:pt x="12" y="7"/>
                      <a:pt x="11" y="8"/>
                      <a:pt x="11" y="9"/>
                    </a:cubicBezTo>
                    <a:cubicBezTo>
                      <a:pt x="7" y="6"/>
                      <a:pt x="7" y="6"/>
                      <a:pt x="7" y="6"/>
                    </a:cubicBezTo>
                    <a:cubicBezTo>
                      <a:pt x="24" y="6"/>
                      <a:pt x="24" y="6"/>
                      <a:pt x="24" y="6"/>
                    </a:cubicBezTo>
                    <a:lnTo>
                      <a:pt x="2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81" name="Rectangle 55"/>
              <p:cNvSpPr>
                <a:spLocks noChangeArrowheads="1"/>
              </p:cNvSpPr>
              <p:nvPr/>
            </p:nvSpPr>
            <p:spPr bwMode="auto">
              <a:xfrm>
                <a:off x="7418212"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2" name="Rectangle 57"/>
              <p:cNvSpPr>
                <a:spLocks noChangeArrowheads="1"/>
              </p:cNvSpPr>
              <p:nvPr/>
            </p:nvSpPr>
            <p:spPr bwMode="auto">
              <a:xfrm>
                <a:off x="7956376"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nvGrpSpPr>
            <p:cNvPr id="174" name="Grupo 173"/>
            <p:cNvGrpSpPr/>
            <p:nvPr/>
          </p:nvGrpSpPr>
          <p:grpSpPr>
            <a:xfrm>
              <a:off x="3180968" y="1929614"/>
              <a:ext cx="934710" cy="447374"/>
              <a:chOff x="3673651" y="1013421"/>
              <a:chExt cx="1365016" cy="653328"/>
            </a:xfrm>
            <a:grpFill/>
          </p:grpSpPr>
          <p:sp>
            <p:nvSpPr>
              <p:cNvPr id="175" name="Freeform 9"/>
              <p:cNvSpPr>
                <a:spLocks noEditPoints="1"/>
              </p:cNvSpPr>
              <p:nvPr/>
            </p:nvSpPr>
            <p:spPr bwMode="auto">
              <a:xfrm>
                <a:off x="3673651" y="1013421"/>
                <a:ext cx="603162" cy="302611"/>
              </a:xfrm>
              <a:custGeom>
                <a:avLst/>
                <a:gdLst>
                  <a:gd name="T0" fmla="*/ 361 w 626"/>
                  <a:gd name="T1" fmla="*/ 21 h 345"/>
                  <a:gd name="T2" fmla="*/ 265 w 626"/>
                  <a:gd name="T3" fmla="*/ 0 h 345"/>
                  <a:gd name="T4" fmla="*/ 546 w 626"/>
                  <a:gd name="T5" fmla="*/ 30 h 345"/>
                  <a:gd name="T6" fmla="*/ 80 w 626"/>
                  <a:gd name="T7" fmla="*/ 257 h 345"/>
                  <a:gd name="T8" fmla="*/ 195 w 626"/>
                  <a:gd name="T9" fmla="*/ 30 h 345"/>
                  <a:gd name="T10" fmla="*/ 201 w 626"/>
                  <a:gd name="T11" fmla="*/ 227 h 345"/>
                  <a:gd name="T12" fmla="*/ 206 w 626"/>
                  <a:gd name="T13" fmla="*/ 222 h 345"/>
                  <a:gd name="T14" fmla="*/ 240 w 626"/>
                  <a:gd name="T15" fmla="*/ 222 h 345"/>
                  <a:gd name="T16" fmla="*/ 251 w 626"/>
                  <a:gd name="T17" fmla="*/ 222 h 345"/>
                  <a:gd name="T18" fmla="*/ 546 w 626"/>
                  <a:gd name="T19" fmla="*/ 30 h 345"/>
                  <a:gd name="T20" fmla="*/ 240 w 626"/>
                  <a:gd name="T21" fmla="*/ 30 h 345"/>
                  <a:gd name="T22" fmla="*/ 206 w 626"/>
                  <a:gd name="T23" fmla="*/ 46 h 345"/>
                  <a:gd name="T24" fmla="*/ 206 w 626"/>
                  <a:gd name="T25" fmla="*/ 57 h 345"/>
                  <a:gd name="T26" fmla="*/ 240 w 626"/>
                  <a:gd name="T27" fmla="*/ 74 h 345"/>
                  <a:gd name="T28" fmla="*/ 206 w 626"/>
                  <a:gd name="T29" fmla="*/ 57 h 345"/>
                  <a:gd name="T30" fmla="*/ 206 w 626"/>
                  <a:gd name="T31" fmla="*/ 101 h 345"/>
                  <a:gd name="T32" fmla="*/ 240 w 626"/>
                  <a:gd name="T33" fmla="*/ 85 h 345"/>
                  <a:gd name="T34" fmla="*/ 206 w 626"/>
                  <a:gd name="T35" fmla="*/ 112 h 345"/>
                  <a:gd name="T36" fmla="*/ 240 w 626"/>
                  <a:gd name="T37" fmla="*/ 128 h 345"/>
                  <a:gd name="T38" fmla="*/ 206 w 626"/>
                  <a:gd name="T39" fmla="*/ 112 h 345"/>
                  <a:gd name="T40" fmla="*/ 206 w 626"/>
                  <a:gd name="T41" fmla="*/ 156 h 345"/>
                  <a:gd name="T42" fmla="*/ 240 w 626"/>
                  <a:gd name="T43" fmla="*/ 139 h 345"/>
                  <a:gd name="T44" fmla="*/ 206 w 626"/>
                  <a:gd name="T45" fmla="*/ 167 h 345"/>
                  <a:gd name="T46" fmla="*/ 240 w 626"/>
                  <a:gd name="T47" fmla="*/ 183 h 345"/>
                  <a:gd name="T48" fmla="*/ 206 w 626"/>
                  <a:gd name="T49" fmla="*/ 167 h 345"/>
                  <a:gd name="T50" fmla="*/ 206 w 626"/>
                  <a:gd name="T51" fmla="*/ 211 h 345"/>
                  <a:gd name="T52" fmla="*/ 240 w 626"/>
                  <a:gd name="T53" fmla="*/ 194 h 345"/>
                  <a:gd name="T54" fmla="*/ 601 w 626"/>
                  <a:gd name="T55" fmla="*/ 258 h 345"/>
                  <a:gd name="T56" fmla="*/ 613 w 626"/>
                  <a:gd name="T57" fmla="*/ 308 h 345"/>
                  <a:gd name="T58" fmla="*/ 587 w 626"/>
                  <a:gd name="T59" fmla="*/ 295 h 345"/>
                  <a:gd name="T60" fmla="*/ 601 w 626"/>
                  <a:gd name="T61" fmla="*/ 258 h 345"/>
                  <a:gd name="T62" fmla="*/ 12 w 626"/>
                  <a:gd name="T63" fmla="*/ 258 h 345"/>
                  <a:gd name="T64" fmla="*/ 24 w 626"/>
                  <a:gd name="T65" fmla="*/ 308 h 345"/>
                  <a:gd name="T66" fmla="*/ 39 w 626"/>
                  <a:gd name="T67" fmla="*/ 271 h 345"/>
                  <a:gd name="T68" fmla="*/ 581 w 626"/>
                  <a:gd name="T69" fmla="*/ 271 h 345"/>
                  <a:gd name="T70" fmla="*/ 45 w 626"/>
                  <a:gd name="T71" fmla="*/ 295 h 345"/>
                  <a:gd name="T72" fmla="*/ 49 w 626"/>
                  <a:gd name="T73" fmla="*/ 316 h 345"/>
                  <a:gd name="T74" fmla="*/ 106 w 626"/>
                  <a:gd name="T75" fmla="*/ 325 h 345"/>
                  <a:gd name="T76" fmla="*/ 135 w 626"/>
                  <a:gd name="T77" fmla="*/ 325 h 345"/>
                  <a:gd name="T78" fmla="*/ 193 w 626"/>
                  <a:gd name="T79" fmla="*/ 316 h 345"/>
                  <a:gd name="T80" fmla="*/ 441 w 626"/>
                  <a:gd name="T81" fmla="*/ 295 h 345"/>
                  <a:gd name="T82" fmla="*/ 462 w 626"/>
                  <a:gd name="T83" fmla="*/ 345 h 345"/>
                  <a:gd name="T84" fmla="*/ 505 w 626"/>
                  <a:gd name="T85" fmla="*/ 321 h 345"/>
                  <a:gd name="T86" fmla="*/ 547 w 626"/>
                  <a:gd name="T87" fmla="*/ 345 h 345"/>
                  <a:gd name="T88" fmla="*/ 569 w 626"/>
                  <a:gd name="T89" fmla="*/ 295 h 345"/>
                  <a:gd name="T90" fmla="*/ 581 w 626"/>
                  <a:gd name="T91" fmla="*/ 271 h 345"/>
                  <a:gd name="T92" fmla="*/ 65 w 626"/>
                  <a:gd name="T93" fmla="*/ 316 h 345"/>
                  <a:gd name="T94" fmla="*/ 91 w 626"/>
                  <a:gd name="T95" fmla="*/ 316 h 345"/>
                  <a:gd name="T96" fmla="*/ 163 w 626"/>
                  <a:gd name="T97" fmla="*/ 329 h 345"/>
                  <a:gd name="T98" fmla="*/ 163 w 626"/>
                  <a:gd name="T99" fmla="*/ 303 h 345"/>
                  <a:gd name="T100" fmla="*/ 163 w 626"/>
                  <a:gd name="T101" fmla="*/ 329 h 345"/>
                  <a:gd name="T102" fmla="*/ 449 w 626"/>
                  <a:gd name="T103" fmla="*/ 316 h 345"/>
                  <a:gd name="T104" fmla="*/ 475 w 626"/>
                  <a:gd name="T105" fmla="*/ 316 h 345"/>
                  <a:gd name="T106" fmla="*/ 547 w 626"/>
                  <a:gd name="T107" fmla="*/ 329 h 345"/>
                  <a:gd name="T108" fmla="*/ 547 w 626"/>
                  <a:gd name="T109" fmla="*/ 303 h 345"/>
                  <a:gd name="T110" fmla="*/ 547 w 626"/>
                  <a:gd name="T111" fmla="*/ 32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6" h="345">
                    <a:moveTo>
                      <a:pt x="265" y="21"/>
                    </a:moveTo>
                    <a:cubicBezTo>
                      <a:pt x="361" y="21"/>
                      <a:pt x="361" y="21"/>
                      <a:pt x="361" y="21"/>
                    </a:cubicBezTo>
                    <a:cubicBezTo>
                      <a:pt x="361" y="0"/>
                      <a:pt x="361" y="0"/>
                      <a:pt x="361" y="0"/>
                    </a:cubicBezTo>
                    <a:cubicBezTo>
                      <a:pt x="265" y="0"/>
                      <a:pt x="265" y="0"/>
                      <a:pt x="265" y="0"/>
                    </a:cubicBezTo>
                    <a:cubicBezTo>
                      <a:pt x="265" y="21"/>
                      <a:pt x="265" y="21"/>
                      <a:pt x="265" y="21"/>
                    </a:cubicBezTo>
                    <a:close/>
                    <a:moveTo>
                      <a:pt x="546" y="30"/>
                    </a:moveTo>
                    <a:cubicBezTo>
                      <a:pt x="626" y="30"/>
                      <a:pt x="625" y="257"/>
                      <a:pt x="546" y="257"/>
                    </a:cubicBezTo>
                    <a:cubicBezTo>
                      <a:pt x="420" y="257"/>
                      <a:pt x="205" y="257"/>
                      <a:pt x="80" y="257"/>
                    </a:cubicBezTo>
                    <a:cubicBezTo>
                      <a:pt x="1" y="257"/>
                      <a:pt x="0" y="30"/>
                      <a:pt x="80" y="30"/>
                    </a:cubicBezTo>
                    <a:cubicBezTo>
                      <a:pt x="195" y="30"/>
                      <a:pt x="195" y="30"/>
                      <a:pt x="195" y="30"/>
                    </a:cubicBezTo>
                    <a:cubicBezTo>
                      <a:pt x="195" y="222"/>
                      <a:pt x="195" y="222"/>
                      <a:pt x="195" y="222"/>
                    </a:cubicBezTo>
                    <a:cubicBezTo>
                      <a:pt x="195" y="225"/>
                      <a:pt x="198" y="227"/>
                      <a:pt x="201" y="227"/>
                    </a:cubicBezTo>
                    <a:cubicBezTo>
                      <a:pt x="204" y="227"/>
                      <a:pt x="206" y="225"/>
                      <a:pt x="206" y="222"/>
                    </a:cubicBezTo>
                    <a:cubicBezTo>
                      <a:pt x="206" y="222"/>
                      <a:pt x="206" y="222"/>
                      <a:pt x="206" y="222"/>
                    </a:cubicBezTo>
                    <a:cubicBezTo>
                      <a:pt x="240" y="222"/>
                      <a:pt x="240" y="222"/>
                      <a:pt x="240" y="222"/>
                    </a:cubicBezTo>
                    <a:cubicBezTo>
                      <a:pt x="240" y="222"/>
                      <a:pt x="240" y="222"/>
                      <a:pt x="240" y="222"/>
                    </a:cubicBezTo>
                    <a:cubicBezTo>
                      <a:pt x="240" y="225"/>
                      <a:pt x="243" y="227"/>
                      <a:pt x="246" y="227"/>
                    </a:cubicBezTo>
                    <a:cubicBezTo>
                      <a:pt x="249" y="227"/>
                      <a:pt x="251" y="225"/>
                      <a:pt x="251" y="222"/>
                    </a:cubicBezTo>
                    <a:cubicBezTo>
                      <a:pt x="251" y="30"/>
                      <a:pt x="251" y="30"/>
                      <a:pt x="251" y="30"/>
                    </a:cubicBezTo>
                    <a:cubicBezTo>
                      <a:pt x="546" y="30"/>
                      <a:pt x="546" y="30"/>
                      <a:pt x="546" y="30"/>
                    </a:cubicBezTo>
                    <a:close/>
                    <a:moveTo>
                      <a:pt x="206" y="30"/>
                    </a:moveTo>
                    <a:cubicBezTo>
                      <a:pt x="240" y="30"/>
                      <a:pt x="240" y="30"/>
                      <a:pt x="240" y="30"/>
                    </a:cubicBezTo>
                    <a:cubicBezTo>
                      <a:pt x="240" y="46"/>
                      <a:pt x="240" y="46"/>
                      <a:pt x="240" y="46"/>
                    </a:cubicBezTo>
                    <a:cubicBezTo>
                      <a:pt x="206" y="46"/>
                      <a:pt x="206" y="46"/>
                      <a:pt x="206" y="46"/>
                    </a:cubicBezTo>
                    <a:cubicBezTo>
                      <a:pt x="206" y="30"/>
                      <a:pt x="206" y="30"/>
                      <a:pt x="206" y="30"/>
                    </a:cubicBezTo>
                    <a:close/>
                    <a:moveTo>
                      <a:pt x="206" y="57"/>
                    </a:moveTo>
                    <a:cubicBezTo>
                      <a:pt x="206" y="74"/>
                      <a:pt x="206" y="74"/>
                      <a:pt x="206" y="74"/>
                    </a:cubicBezTo>
                    <a:cubicBezTo>
                      <a:pt x="240" y="74"/>
                      <a:pt x="240" y="74"/>
                      <a:pt x="240" y="74"/>
                    </a:cubicBezTo>
                    <a:cubicBezTo>
                      <a:pt x="240" y="57"/>
                      <a:pt x="240" y="57"/>
                      <a:pt x="240" y="57"/>
                    </a:cubicBezTo>
                    <a:cubicBezTo>
                      <a:pt x="206" y="57"/>
                      <a:pt x="206" y="57"/>
                      <a:pt x="206" y="57"/>
                    </a:cubicBezTo>
                    <a:close/>
                    <a:moveTo>
                      <a:pt x="206" y="85"/>
                    </a:moveTo>
                    <a:cubicBezTo>
                      <a:pt x="206" y="101"/>
                      <a:pt x="206" y="101"/>
                      <a:pt x="206" y="101"/>
                    </a:cubicBezTo>
                    <a:cubicBezTo>
                      <a:pt x="240" y="101"/>
                      <a:pt x="240" y="101"/>
                      <a:pt x="240" y="101"/>
                    </a:cubicBezTo>
                    <a:cubicBezTo>
                      <a:pt x="240" y="85"/>
                      <a:pt x="240" y="85"/>
                      <a:pt x="240" y="85"/>
                    </a:cubicBezTo>
                    <a:cubicBezTo>
                      <a:pt x="206" y="85"/>
                      <a:pt x="206" y="85"/>
                      <a:pt x="206" y="85"/>
                    </a:cubicBezTo>
                    <a:close/>
                    <a:moveTo>
                      <a:pt x="206" y="112"/>
                    </a:moveTo>
                    <a:cubicBezTo>
                      <a:pt x="206" y="128"/>
                      <a:pt x="206" y="128"/>
                      <a:pt x="206" y="128"/>
                    </a:cubicBezTo>
                    <a:cubicBezTo>
                      <a:pt x="240" y="128"/>
                      <a:pt x="240" y="128"/>
                      <a:pt x="240" y="128"/>
                    </a:cubicBezTo>
                    <a:cubicBezTo>
                      <a:pt x="240" y="112"/>
                      <a:pt x="240" y="112"/>
                      <a:pt x="240" y="112"/>
                    </a:cubicBezTo>
                    <a:cubicBezTo>
                      <a:pt x="206" y="112"/>
                      <a:pt x="206" y="112"/>
                      <a:pt x="206" y="112"/>
                    </a:cubicBezTo>
                    <a:close/>
                    <a:moveTo>
                      <a:pt x="206" y="139"/>
                    </a:moveTo>
                    <a:cubicBezTo>
                      <a:pt x="206" y="156"/>
                      <a:pt x="206" y="156"/>
                      <a:pt x="206" y="156"/>
                    </a:cubicBezTo>
                    <a:cubicBezTo>
                      <a:pt x="240" y="156"/>
                      <a:pt x="240" y="156"/>
                      <a:pt x="240" y="156"/>
                    </a:cubicBezTo>
                    <a:cubicBezTo>
                      <a:pt x="240" y="139"/>
                      <a:pt x="240" y="139"/>
                      <a:pt x="240" y="139"/>
                    </a:cubicBezTo>
                    <a:cubicBezTo>
                      <a:pt x="206" y="139"/>
                      <a:pt x="206" y="139"/>
                      <a:pt x="206" y="139"/>
                    </a:cubicBezTo>
                    <a:close/>
                    <a:moveTo>
                      <a:pt x="206" y="167"/>
                    </a:moveTo>
                    <a:cubicBezTo>
                      <a:pt x="206" y="183"/>
                      <a:pt x="206" y="183"/>
                      <a:pt x="206" y="183"/>
                    </a:cubicBezTo>
                    <a:cubicBezTo>
                      <a:pt x="240" y="183"/>
                      <a:pt x="240" y="183"/>
                      <a:pt x="240" y="183"/>
                    </a:cubicBezTo>
                    <a:cubicBezTo>
                      <a:pt x="240" y="167"/>
                      <a:pt x="240" y="167"/>
                      <a:pt x="240" y="167"/>
                    </a:cubicBezTo>
                    <a:cubicBezTo>
                      <a:pt x="206" y="167"/>
                      <a:pt x="206" y="167"/>
                      <a:pt x="206" y="167"/>
                    </a:cubicBezTo>
                    <a:close/>
                    <a:moveTo>
                      <a:pt x="206" y="194"/>
                    </a:moveTo>
                    <a:cubicBezTo>
                      <a:pt x="206" y="211"/>
                      <a:pt x="206" y="211"/>
                      <a:pt x="206" y="211"/>
                    </a:cubicBezTo>
                    <a:cubicBezTo>
                      <a:pt x="240" y="211"/>
                      <a:pt x="240" y="211"/>
                      <a:pt x="240" y="211"/>
                    </a:cubicBezTo>
                    <a:cubicBezTo>
                      <a:pt x="240" y="194"/>
                      <a:pt x="240" y="194"/>
                      <a:pt x="240" y="194"/>
                    </a:cubicBezTo>
                    <a:cubicBezTo>
                      <a:pt x="206" y="194"/>
                      <a:pt x="206" y="194"/>
                      <a:pt x="206" y="194"/>
                    </a:cubicBezTo>
                    <a:close/>
                    <a:moveTo>
                      <a:pt x="601" y="258"/>
                    </a:moveTo>
                    <a:cubicBezTo>
                      <a:pt x="613" y="258"/>
                      <a:pt x="613" y="258"/>
                      <a:pt x="613" y="258"/>
                    </a:cubicBezTo>
                    <a:cubicBezTo>
                      <a:pt x="613" y="308"/>
                      <a:pt x="613" y="308"/>
                      <a:pt x="613" y="308"/>
                    </a:cubicBezTo>
                    <a:cubicBezTo>
                      <a:pt x="601" y="308"/>
                      <a:pt x="601" y="308"/>
                      <a:pt x="601" y="308"/>
                    </a:cubicBezTo>
                    <a:cubicBezTo>
                      <a:pt x="587" y="295"/>
                      <a:pt x="587" y="295"/>
                      <a:pt x="587" y="295"/>
                    </a:cubicBezTo>
                    <a:cubicBezTo>
                      <a:pt x="587" y="271"/>
                      <a:pt x="587" y="271"/>
                      <a:pt x="587" y="271"/>
                    </a:cubicBezTo>
                    <a:cubicBezTo>
                      <a:pt x="601" y="258"/>
                      <a:pt x="601" y="258"/>
                      <a:pt x="601" y="258"/>
                    </a:cubicBezTo>
                    <a:close/>
                    <a:moveTo>
                      <a:pt x="24" y="258"/>
                    </a:moveTo>
                    <a:cubicBezTo>
                      <a:pt x="12" y="258"/>
                      <a:pt x="12" y="258"/>
                      <a:pt x="12" y="258"/>
                    </a:cubicBezTo>
                    <a:cubicBezTo>
                      <a:pt x="12" y="308"/>
                      <a:pt x="12" y="308"/>
                      <a:pt x="12" y="308"/>
                    </a:cubicBezTo>
                    <a:cubicBezTo>
                      <a:pt x="24" y="308"/>
                      <a:pt x="24" y="308"/>
                      <a:pt x="24" y="308"/>
                    </a:cubicBezTo>
                    <a:cubicBezTo>
                      <a:pt x="39" y="295"/>
                      <a:pt x="39" y="295"/>
                      <a:pt x="39" y="295"/>
                    </a:cubicBezTo>
                    <a:cubicBezTo>
                      <a:pt x="39" y="271"/>
                      <a:pt x="39" y="271"/>
                      <a:pt x="39" y="271"/>
                    </a:cubicBezTo>
                    <a:cubicBezTo>
                      <a:pt x="24" y="258"/>
                      <a:pt x="24" y="258"/>
                      <a:pt x="24" y="258"/>
                    </a:cubicBezTo>
                    <a:close/>
                    <a:moveTo>
                      <a:pt x="581" y="271"/>
                    </a:moveTo>
                    <a:cubicBezTo>
                      <a:pt x="45" y="271"/>
                      <a:pt x="45" y="271"/>
                      <a:pt x="45" y="271"/>
                    </a:cubicBezTo>
                    <a:cubicBezTo>
                      <a:pt x="45" y="295"/>
                      <a:pt x="45" y="295"/>
                      <a:pt x="45" y="295"/>
                    </a:cubicBezTo>
                    <a:cubicBezTo>
                      <a:pt x="57" y="295"/>
                      <a:pt x="57" y="295"/>
                      <a:pt x="57" y="295"/>
                    </a:cubicBezTo>
                    <a:cubicBezTo>
                      <a:pt x="52" y="301"/>
                      <a:pt x="49" y="308"/>
                      <a:pt x="49" y="316"/>
                    </a:cubicBezTo>
                    <a:cubicBezTo>
                      <a:pt x="49" y="332"/>
                      <a:pt x="62" y="345"/>
                      <a:pt x="78" y="345"/>
                    </a:cubicBezTo>
                    <a:cubicBezTo>
                      <a:pt x="91" y="345"/>
                      <a:pt x="102" y="337"/>
                      <a:pt x="106" y="325"/>
                    </a:cubicBezTo>
                    <a:cubicBezTo>
                      <a:pt x="110" y="322"/>
                      <a:pt x="115" y="321"/>
                      <a:pt x="121" y="321"/>
                    </a:cubicBezTo>
                    <a:cubicBezTo>
                      <a:pt x="126" y="321"/>
                      <a:pt x="131" y="322"/>
                      <a:pt x="135" y="325"/>
                    </a:cubicBezTo>
                    <a:cubicBezTo>
                      <a:pt x="139" y="337"/>
                      <a:pt x="150" y="345"/>
                      <a:pt x="163" y="345"/>
                    </a:cubicBezTo>
                    <a:cubicBezTo>
                      <a:pt x="180" y="345"/>
                      <a:pt x="193" y="332"/>
                      <a:pt x="193" y="316"/>
                    </a:cubicBezTo>
                    <a:cubicBezTo>
                      <a:pt x="193" y="308"/>
                      <a:pt x="190" y="301"/>
                      <a:pt x="185" y="295"/>
                    </a:cubicBezTo>
                    <a:cubicBezTo>
                      <a:pt x="441" y="295"/>
                      <a:pt x="441" y="295"/>
                      <a:pt x="441" y="295"/>
                    </a:cubicBezTo>
                    <a:cubicBezTo>
                      <a:pt x="436" y="301"/>
                      <a:pt x="433" y="308"/>
                      <a:pt x="433" y="316"/>
                    </a:cubicBezTo>
                    <a:cubicBezTo>
                      <a:pt x="433" y="332"/>
                      <a:pt x="446" y="345"/>
                      <a:pt x="462" y="345"/>
                    </a:cubicBezTo>
                    <a:cubicBezTo>
                      <a:pt x="475" y="345"/>
                      <a:pt x="486" y="337"/>
                      <a:pt x="490" y="325"/>
                    </a:cubicBezTo>
                    <a:cubicBezTo>
                      <a:pt x="494" y="322"/>
                      <a:pt x="499" y="321"/>
                      <a:pt x="505" y="321"/>
                    </a:cubicBezTo>
                    <a:cubicBezTo>
                      <a:pt x="510" y="321"/>
                      <a:pt x="515" y="322"/>
                      <a:pt x="519" y="325"/>
                    </a:cubicBezTo>
                    <a:cubicBezTo>
                      <a:pt x="523" y="337"/>
                      <a:pt x="534" y="345"/>
                      <a:pt x="547" y="345"/>
                    </a:cubicBezTo>
                    <a:cubicBezTo>
                      <a:pt x="564" y="345"/>
                      <a:pt x="577" y="332"/>
                      <a:pt x="577" y="316"/>
                    </a:cubicBezTo>
                    <a:cubicBezTo>
                      <a:pt x="577" y="308"/>
                      <a:pt x="574" y="301"/>
                      <a:pt x="569" y="295"/>
                    </a:cubicBezTo>
                    <a:cubicBezTo>
                      <a:pt x="581" y="295"/>
                      <a:pt x="581" y="295"/>
                      <a:pt x="581" y="295"/>
                    </a:cubicBezTo>
                    <a:lnTo>
                      <a:pt x="581" y="271"/>
                    </a:lnTo>
                    <a:close/>
                    <a:moveTo>
                      <a:pt x="78" y="329"/>
                    </a:moveTo>
                    <a:cubicBezTo>
                      <a:pt x="71" y="329"/>
                      <a:pt x="65" y="323"/>
                      <a:pt x="65" y="316"/>
                    </a:cubicBezTo>
                    <a:cubicBezTo>
                      <a:pt x="65" y="309"/>
                      <a:pt x="71" y="303"/>
                      <a:pt x="78" y="303"/>
                    </a:cubicBezTo>
                    <a:cubicBezTo>
                      <a:pt x="85" y="303"/>
                      <a:pt x="91" y="309"/>
                      <a:pt x="91" y="316"/>
                    </a:cubicBezTo>
                    <a:cubicBezTo>
                      <a:pt x="91" y="323"/>
                      <a:pt x="85" y="329"/>
                      <a:pt x="78" y="329"/>
                    </a:cubicBezTo>
                    <a:close/>
                    <a:moveTo>
                      <a:pt x="163" y="329"/>
                    </a:moveTo>
                    <a:cubicBezTo>
                      <a:pt x="156" y="329"/>
                      <a:pt x="150" y="323"/>
                      <a:pt x="150" y="316"/>
                    </a:cubicBezTo>
                    <a:cubicBezTo>
                      <a:pt x="150" y="309"/>
                      <a:pt x="156" y="303"/>
                      <a:pt x="163" y="303"/>
                    </a:cubicBezTo>
                    <a:cubicBezTo>
                      <a:pt x="171" y="303"/>
                      <a:pt x="177" y="309"/>
                      <a:pt x="177" y="316"/>
                    </a:cubicBezTo>
                    <a:cubicBezTo>
                      <a:pt x="177" y="323"/>
                      <a:pt x="171" y="329"/>
                      <a:pt x="163" y="329"/>
                    </a:cubicBezTo>
                    <a:close/>
                    <a:moveTo>
                      <a:pt x="462" y="329"/>
                    </a:moveTo>
                    <a:cubicBezTo>
                      <a:pt x="455" y="329"/>
                      <a:pt x="449" y="323"/>
                      <a:pt x="449" y="316"/>
                    </a:cubicBezTo>
                    <a:cubicBezTo>
                      <a:pt x="449" y="309"/>
                      <a:pt x="455" y="303"/>
                      <a:pt x="462" y="303"/>
                    </a:cubicBezTo>
                    <a:cubicBezTo>
                      <a:pt x="469" y="303"/>
                      <a:pt x="475" y="309"/>
                      <a:pt x="475" y="316"/>
                    </a:cubicBezTo>
                    <a:cubicBezTo>
                      <a:pt x="475" y="323"/>
                      <a:pt x="469" y="329"/>
                      <a:pt x="462" y="329"/>
                    </a:cubicBezTo>
                    <a:close/>
                    <a:moveTo>
                      <a:pt x="547" y="329"/>
                    </a:moveTo>
                    <a:cubicBezTo>
                      <a:pt x="540" y="329"/>
                      <a:pt x="534" y="323"/>
                      <a:pt x="534" y="316"/>
                    </a:cubicBezTo>
                    <a:cubicBezTo>
                      <a:pt x="534" y="309"/>
                      <a:pt x="540" y="303"/>
                      <a:pt x="547" y="303"/>
                    </a:cubicBezTo>
                    <a:cubicBezTo>
                      <a:pt x="555" y="303"/>
                      <a:pt x="561" y="309"/>
                      <a:pt x="561" y="316"/>
                    </a:cubicBezTo>
                    <a:cubicBezTo>
                      <a:pt x="561" y="323"/>
                      <a:pt x="555" y="329"/>
                      <a:pt x="547" y="3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6" name="Freeform 27"/>
              <p:cNvSpPr>
                <a:spLocks noEditPoints="1"/>
              </p:cNvSpPr>
              <p:nvPr/>
            </p:nvSpPr>
            <p:spPr bwMode="auto">
              <a:xfrm>
                <a:off x="3713644" y="1418655"/>
                <a:ext cx="583025" cy="248094"/>
              </a:xfrm>
              <a:custGeom>
                <a:avLst/>
                <a:gdLst>
                  <a:gd name="T0" fmla="*/ 8 w 72"/>
                  <a:gd name="T1" fmla="*/ 4 h 30"/>
                  <a:gd name="T2" fmla="*/ 2 w 72"/>
                  <a:gd name="T3" fmla="*/ 13 h 30"/>
                  <a:gd name="T4" fmla="*/ 1 w 72"/>
                  <a:gd name="T5" fmla="*/ 20 h 30"/>
                  <a:gd name="T6" fmla="*/ 1 w 72"/>
                  <a:gd name="T7" fmla="*/ 21 h 30"/>
                  <a:gd name="T8" fmla="*/ 0 w 72"/>
                  <a:gd name="T9" fmla="*/ 24 h 30"/>
                  <a:gd name="T10" fmla="*/ 3 w 72"/>
                  <a:gd name="T11" fmla="*/ 26 h 30"/>
                  <a:gd name="T12" fmla="*/ 10 w 72"/>
                  <a:gd name="T13" fmla="*/ 19 h 30"/>
                  <a:gd name="T14" fmla="*/ 18 w 72"/>
                  <a:gd name="T15" fmla="*/ 26 h 30"/>
                  <a:gd name="T16" fmla="*/ 39 w 72"/>
                  <a:gd name="T17" fmla="*/ 25 h 30"/>
                  <a:gd name="T18" fmla="*/ 18 w 72"/>
                  <a:gd name="T19" fmla="*/ 21 h 30"/>
                  <a:gd name="T20" fmla="*/ 60 w 72"/>
                  <a:gd name="T21" fmla="*/ 21 h 30"/>
                  <a:gd name="T22" fmla="*/ 65 w 72"/>
                  <a:gd name="T23" fmla="*/ 26 h 30"/>
                  <a:gd name="T24" fmla="*/ 62 w 72"/>
                  <a:gd name="T25" fmla="*/ 25 h 30"/>
                  <a:gd name="T26" fmla="*/ 56 w 72"/>
                  <a:gd name="T27" fmla="*/ 22 h 30"/>
                  <a:gd name="T28" fmla="*/ 56 w 72"/>
                  <a:gd name="T29" fmla="*/ 28 h 30"/>
                  <a:gd name="T30" fmla="*/ 56 w 72"/>
                  <a:gd name="T31" fmla="*/ 22 h 30"/>
                  <a:gd name="T32" fmla="*/ 61 w 72"/>
                  <a:gd name="T33" fmla="*/ 25 h 30"/>
                  <a:gd name="T34" fmla="*/ 51 w 72"/>
                  <a:gd name="T35" fmla="*/ 25 h 30"/>
                  <a:gd name="T36" fmla="*/ 10 w 72"/>
                  <a:gd name="T37" fmla="*/ 22 h 30"/>
                  <a:gd name="T38" fmla="*/ 10 w 72"/>
                  <a:gd name="T39" fmla="*/ 28 h 30"/>
                  <a:gd name="T40" fmla="*/ 10 w 72"/>
                  <a:gd name="T41" fmla="*/ 22 h 30"/>
                  <a:gd name="T42" fmla="*/ 15 w 72"/>
                  <a:gd name="T43" fmla="*/ 25 h 30"/>
                  <a:gd name="T44" fmla="*/ 5 w 72"/>
                  <a:gd name="T45" fmla="*/ 25 h 30"/>
                  <a:gd name="T46" fmla="*/ 13 w 72"/>
                  <a:gd name="T47" fmla="*/ 6 h 30"/>
                  <a:gd name="T48" fmla="*/ 6 w 72"/>
                  <a:gd name="T49" fmla="*/ 6 h 30"/>
                  <a:gd name="T50" fmla="*/ 4 w 72"/>
                  <a:gd name="T51" fmla="*/ 12 h 30"/>
                  <a:gd name="T52" fmla="*/ 14 w 72"/>
                  <a:gd name="T53" fmla="*/ 11 h 30"/>
                  <a:gd name="T54" fmla="*/ 13 w 72"/>
                  <a:gd name="T55" fmla="*/ 6 h 30"/>
                  <a:gd name="T56" fmla="*/ 42 w 72"/>
                  <a:gd name="T57" fmla="*/ 25 h 30"/>
                  <a:gd name="T58" fmla="*/ 48 w 72"/>
                  <a:gd name="T59" fmla="*/ 25 h 30"/>
                  <a:gd name="T60" fmla="*/ 45 w 72"/>
                  <a:gd name="T61" fmla="*/ 20 h 30"/>
                  <a:gd name="T62" fmla="*/ 45 w 72"/>
                  <a:gd name="T63" fmla="*/ 30 h 30"/>
                  <a:gd name="T64" fmla="*/ 45 w 72"/>
                  <a:gd name="T65" fmla="*/ 20 h 30"/>
                  <a:gd name="T66" fmla="*/ 66 w 72"/>
                  <a:gd name="T67" fmla="*/ 19 h 30"/>
                  <a:gd name="T68" fmla="*/ 25 w 7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0">
                    <a:moveTo>
                      <a:pt x="18" y="4"/>
                    </a:moveTo>
                    <a:cubicBezTo>
                      <a:pt x="8" y="4"/>
                      <a:pt x="8" y="4"/>
                      <a:pt x="8" y="4"/>
                    </a:cubicBezTo>
                    <a:cubicBezTo>
                      <a:pt x="7" y="4"/>
                      <a:pt x="6" y="5"/>
                      <a:pt x="5" y="6"/>
                    </a:cubicBezTo>
                    <a:cubicBezTo>
                      <a:pt x="2" y="13"/>
                      <a:pt x="2" y="13"/>
                      <a:pt x="2" y="13"/>
                    </a:cubicBezTo>
                    <a:cubicBezTo>
                      <a:pt x="1" y="14"/>
                      <a:pt x="1" y="15"/>
                      <a:pt x="1" y="16"/>
                    </a:cubicBezTo>
                    <a:cubicBezTo>
                      <a:pt x="1" y="20"/>
                      <a:pt x="1" y="20"/>
                      <a:pt x="1" y="20"/>
                    </a:cubicBezTo>
                    <a:cubicBezTo>
                      <a:pt x="1" y="20"/>
                      <a:pt x="1" y="20"/>
                      <a:pt x="1" y="21"/>
                    </a:cubicBezTo>
                    <a:cubicBezTo>
                      <a:pt x="1" y="21"/>
                      <a:pt x="1" y="21"/>
                      <a:pt x="1" y="21"/>
                    </a:cubicBezTo>
                    <a:cubicBezTo>
                      <a:pt x="0" y="21"/>
                      <a:pt x="0" y="21"/>
                      <a:pt x="0" y="21"/>
                    </a:cubicBezTo>
                    <a:cubicBezTo>
                      <a:pt x="0" y="24"/>
                      <a:pt x="0" y="24"/>
                      <a:pt x="0" y="24"/>
                    </a:cubicBezTo>
                    <a:cubicBezTo>
                      <a:pt x="0" y="25"/>
                      <a:pt x="1" y="26"/>
                      <a:pt x="2" y="26"/>
                    </a:cubicBezTo>
                    <a:cubicBezTo>
                      <a:pt x="3" y="26"/>
                      <a:pt x="3" y="26"/>
                      <a:pt x="3" y="26"/>
                    </a:cubicBezTo>
                    <a:cubicBezTo>
                      <a:pt x="4" y="26"/>
                      <a:pt x="4" y="26"/>
                      <a:pt x="4" y="26"/>
                    </a:cubicBezTo>
                    <a:cubicBezTo>
                      <a:pt x="4" y="22"/>
                      <a:pt x="7" y="19"/>
                      <a:pt x="10" y="19"/>
                    </a:cubicBezTo>
                    <a:cubicBezTo>
                      <a:pt x="14" y="19"/>
                      <a:pt x="17" y="22"/>
                      <a:pt x="16" y="26"/>
                    </a:cubicBezTo>
                    <a:cubicBezTo>
                      <a:pt x="18" y="26"/>
                      <a:pt x="18" y="26"/>
                      <a:pt x="18" y="26"/>
                    </a:cubicBezTo>
                    <a:cubicBezTo>
                      <a:pt x="39" y="26"/>
                      <a:pt x="39" y="26"/>
                      <a:pt x="39" y="26"/>
                    </a:cubicBezTo>
                    <a:cubicBezTo>
                      <a:pt x="39" y="26"/>
                      <a:pt x="39" y="26"/>
                      <a:pt x="39" y="25"/>
                    </a:cubicBezTo>
                    <a:cubicBezTo>
                      <a:pt x="39" y="24"/>
                      <a:pt x="39" y="22"/>
                      <a:pt x="40" y="21"/>
                    </a:cubicBezTo>
                    <a:cubicBezTo>
                      <a:pt x="18" y="21"/>
                      <a:pt x="18" y="21"/>
                      <a:pt x="18" y="21"/>
                    </a:cubicBezTo>
                    <a:cubicBezTo>
                      <a:pt x="18" y="4"/>
                      <a:pt x="18" y="4"/>
                      <a:pt x="18" y="4"/>
                    </a:cubicBezTo>
                    <a:close/>
                    <a:moveTo>
                      <a:pt x="60" y="21"/>
                    </a:moveTo>
                    <a:cubicBezTo>
                      <a:pt x="65" y="21"/>
                      <a:pt x="65" y="21"/>
                      <a:pt x="65" y="21"/>
                    </a:cubicBezTo>
                    <a:cubicBezTo>
                      <a:pt x="65" y="26"/>
                      <a:pt x="65" y="26"/>
                      <a:pt x="65" y="26"/>
                    </a:cubicBezTo>
                    <a:cubicBezTo>
                      <a:pt x="62" y="26"/>
                      <a:pt x="62" y="26"/>
                      <a:pt x="62" y="26"/>
                    </a:cubicBezTo>
                    <a:cubicBezTo>
                      <a:pt x="62" y="26"/>
                      <a:pt x="62" y="26"/>
                      <a:pt x="62" y="25"/>
                    </a:cubicBezTo>
                    <a:cubicBezTo>
                      <a:pt x="62" y="24"/>
                      <a:pt x="61" y="22"/>
                      <a:pt x="60" y="21"/>
                    </a:cubicBezTo>
                    <a:close/>
                    <a:moveTo>
                      <a:pt x="56" y="22"/>
                    </a:moveTo>
                    <a:cubicBezTo>
                      <a:pt x="54" y="22"/>
                      <a:pt x="53" y="24"/>
                      <a:pt x="53" y="25"/>
                    </a:cubicBezTo>
                    <a:cubicBezTo>
                      <a:pt x="53" y="27"/>
                      <a:pt x="54" y="28"/>
                      <a:pt x="56" y="28"/>
                    </a:cubicBezTo>
                    <a:cubicBezTo>
                      <a:pt x="57" y="28"/>
                      <a:pt x="59" y="27"/>
                      <a:pt x="59" y="25"/>
                    </a:cubicBezTo>
                    <a:cubicBezTo>
                      <a:pt x="59" y="24"/>
                      <a:pt x="57" y="22"/>
                      <a:pt x="56" y="22"/>
                    </a:cubicBezTo>
                    <a:close/>
                    <a:moveTo>
                      <a:pt x="56" y="20"/>
                    </a:moveTo>
                    <a:cubicBezTo>
                      <a:pt x="59" y="20"/>
                      <a:pt x="61" y="23"/>
                      <a:pt x="61" y="25"/>
                    </a:cubicBezTo>
                    <a:cubicBezTo>
                      <a:pt x="61" y="28"/>
                      <a:pt x="59" y="30"/>
                      <a:pt x="56" y="30"/>
                    </a:cubicBezTo>
                    <a:cubicBezTo>
                      <a:pt x="53" y="30"/>
                      <a:pt x="51" y="28"/>
                      <a:pt x="51" y="25"/>
                    </a:cubicBezTo>
                    <a:cubicBezTo>
                      <a:pt x="51" y="23"/>
                      <a:pt x="53" y="20"/>
                      <a:pt x="56" y="20"/>
                    </a:cubicBezTo>
                    <a:close/>
                    <a:moveTo>
                      <a:pt x="10" y="22"/>
                    </a:moveTo>
                    <a:cubicBezTo>
                      <a:pt x="9" y="22"/>
                      <a:pt x="7" y="24"/>
                      <a:pt x="7" y="25"/>
                    </a:cubicBezTo>
                    <a:cubicBezTo>
                      <a:pt x="7" y="27"/>
                      <a:pt x="9" y="28"/>
                      <a:pt x="10" y="28"/>
                    </a:cubicBezTo>
                    <a:cubicBezTo>
                      <a:pt x="12" y="28"/>
                      <a:pt x="13" y="27"/>
                      <a:pt x="13" y="25"/>
                    </a:cubicBezTo>
                    <a:cubicBezTo>
                      <a:pt x="13" y="24"/>
                      <a:pt x="12" y="22"/>
                      <a:pt x="10" y="22"/>
                    </a:cubicBezTo>
                    <a:close/>
                    <a:moveTo>
                      <a:pt x="10" y="20"/>
                    </a:moveTo>
                    <a:cubicBezTo>
                      <a:pt x="13" y="20"/>
                      <a:pt x="15" y="23"/>
                      <a:pt x="15" y="25"/>
                    </a:cubicBezTo>
                    <a:cubicBezTo>
                      <a:pt x="15" y="28"/>
                      <a:pt x="13" y="30"/>
                      <a:pt x="10" y="30"/>
                    </a:cubicBezTo>
                    <a:cubicBezTo>
                      <a:pt x="8" y="30"/>
                      <a:pt x="5" y="28"/>
                      <a:pt x="5" y="25"/>
                    </a:cubicBezTo>
                    <a:cubicBezTo>
                      <a:pt x="5" y="23"/>
                      <a:pt x="8" y="20"/>
                      <a:pt x="10" y="20"/>
                    </a:cubicBezTo>
                    <a:close/>
                    <a:moveTo>
                      <a:pt x="13" y="6"/>
                    </a:moveTo>
                    <a:cubicBezTo>
                      <a:pt x="7" y="6"/>
                      <a:pt x="7" y="6"/>
                      <a:pt x="7" y="6"/>
                    </a:cubicBezTo>
                    <a:cubicBezTo>
                      <a:pt x="7" y="6"/>
                      <a:pt x="6" y="6"/>
                      <a:pt x="6" y="6"/>
                    </a:cubicBezTo>
                    <a:cubicBezTo>
                      <a:pt x="4" y="12"/>
                      <a:pt x="4" y="12"/>
                      <a:pt x="4" y="12"/>
                    </a:cubicBezTo>
                    <a:cubicBezTo>
                      <a:pt x="4" y="12"/>
                      <a:pt x="4" y="12"/>
                      <a:pt x="4" y="12"/>
                    </a:cubicBezTo>
                    <a:cubicBezTo>
                      <a:pt x="13" y="12"/>
                      <a:pt x="13" y="12"/>
                      <a:pt x="13" y="12"/>
                    </a:cubicBezTo>
                    <a:cubicBezTo>
                      <a:pt x="13" y="12"/>
                      <a:pt x="14" y="12"/>
                      <a:pt x="14" y="11"/>
                    </a:cubicBezTo>
                    <a:cubicBezTo>
                      <a:pt x="14" y="6"/>
                      <a:pt x="14" y="6"/>
                      <a:pt x="14" y="6"/>
                    </a:cubicBezTo>
                    <a:cubicBezTo>
                      <a:pt x="14" y="6"/>
                      <a:pt x="14" y="6"/>
                      <a:pt x="13" y="6"/>
                    </a:cubicBezTo>
                    <a:close/>
                    <a:moveTo>
                      <a:pt x="45" y="22"/>
                    </a:moveTo>
                    <a:cubicBezTo>
                      <a:pt x="43" y="22"/>
                      <a:pt x="42" y="24"/>
                      <a:pt x="42" y="25"/>
                    </a:cubicBezTo>
                    <a:cubicBezTo>
                      <a:pt x="42" y="27"/>
                      <a:pt x="43" y="28"/>
                      <a:pt x="45" y="28"/>
                    </a:cubicBezTo>
                    <a:cubicBezTo>
                      <a:pt x="47" y="28"/>
                      <a:pt x="48" y="27"/>
                      <a:pt x="48" y="25"/>
                    </a:cubicBezTo>
                    <a:cubicBezTo>
                      <a:pt x="48" y="24"/>
                      <a:pt x="47" y="22"/>
                      <a:pt x="45" y="22"/>
                    </a:cubicBezTo>
                    <a:close/>
                    <a:moveTo>
                      <a:pt x="45" y="20"/>
                    </a:moveTo>
                    <a:cubicBezTo>
                      <a:pt x="48" y="20"/>
                      <a:pt x="50" y="23"/>
                      <a:pt x="50" y="25"/>
                    </a:cubicBezTo>
                    <a:cubicBezTo>
                      <a:pt x="50" y="28"/>
                      <a:pt x="48" y="30"/>
                      <a:pt x="45" y="30"/>
                    </a:cubicBezTo>
                    <a:cubicBezTo>
                      <a:pt x="42" y="30"/>
                      <a:pt x="40" y="28"/>
                      <a:pt x="40" y="25"/>
                    </a:cubicBezTo>
                    <a:cubicBezTo>
                      <a:pt x="40" y="23"/>
                      <a:pt x="42" y="20"/>
                      <a:pt x="45" y="20"/>
                    </a:cubicBezTo>
                    <a:close/>
                    <a:moveTo>
                      <a:pt x="66" y="0"/>
                    </a:moveTo>
                    <a:cubicBezTo>
                      <a:pt x="72" y="0"/>
                      <a:pt x="72" y="19"/>
                      <a:pt x="66" y="19"/>
                    </a:cubicBezTo>
                    <a:cubicBezTo>
                      <a:pt x="55" y="19"/>
                      <a:pt x="35" y="19"/>
                      <a:pt x="24" y="19"/>
                    </a:cubicBezTo>
                    <a:cubicBezTo>
                      <a:pt x="18" y="19"/>
                      <a:pt x="18" y="0"/>
                      <a:pt x="25" y="0"/>
                    </a:cubicBezTo>
                    <a:cubicBezTo>
                      <a:pt x="35" y="0"/>
                      <a:pt x="55" y="0"/>
                      <a:pt x="6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7" name="Freeform 5"/>
              <p:cNvSpPr>
                <a:spLocks noEditPoints="1"/>
              </p:cNvSpPr>
              <p:nvPr/>
            </p:nvSpPr>
            <p:spPr bwMode="auto">
              <a:xfrm>
                <a:off x="4441647" y="1024308"/>
                <a:ext cx="597020" cy="267809"/>
              </a:xfrm>
              <a:custGeom>
                <a:avLst/>
                <a:gdLst>
                  <a:gd name="T0" fmla="*/ 186 w 242"/>
                  <a:gd name="T1" fmla="*/ 38 h 108"/>
                  <a:gd name="T2" fmla="*/ 186 w 242"/>
                  <a:gd name="T3" fmla="*/ 34 h 108"/>
                  <a:gd name="T4" fmla="*/ 192 w 242"/>
                  <a:gd name="T5" fmla="*/ 34 h 108"/>
                  <a:gd name="T6" fmla="*/ 192 w 242"/>
                  <a:gd name="T7" fmla="*/ 38 h 108"/>
                  <a:gd name="T8" fmla="*/ 186 w 242"/>
                  <a:gd name="T9" fmla="*/ 38 h 108"/>
                  <a:gd name="T10" fmla="*/ 195 w 242"/>
                  <a:gd name="T11" fmla="*/ 44 h 108"/>
                  <a:gd name="T12" fmla="*/ 201 w 242"/>
                  <a:gd name="T13" fmla="*/ 44 h 108"/>
                  <a:gd name="T14" fmla="*/ 201 w 242"/>
                  <a:gd name="T15" fmla="*/ 41 h 108"/>
                  <a:gd name="T16" fmla="*/ 195 w 242"/>
                  <a:gd name="T17" fmla="*/ 41 h 108"/>
                  <a:gd name="T18" fmla="*/ 195 w 242"/>
                  <a:gd name="T19" fmla="*/ 44 h 108"/>
                  <a:gd name="T20" fmla="*/ 201 w 242"/>
                  <a:gd name="T21" fmla="*/ 34 h 108"/>
                  <a:gd name="T22" fmla="*/ 195 w 242"/>
                  <a:gd name="T23" fmla="*/ 34 h 108"/>
                  <a:gd name="T24" fmla="*/ 195 w 242"/>
                  <a:gd name="T25" fmla="*/ 38 h 108"/>
                  <a:gd name="T26" fmla="*/ 201 w 242"/>
                  <a:gd name="T27" fmla="*/ 38 h 108"/>
                  <a:gd name="T28" fmla="*/ 201 w 242"/>
                  <a:gd name="T29" fmla="*/ 34 h 108"/>
                  <a:gd name="T30" fmla="*/ 204 w 242"/>
                  <a:gd name="T31" fmla="*/ 52 h 108"/>
                  <a:gd name="T32" fmla="*/ 224 w 242"/>
                  <a:gd name="T33" fmla="*/ 60 h 108"/>
                  <a:gd name="T34" fmla="*/ 224 w 242"/>
                  <a:gd name="T35" fmla="*/ 57 h 108"/>
                  <a:gd name="T36" fmla="*/ 232 w 242"/>
                  <a:gd name="T37" fmla="*/ 58 h 108"/>
                  <a:gd name="T38" fmla="*/ 232 w 242"/>
                  <a:gd name="T39" fmla="*/ 52 h 108"/>
                  <a:gd name="T40" fmla="*/ 227 w 242"/>
                  <a:gd name="T41" fmla="*/ 49 h 108"/>
                  <a:gd name="T42" fmla="*/ 227 w 242"/>
                  <a:gd name="T43" fmla="*/ 43 h 108"/>
                  <a:gd name="T44" fmla="*/ 204 w 242"/>
                  <a:gd name="T45" fmla="*/ 27 h 108"/>
                  <a:gd name="T46" fmla="*/ 195 w 242"/>
                  <a:gd name="T47" fmla="*/ 27 h 108"/>
                  <a:gd name="T48" fmla="*/ 195 w 242"/>
                  <a:gd name="T49" fmla="*/ 23 h 108"/>
                  <a:gd name="T50" fmla="*/ 187 w 242"/>
                  <a:gd name="T51" fmla="*/ 23 h 108"/>
                  <a:gd name="T52" fmla="*/ 187 w 242"/>
                  <a:gd name="T53" fmla="*/ 18 h 108"/>
                  <a:gd name="T54" fmla="*/ 180 w 242"/>
                  <a:gd name="T55" fmla="*/ 18 h 108"/>
                  <a:gd name="T56" fmla="*/ 180 w 242"/>
                  <a:gd name="T57" fmla="*/ 27 h 108"/>
                  <a:gd name="T58" fmla="*/ 171 w 242"/>
                  <a:gd name="T59" fmla="*/ 27 h 108"/>
                  <a:gd name="T60" fmla="*/ 171 w 242"/>
                  <a:gd name="T61" fmla="*/ 32 h 108"/>
                  <a:gd name="T62" fmla="*/ 204 w 242"/>
                  <a:gd name="T63" fmla="*/ 32 h 108"/>
                  <a:gd name="T64" fmla="*/ 204 w 242"/>
                  <a:gd name="T65" fmla="*/ 52 h 108"/>
                  <a:gd name="T66" fmla="*/ 241 w 242"/>
                  <a:gd name="T67" fmla="*/ 71 h 108"/>
                  <a:gd name="T68" fmla="*/ 230 w 242"/>
                  <a:gd name="T69" fmla="*/ 108 h 108"/>
                  <a:gd name="T70" fmla="*/ 22 w 242"/>
                  <a:gd name="T71" fmla="*/ 108 h 108"/>
                  <a:gd name="T72" fmla="*/ 36 w 242"/>
                  <a:gd name="T73" fmla="*/ 85 h 108"/>
                  <a:gd name="T74" fmla="*/ 0 w 242"/>
                  <a:gd name="T75" fmla="*/ 8 h 108"/>
                  <a:gd name="T76" fmla="*/ 185 w 242"/>
                  <a:gd name="T77" fmla="*/ 52 h 108"/>
                  <a:gd name="T78" fmla="*/ 218 w 242"/>
                  <a:gd name="T79" fmla="*/ 64 h 108"/>
                  <a:gd name="T80" fmla="*/ 241 w 242"/>
                  <a:gd name="T81" fmla="*/ 71 h 108"/>
                  <a:gd name="T82" fmla="*/ 65 w 242"/>
                  <a:gd name="T83" fmla="*/ 42 h 108"/>
                  <a:gd name="T84" fmla="*/ 56 w 242"/>
                  <a:gd name="T85" fmla="*/ 32 h 108"/>
                  <a:gd name="T86" fmla="*/ 46 w 242"/>
                  <a:gd name="T87" fmla="*/ 42 h 108"/>
                  <a:gd name="T88" fmla="*/ 56 w 242"/>
                  <a:gd name="T89" fmla="*/ 52 h 108"/>
                  <a:gd name="T90" fmla="*/ 65 w 242"/>
                  <a:gd name="T91" fmla="*/ 42 h 108"/>
                  <a:gd name="T92" fmla="*/ 182 w 242"/>
                  <a:gd name="T93" fmla="*/ 38 h 108"/>
                  <a:gd name="T94" fmla="*/ 182 w 242"/>
                  <a:gd name="T95" fmla="*/ 34 h 108"/>
                  <a:gd name="T96" fmla="*/ 176 w 242"/>
                  <a:gd name="T97" fmla="*/ 34 h 108"/>
                  <a:gd name="T98" fmla="*/ 176 w 242"/>
                  <a:gd name="T99" fmla="*/ 38 h 108"/>
                  <a:gd name="T100" fmla="*/ 182 w 242"/>
                  <a:gd name="T101" fmla="*/ 3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108">
                    <a:moveTo>
                      <a:pt x="186" y="38"/>
                    </a:moveTo>
                    <a:cubicBezTo>
                      <a:pt x="186" y="34"/>
                      <a:pt x="186" y="34"/>
                      <a:pt x="186" y="34"/>
                    </a:cubicBezTo>
                    <a:cubicBezTo>
                      <a:pt x="192" y="34"/>
                      <a:pt x="192" y="34"/>
                      <a:pt x="192" y="34"/>
                    </a:cubicBezTo>
                    <a:cubicBezTo>
                      <a:pt x="192" y="38"/>
                      <a:pt x="192" y="38"/>
                      <a:pt x="192" y="38"/>
                    </a:cubicBezTo>
                    <a:lnTo>
                      <a:pt x="186" y="38"/>
                    </a:lnTo>
                    <a:close/>
                    <a:moveTo>
                      <a:pt x="195" y="44"/>
                    </a:moveTo>
                    <a:cubicBezTo>
                      <a:pt x="201" y="44"/>
                      <a:pt x="201" y="44"/>
                      <a:pt x="201" y="44"/>
                    </a:cubicBezTo>
                    <a:cubicBezTo>
                      <a:pt x="201" y="41"/>
                      <a:pt x="201" y="41"/>
                      <a:pt x="201" y="41"/>
                    </a:cubicBezTo>
                    <a:cubicBezTo>
                      <a:pt x="195" y="41"/>
                      <a:pt x="195" y="41"/>
                      <a:pt x="195" y="41"/>
                    </a:cubicBezTo>
                    <a:lnTo>
                      <a:pt x="195" y="44"/>
                    </a:lnTo>
                    <a:close/>
                    <a:moveTo>
                      <a:pt x="201" y="34"/>
                    </a:moveTo>
                    <a:cubicBezTo>
                      <a:pt x="195" y="34"/>
                      <a:pt x="195" y="34"/>
                      <a:pt x="195" y="34"/>
                    </a:cubicBezTo>
                    <a:cubicBezTo>
                      <a:pt x="195" y="38"/>
                      <a:pt x="195" y="38"/>
                      <a:pt x="195" y="38"/>
                    </a:cubicBezTo>
                    <a:cubicBezTo>
                      <a:pt x="201" y="38"/>
                      <a:pt x="201" y="38"/>
                      <a:pt x="201" y="38"/>
                    </a:cubicBezTo>
                    <a:lnTo>
                      <a:pt x="201" y="34"/>
                    </a:lnTo>
                    <a:close/>
                    <a:moveTo>
                      <a:pt x="204" y="52"/>
                    </a:moveTo>
                    <a:cubicBezTo>
                      <a:pt x="224" y="60"/>
                      <a:pt x="224" y="60"/>
                      <a:pt x="224" y="60"/>
                    </a:cubicBezTo>
                    <a:cubicBezTo>
                      <a:pt x="224" y="57"/>
                      <a:pt x="224" y="57"/>
                      <a:pt x="224" y="57"/>
                    </a:cubicBezTo>
                    <a:cubicBezTo>
                      <a:pt x="232" y="58"/>
                      <a:pt x="232" y="58"/>
                      <a:pt x="232" y="58"/>
                    </a:cubicBezTo>
                    <a:cubicBezTo>
                      <a:pt x="232" y="52"/>
                      <a:pt x="232" y="52"/>
                      <a:pt x="232" y="52"/>
                    </a:cubicBezTo>
                    <a:cubicBezTo>
                      <a:pt x="227" y="49"/>
                      <a:pt x="227" y="49"/>
                      <a:pt x="227" y="49"/>
                    </a:cubicBezTo>
                    <a:cubicBezTo>
                      <a:pt x="227" y="43"/>
                      <a:pt x="227" y="43"/>
                      <a:pt x="227" y="43"/>
                    </a:cubicBezTo>
                    <a:cubicBezTo>
                      <a:pt x="204" y="27"/>
                      <a:pt x="204" y="27"/>
                      <a:pt x="204" y="27"/>
                    </a:cubicBezTo>
                    <a:cubicBezTo>
                      <a:pt x="195" y="27"/>
                      <a:pt x="195" y="27"/>
                      <a:pt x="195" y="27"/>
                    </a:cubicBezTo>
                    <a:cubicBezTo>
                      <a:pt x="195" y="23"/>
                      <a:pt x="195" y="23"/>
                      <a:pt x="195" y="23"/>
                    </a:cubicBezTo>
                    <a:cubicBezTo>
                      <a:pt x="187" y="23"/>
                      <a:pt x="187" y="23"/>
                      <a:pt x="187" y="23"/>
                    </a:cubicBezTo>
                    <a:cubicBezTo>
                      <a:pt x="187" y="18"/>
                      <a:pt x="187" y="18"/>
                      <a:pt x="187" y="18"/>
                    </a:cubicBezTo>
                    <a:cubicBezTo>
                      <a:pt x="180" y="18"/>
                      <a:pt x="180" y="18"/>
                      <a:pt x="180" y="18"/>
                    </a:cubicBezTo>
                    <a:cubicBezTo>
                      <a:pt x="180" y="27"/>
                      <a:pt x="180" y="27"/>
                      <a:pt x="180" y="27"/>
                    </a:cubicBezTo>
                    <a:cubicBezTo>
                      <a:pt x="171" y="27"/>
                      <a:pt x="171" y="27"/>
                      <a:pt x="171" y="27"/>
                    </a:cubicBezTo>
                    <a:cubicBezTo>
                      <a:pt x="171" y="32"/>
                      <a:pt x="171" y="32"/>
                      <a:pt x="171" y="32"/>
                    </a:cubicBezTo>
                    <a:cubicBezTo>
                      <a:pt x="204" y="32"/>
                      <a:pt x="204" y="32"/>
                      <a:pt x="204" y="32"/>
                    </a:cubicBezTo>
                    <a:lnTo>
                      <a:pt x="204" y="52"/>
                    </a:lnTo>
                    <a:close/>
                    <a:moveTo>
                      <a:pt x="241" y="71"/>
                    </a:moveTo>
                    <a:cubicBezTo>
                      <a:pt x="242" y="89"/>
                      <a:pt x="237" y="100"/>
                      <a:pt x="230" y="108"/>
                    </a:cubicBezTo>
                    <a:cubicBezTo>
                      <a:pt x="161" y="108"/>
                      <a:pt x="91" y="108"/>
                      <a:pt x="22" y="108"/>
                    </a:cubicBezTo>
                    <a:cubicBezTo>
                      <a:pt x="22" y="97"/>
                      <a:pt x="26" y="90"/>
                      <a:pt x="36" y="85"/>
                    </a:cubicBezTo>
                    <a:cubicBezTo>
                      <a:pt x="22" y="71"/>
                      <a:pt x="8" y="42"/>
                      <a:pt x="0" y="8"/>
                    </a:cubicBezTo>
                    <a:cubicBezTo>
                      <a:pt x="63" y="0"/>
                      <a:pt x="124" y="28"/>
                      <a:pt x="185" y="52"/>
                    </a:cubicBezTo>
                    <a:cubicBezTo>
                      <a:pt x="218" y="64"/>
                      <a:pt x="218" y="64"/>
                      <a:pt x="218" y="64"/>
                    </a:cubicBezTo>
                    <a:cubicBezTo>
                      <a:pt x="224" y="66"/>
                      <a:pt x="233" y="69"/>
                      <a:pt x="241" y="71"/>
                    </a:cubicBezTo>
                    <a:close/>
                    <a:moveTo>
                      <a:pt x="65" y="42"/>
                    </a:moveTo>
                    <a:cubicBezTo>
                      <a:pt x="65" y="37"/>
                      <a:pt x="61" y="32"/>
                      <a:pt x="56" y="32"/>
                    </a:cubicBezTo>
                    <a:cubicBezTo>
                      <a:pt x="50" y="32"/>
                      <a:pt x="46" y="37"/>
                      <a:pt x="46" y="42"/>
                    </a:cubicBezTo>
                    <a:cubicBezTo>
                      <a:pt x="46" y="47"/>
                      <a:pt x="50" y="52"/>
                      <a:pt x="56" y="52"/>
                    </a:cubicBezTo>
                    <a:cubicBezTo>
                      <a:pt x="61" y="52"/>
                      <a:pt x="65" y="47"/>
                      <a:pt x="65" y="42"/>
                    </a:cubicBezTo>
                    <a:close/>
                    <a:moveTo>
                      <a:pt x="182" y="38"/>
                    </a:moveTo>
                    <a:cubicBezTo>
                      <a:pt x="182" y="34"/>
                      <a:pt x="182" y="34"/>
                      <a:pt x="182" y="34"/>
                    </a:cubicBezTo>
                    <a:cubicBezTo>
                      <a:pt x="176" y="34"/>
                      <a:pt x="176" y="34"/>
                      <a:pt x="176" y="34"/>
                    </a:cubicBezTo>
                    <a:cubicBezTo>
                      <a:pt x="176" y="38"/>
                      <a:pt x="176" y="38"/>
                      <a:pt x="176" y="38"/>
                    </a:cubicBezTo>
                    <a:lnTo>
                      <a:pt x="182"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sp>
        <p:nvSpPr>
          <p:cNvPr id="183" name="CuadroTexto 182"/>
          <p:cNvSpPr txBox="1"/>
          <p:nvPr/>
        </p:nvSpPr>
        <p:spPr>
          <a:xfrm>
            <a:off x="487532" y="2438194"/>
            <a:ext cx="1812027" cy="307777"/>
          </a:xfrm>
          <a:prstGeom prst="rect">
            <a:avLst/>
          </a:prstGeom>
          <a:noFill/>
        </p:spPr>
        <p:txBody>
          <a:bodyPr wrap="square" rtlCol="0">
            <a:spAutoFit/>
          </a:bodyPr>
          <a:lstStyle/>
          <a:p>
            <a:pPr algn="ctr"/>
            <a:r>
              <a:rPr lang="es-MX" sz="1400" dirty="0" smtClean="0">
                <a:latin typeface="Arial" panose="020B0604020202020204" pitchFamily="34" charset="0"/>
                <a:cs typeface="Arial" panose="020B0604020202020204" pitchFamily="34" charset="0"/>
              </a:rPr>
              <a:t>Refinerías y CPG’s</a:t>
            </a:r>
          </a:p>
        </p:txBody>
      </p:sp>
      <p:sp>
        <p:nvSpPr>
          <p:cNvPr id="185" name="CuadroTexto 184"/>
          <p:cNvSpPr txBox="1"/>
          <p:nvPr/>
        </p:nvSpPr>
        <p:spPr>
          <a:xfrm>
            <a:off x="739879" y="3630627"/>
            <a:ext cx="1307331" cy="307777"/>
          </a:xfrm>
          <a:prstGeom prst="rect">
            <a:avLst/>
          </a:prstGeom>
          <a:noFill/>
        </p:spPr>
        <p:txBody>
          <a:bodyPr wrap="square" rtlCol="0">
            <a:spAutoFit/>
          </a:bodyPr>
          <a:lstStyle/>
          <a:p>
            <a:pPr algn="ctr"/>
            <a:r>
              <a:rPr lang="es-MX" sz="1400" dirty="0" smtClean="0">
                <a:latin typeface="Arial" panose="020B0604020202020204" pitchFamily="34" charset="0"/>
                <a:cs typeface="Arial" panose="020B0604020202020204" pitchFamily="34" charset="0"/>
              </a:rPr>
              <a:t>Importaciones</a:t>
            </a:r>
          </a:p>
        </p:txBody>
      </p:sp>
      <p:cxnSp>
        <p:nvCxnSpPr>
          <p:cNvPr id="189" name="Conector recto 188"/>
          <p:cNvCxnSpPr/>
          <p:nvPr/>
        </p:nvCxnSpPr>
        <p:spPr>
          <a:xfrm>
            <a:off x="2301066" y="3267407"/>
            <a:ext cx="23139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0" name="Conector recto 189"/>
          <p:cNvCxnSpPr/>
          <p:nvPr/>
        </p:nvCxnSpPr>
        <p:spPr>
          <a:xfrm>
            <a:off x="2539533" y="1960166"/>
            <a:ext cx="2294" cy="132662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6" name="CuadroTexto 195"/>
          <p:cNvSpPr txBox="1"/>
          <p:nvPr/>
        </p:nvSpPr>
        <p:spPr>
          <a:xfrm>
            <a:off x="134079" y="273995"/>
            <a:ext cx="9291712" cy="523218"/>
          </a:xfrm>
          <a:prstGeom prst="rect">
            <a:avLst/>
          </a:prstGeom>
          <a:noFill/>
        </p:spPr>
        <p:txBody>
          <a:bodyPr wrap="square" lIns="91438" tIns="45719" rIns="91438" bIns="45719" rtlCol="0">
            <a:spAutoFit/>
          </a:bodyPr>
          <a:lstStyle/>
          <a:p>
            <a:r>
              <a:rPr lang="es-MX" sz="2800" b="1" dirty="0" smtClean="0">
                <a:latin typeface="Arial" panose="020B0604020202020204" pitchFamily="34" charset="0"/>
                <a:cs typeface="Arial" panose="020B0604020202020204" pitchFamily="34" charset="0"/>
              </a:rPr>
              <a:t>Atribuciones de la CRE en materia de gas LP</a:t>
            </a:r>
            <a:endParaRPr lang="es-MX" sz="2800" b="1" dirty="0">
              <a:latin typeface="Arial" panose="020B0604020202020204" pitchFamily="34" charset="0"/>
              <a:cs typeface="Arial" panose="020B0604020202020204" pitchFamily="34" charset="0"/>
            </a:endParaRPr>
          </a:p>
        </p:txBody>
      </p:sp>
      <p:sp>
        <p:nvSpPr>
          <p:cNvPr id="197" name="CuadroTexto 196"/>
          <p:cNvSpPr txBox="1"/>
          <p:nvPr/>
        </p:nvSpPr>
        <p:spPr>
          <a:xfrm>
            <a:off x="8026773" y="2979013"/>
            <a:ext cx="1823916" cy="307777"/>
          </a:xfrm>
          <a:prstGeom prst="rect">
            <a:avLst/>
          </a:prstGeom>
          <a:noFill/>
        </p:spPr>
        <p:txBody>
          <a:bodyPr wrap="square" rtlCol="0">
            <a:spAutoFit/>
          </a:bodyPr>
          <a:lstStyle/>
          <a:p>
            <a:pPr algn="ctr"/>
            <a:r>
              <a:rPr lang="es-MX" sz="1400" dirty="0" smtClean="0">
                <a:latin typeface="Arial" panose="020B0604020202020204" pitchFamily="34" charset="0"/>
                <a:cs typeface="Arial" panose="020B0604020202020204" pitchFamily="34" charset="0"/>
              </a:rPr>
              <a:t>Expendio al público</a:t>
            </a:r>
            <a:endParaRPr lang="es-MX" sz="1400" dirty="0">
              <a:latin typeface="Arial" panose="020B0604020202020204" pitchFamily="34" charset="0"/>
              <a:cs typeface="Arial" panose="020B0604020202020204" pitchFamily="34" charset="0"/>
            </a:endParaRPr>
          </a:p>
        </p:txBody>
      </p:sp>
      <p:sp>
        <p:nvSpPr>
          <p:cNvPr id="207" name="Freeform 62"/>
          <p:cNvSpPr>
            <a:spLocks noEditPoints="1"/>
          </p:cNvSpPr>
          <p:nvPr/>
        </p:nvSpPr>
        <p:spPr bwMode="auto">
          <a:xfrm>
            <a:off x="10209801" y="2511601"/>
            <a:ext cx="685689" cy="381952"/>
          </a:xfrm>
          <a:custGeom>
            <a:avLst/>
            <a:gdLst>
              <a:gd name="T0" fmla="*/ 29 w 89"/>
              <a:gd name="T1" fmla="*/ 8 h 39"/>
              <a:gd name="T2" fmla="*/ 36 w 89"/>
              <a:gd name="T3" fmla="*/ 9 h 39"/>
              <a:gd name="T4" fmla="*/ 28 w 89"/>
              <a:gd name="T5" fmla="*/ 11 h 39"/>
              <a:gd name="T6" fmla="*/ 25 w 89"/>
              <a:gd name="T7" fmla="*/ 28 h 39"/>
              <a:gd name="T8" fmla="*/ 28 w 89"/>
              <a:gd name="T9" fmla="*/ 29 h 39"/>
              <a:gd name="T10" fmla="*/ 28 w 89"/>
              <a:gd name="T11" fmla="*/ 30 h 39"/>
              <a:gd name="T12" fmla="*/ 28 w 89"/>
              <a:gd name="T13" fmla="*/ 32 h 39"/>
              <a:gd name="T14" fmla="*/ 26 w 89"/>
              <a:gd name="T15" fmla="*/ 31 h 39"/>
              <a:gd name="T16" fmla="*/ 21 w 89"/>
              <a:gd name="T17" fmla="*/ 31 h 39"/>
              <a:gd name="T18" fmla="*/ 7 w 89"/>
              <a:gd name="T19" fmla="*/ 1 h 39"/>
              <a:gd name="T20" fmla="*/ 61 w 89"/>
              <a:gd name="T21" fmla="*/ 9 h 39"/>
              <a:gd name="T22" fmla="*/ 49 w 89"/>
              <a:gd name="T23" fmla="*/ 8 h 39"/>
              <a:gd name="T24" fmla="*/ 34 w 89"/>
              <a:gd name="T25" fmla="*/ 14 h 39"/>
              <a:gd name="T26" fmla="*/ 40 w 89"/>
              <a:gd name="T27" fmla="*/ 13 h 39"/>
              <a:gd name="T28" fmla="*/ 60 w 89"/>
              <a:gd name="T29" fmla="*/ 21 h 39"/>
              <a:gd name="T30" fmla="*/ 60 w 89"/>
              <a:gd name="T31" fmla="*/ 21 h 39"/>
              <a:gd name="T32" fmla="*/ 59 w 89"/>
              <a:gd name="T33" fmla="*/ 25 h 39"/>
              <a:gd name="T34" fmla="*/ 48 w 89"/>
              <a:gd name="T35" fmla="*/ 22 h 39"/>
              <a:gd name="T36" fmla="*/ 56 w 89"/>
              <a:gd name="T37" fmla="*/ 27 h 39"/>
              <a:gd name="T38" fmla="*/ 55 w 89"/>
              <a:gd name="T39" fmla="*/ 29 h 39"/>
              <a:gd name="T40" fmla="*/ 43 w 89"/>
              <a:gd name="T41" fmla="*/ 26 h 39"/>
              <a:gd name="T42" fmla="*/ 51 w 89"/>
              <a:gd name="T43" fmla="*/ 33 h 39"/>
              <a:gd name="T44" fmla="*/ 41 w 89"/>
              <a:gd name="T45" fmla="*/ 30 h 39"/>
              <a:gd name="T46" fmla="*/ 47 w 89"/>
              <a:gd name="T47" fmla="*/ 36 h 39"/>
              <a:gd name="T48" fmla="*/ 42 w 89"/>
              <a:gd name="T49" fmla="*/ 32 h 39"/>
              <a:gd name="T50" fmla="*/ 38 w 89"/>
              <a:gd name="T51" fmla="*/ 32 h 39"/>
              <a:gd name="T52" fmla="*/ 37 w 89"/>
              <a:gd name="T53" fmla="*/ 32 h 39"/>
              <a:gd name="T54" fmla="*/ 33 w 89"/>
              <a:gd name="T55" fmla="*/ 28 h 39"/>
              <a:gd name="T56" fmla="*/ 36 w 89"/>
              <a:gd name="T57" fmla="*/ 37 h 39"/>
              <a:gd name="T58" fmla="*/ 38 w 89"/>
              <a:gd name="T59" fmla="*/ 35 h 39"/>
              <a:gd name="T60" fmla="*/ 41 w 89"/>
              <a:gd name="T61" fmla="*/ 38 h 39"/>
              <a:gd name="T62" fmla="*/ 46 w 89"/>
              <a:gd name="T63" fmla="*/ 39 h 39"/>
              <a:gd name="T64" fmla="*/ 47 w 89"/>
              <a:gd name="T65" fmla="*/ 39 h 39"/>
              <a:gd name="T66" fmla="*/ 51 w 89"/>
              <a:gd name="T67" fmla="*/ 35 h 39"/>
              <a:gd name="T68" fmla="*/ 51 w 89"/>
              <a:gd name="T69" fmla="*/ 35 h 39"/>
              <a:gd name="T70" fmla="*/ 54 w 89"/>
              <a:gd name="T71" fmla="*/ 31 h 39"/>
              <a:gd name="T72" fmla="*/ 57 w 89"/>
              <a:gd name="T73" fmla="*/ 29 h 39"/>
              <a:gd name="T74" fmla="*/ 66 w 89"/>
              <a:gd name="T75" fmla="*/ 27 h 39"/>
              <a:gd name="T76" fmla="*/ 89 w 89"/>
              <a:gd name="T77" fmla="*/ 22 h 39"/>
              <a:gd name="T78" fmla="*/ 60 w 89"/>
              <a:gd name="T79" fmla="*/ 7 h 39"/>
              <a:gd name="T80" fmla="*/ 29 w 89"/>
              <a:gd name="T81" fmla="*/ 33 h 39"/>
              <a:gd name="T82" fmla="*/ 32 w 89"/>
              <a:gd name="T8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39">
                <a:moveTo>
                  <a:pt x="7" y="1"/>
                </a:moveTo>
                <a:cubicBezTo>
                  <a:pt x="29" y="8"/>
                  <a:pt x="29" y="8"/>
                  <a:pt x="29" y="8"/>
                </a:cubicBezTo>
                <a:cubicBezTo>
                  <a:pt x="28" y="9"/>
                  <a:pt x="28" y="9"/>
                  <a:pt x="28" y="9"/>
                </a:cubicBezTo>
                <a:cubicBezTo>
                  <a:pt x="36" y="9"/>
                  <a:pt x="36" y="9"/>
                  <a:pt x="36" y="9"/>
                </a:cubicBezTo>
                <a:cubicBezTo>
                  <a:pt x="34" y="12"/>
                  <a:pt x="34" y="12"/>
                  <a:pt x="34" y="12"/>
                </a:cubicBezTo>
                <a:cubicBezTo>
                  <a:pt x="28" y="11"/>
                  <a:pt x="28" y="11"/>
                  <a:pt x="28" y="11"/>
                </a:cubicBezTo>
                <a:cubicBezTo>
                  <a:pt x="23" y="27"/>
                  <a:pt x="23" y="27"/>
                  <a:pt x="23" y="27"/>
                </a:cubicBezTo>
                <a:cubicBezTo>
                  <a:pt x="25" y="28"/>
                  <a:pt x="25" y="28"/>
                  <a:pt x="25" y="28"/>
                </a:cubicBezTo>
                <a:cubicBezTo>
                  <a:pt x="26" y="28"/>
                  <a:pt x="26" y="27"/>
                  <a:pt x="26" y="27"/>
                </a:cubicBezTo>
                <a:cubicBezTo>
                  <a:pt x="26" y="27"/>
                  <a:pt x="28" y="28"/>
                  <a:pt x="28" y="29"/>
                </a:cubicBezTo>
                <a:cubicBezTo>
                  <a:pt x="28" y="29"/>
                  <a:pt x="28" y="30"/>
                  <a:pt x="28" y="30"/>
                </a:cubicBezTo>
                <a:cubicBezTo>
                  <a:pt x="28" y="30"/>
                  <a:pt x="28" y="30"/>
                  <a:pt x="28" y="30"/>
                </a:cubicBezTo>
                <a:cubicBezTo>
                  <a:pt x="28" y="31"/>
                  <a:pt x="28" y="31"/>
                  <a:pt x="28" y="31"/>
                </a:cubicBezTo>
                <a:cubicBezTo>
                  <a:pt x="28" y="32"/>
                  <a:pt x="28" y="32"/>
                  <a:pt x="28" y="32"/>
                </a:cubicBezTo>
                <a:cubicBezTo>
                  <a:pt x="28" y="32"/>
                  <a:pt x="26" y="32"/>
                  <a:pt x="26" y="31"/>
                </a:cubicBezTo>
                <a:cubicBezTo>
                  <a:pt x="26" y="31"/>
                  <a:pt x="26" y="31"/>
                  <a:pt x="26" y="31"/>
                </a:cubicBezTo>
                <a:cubicBezTo>
                  <a:pt x="22" y="29"/>
                  <a:pt x="22" y="29"/>
                  <a:pt x="22" y="29"/>
                </a:cubicBezTo>
                <a:cubicBezTo>
                  <a:pt x="21" y="31"/>
                  <a:pt x="21" y="31"/>
                  <a:pt x="21" y="31"/>
                </a:cubicBezTo>
                <a:cubicBezTo>
                  <a:pt x="0" y="24"/>
                  <a:pt x="0" y="24"/>
                  <a:pt x="0" y="24"/>
                </a:cubicBezTo>
                <a:cubicBezTo>
                  <a:pt x="7" y="1"/>
                  <a:pt x="7" y="1"/>
                  <a:pt x="7" y="1"/>
                </a:cubicBezTo>
                <a:close/>
                <a:moveTo>
                  <a:pt x="60" y="7"/>
                </a:moveTo>
                <a:cubicBezTo>
                  <a:pt x="61" y="9"/>
                  <a:pt x="61" y="9"/>
                  <a:pt x="61" y="9"/>
                </a:cubicBezTo>
                <a:cubicBezTo>
                  <a:pt x="55" y="11"/>
                  <a:pt x="55" y="11"/>
                  <a:pt x="55" y="11"/>
                </a:cubicBezTo>
                <a:cubicBezTo>
                  <a:pt x="49" y="8"/>
                  <a:pt x="49" y="8"/>
                  <a:pt x="49" y="8"/>
                </a:cubicBezTo>
                <a:cubicBezTo>
                  <a:pt x="40" y="8"/>
                  <a:pt x="40" y="8"/>
                  <a:pt x="40" y="8"/>
                </a:cubicBezTo>
                <a:cubicBezTo>
                  <a:pt x="34" y="14"/>
                  <a:pt x="34" y="14"/>
                  <a:pt x="34" y="14"/>
                </a:cubicBezTo>
                <a:cubicBezTo>
                  <a:pt x="34" y="14"/>
                  <a:pt x="35" y="16"/>
                  <a:pt x="36" y="16"/>
                </a:cubicBezTo>
                <a:cubicBezTo>
                  <a:pt x="37" y="16"/>
                  <a:pt x="40" y="13"/>
                  <a:pt x="40" y="13"/>
                </a:cubicBezTo>
                <a:cubicBezTo>
                  <a:pt x="46" y="13"/>
                  <a:pt x="46" y="13"/>
                  <a:pt x="46" y="13"/>
                </a:cubicBezTo>
                <a:cubicBezTo>
                  <a:pt x="60" y="21"/>
                  <a:pt x="60" y="21"/>
                  <a:pt x="60" y="21"/>
                </a:cubicBezTo>
                <a:cubicBezTo>
                  <a:pt x="60" y="21"/>
                  <a:pt x="60" y="21"/>
                  <a:pt x="60" y="21"/>
                </a:cubicBezTo>
                <a:cubicBezTo>
                  <a:pt x="60" y="21"/>
                  <a:pt x="60" y="21"/>
                  <a:pt x="60" y="21"/>
                </a:cubicBezTo>
                <a:cubicBezTo>
                  <a:pt x="60" y="21"/>
                  <a:pt x="60" y="21"/>
                  <a:pt x="60" y="21"/>
                </a:cubicBezTo>
                <a:cubicBezTo>
                  <a:pt x="61" y="22"/>
                  <a:pt x="60" y="25"/>
                  <a:pt x="59" y="25"/>
                </a:cubicBezTo>
                <a:cubicBezTo>
                  <a:pt x="49" y="21"/>
                  <a:pt x="49" y="21"/>
                  <a:pt x="49" y="21"/>
                </a:cubicBezTo>
                <a:cubicBezTo>
                  <a:pt x="48" y="22"/>
                  <a:pt x="48" y="22"/>
                  <a:pt x="48" y="22"/>
                </a:cubicBezTo>
                <a:cubicBezTo>
                  <a:pt x="56" y="26"/>
                  <a:pt x="56" y="26"/>
                  <a:pt x="56" y="26"/>
                </a:cubicBezTo>
                <a:cubicBezTo>
                  <a:pt x="56" y="27"/>
                  <a:pt x="56" y="27"/>
                  <a:pt x="56" y="27"/>
                </a:cubicBezTo>
                <a:cubicBezTo>
                  <a:pt x="56" y="27"/>
                  <a:pt x="56" y="28"/>
                  <a:pt x="55" y="28"/>
                </a:cubicBezTo>
                <a:cubicBezTo>
                  <a:pt x="55" y="28"/>
                  <a:pt x="55" y="29"/>
                  <a:pt x="55" y="29"/>
                </a:cubicBezTo>
                <a:cubicBezTo>
                  <a:pt x="44" y="24"/>
                  <a:pt x="44" y="24"/>
                  <a:pt x="44" y="24"/>
                </a:cubicBezTo>
                <a:cubicBezTo>
                  <a:pt x="43" y="26"/>
                  <a:pt x="43" y="26"/>
                  <a:pt x="43" y="26"/>
                </a:cubicBezTo>
                <a:cubicBezTo>
                  <a:pt x="52" y="30"/>
                  <a:pt x="52" y="30"/>
                  <a:pt x="52" y="30"/>
                </a:cubicBezTo>
                <a:cubicBezTo>
                  <a:pt x="53" y="30"/>
                  <a:pt x="52" y="32"/>
                  <a:pt x="51" y="33"/>
                </a:cubicBezTo>
                <a:cubicBezTo>
                  <a:pt x="41" y="28"/>
                  <a:pt x="41" y="28"/>
                  <a:pt x="41" y="28"/>
                </a:cubicBezTo>
                <a:cubicBezTo>
                  <a:pt x="41" y="30"/>
                  <a:pt x="41" y="30"/>
                  <a:pt x="41" y="30"/>
                </a:cubicBezTo>
                <a:cubicBezTo>
                  <a:pt x="48" y="34"/>
                  <a:pt x="48" y="34"/>
                  <a:pt x="48" y="34"/>
                </a:cubicBezTo>
                <a:cubicBezTo>
                  <a:pt x="48" y="34"/>
                  <a:pt x="48" y="36"/>
                  <a:pt x="47" y="36"/>
                </a:cubicBezTo>
                <a:cubicBezTo>
                  <a:pt x="41" y="34"/>
                  <a:pt x="41" y="34"/>
                  <a:pt x="41" y="34"/>
                </a:cubicBezTo>
                <a:cubicBezTo>
                  <a:pt x="42" y="33"/>
                  <a:pt x="42" y="33"/>
                  <a:pt x="42" y="32"/>
                </a:cubicBezTo>
                <a:cubicBezTo>
                  <a:pt x="41" y="32"/>
                  <a:pt x="39" y="31"/>
                  <a:pt x="39" y="31"/>
                </a:cubicBezTo>
                <a:cubicBezTo>
                  <a:pt x="39" y="31"/>
                  <a:pt x="38" y="32"/>
                  <a:pt x="38" y="32"/>
                </a:cubicBezTo>
                <a:cubicBezTo>
                  <a:pt x="37" y="32"/>
                  <a:pt x="37" y="32"/>
                  <a:pt x="37" y="32"/>
                </a:cubicBezTo>
                <a:cubicBezTo>
                  <a:pt x="37" y="32"/>
                  <a:pt x="37" y="32"/>
                  <a:pt x="37" y="32"/>
                </a:cubicBezTo>
                <a:cubicBezTo>
                  <a:pt x="37" y="31"/>
                  <a:pt x="37" y="30"/>
                  <a:pt x="37" y="30"/>
                </a:cubicBezTo>
                <a:cubicBezTo>
                  <a:pt x="37" y="29"/>
                  <a:pt x="33" y="28"/>
                  <a:pt x="33" y="28"/>
                </a:cubicBezTo>
                <a:cubicBezTo>
                  <a:pt x="33" y="28"/>
                  <a:pt x="32" y="34"/>
                  <a:pt x="33" y="35"/>
                </a:cubicBezTo>
                <a:cubicBezTo>
                  <a:pt x="34" y="37"/>
                  <a:pt x="36" y="37"/>
                  <a:pt x="36" y="37"/>
                </a:cubicBezTo>
                <a:cubicBezTo>
                  <a:pt x="36" y="37"/>
                  <a:pt x="36" y="36"/>
                  <a:pt x="37" y="34"/>
                </a:cubicBezTo>
                <a:cubicBezTo>
                  <a:pt x="38" y="35"/>
                  <a:pt x="38" y="35"/>
                  <a:pt x="38" y="35"/>
                </a:cubicBezTo>
                <a:cubicBezTo>
                  <a:pt x="38" y="36"/>
                  <a:pt x="38" y="36"/>
                  <a:pt x="38" y="36"/>
                </a:cubicBezTo>
                <a:cubicBezTo>
                  <a:pt x="39" y="38"/>
                  <a:pt x="41" y="38"/>
                  <a:pt x="41" y="38"/>
                </a:cubicBezTo>
                <a:cubicBezTo>
                  <a:pt x="41" y="38"/>
                  <a:pt x="41" y="37"/>
                  <a:pt x="41" y="36"/>
                </a:cubicBezTo>
                <a:cubicBezTo>
                  <a:pt x="46" y="39"/>
                  <a:pt x="46" y="39"/>
                  <a:pt x="46" y="39"/>
                </a:cubicBezTo>
                <a:cubicBezTo>
                  <a:pt x="47" y="39"/>
                  <a:pt x="47" y="39"/>
                  <a:pt x="47" y="39"/>
                </a:cubicBezTo>
                <a:cubicBezTo>
                  <a:pt x="47" y="39"/>
                  <a:pt x="47" y="39"/>
                  <a:pt x="47" y="39"/>
                </a:cubicBezTo>
                <a:cubicBezTo>
                  <a:pt x="49" y="38"/>
                  <a:pt x="50" y="37"/>
                  <a:pt x="50" y="35"/>
                </a:cubicBezTo>
                <a:cubicBezTo>
                  <a:pt x="51" y="35"/>
                  <a:pt x="51" y="35"/>
                  <a:pt x="51" y="35"/>
                </a:cubicBezTo>
                <a:cubicBezTo>
                  <a:pt x="51" y="35"/>
                  <a:pt x="51" y="35"/>
                  <a:pt x="51" y="35"/>
                </a:cubicBezTo>
                <a:cubicBezTo>
                  <a:pt x="51" y="35"/>
                  <a:pt x="51" y="35"/>
                  <a:pt x="51" y="35"/>
                </a:cubicBezTo>
                <a:cubicBezTo>
                  <a:pt x="52" y="35"/>
                  <a:pt x="53" y="34"/>
                  <a:pt x="54" y="33"/>
                </a:cubicBezTo>
                <a:cubicBezTo>
                  <a:pt x="54" y="33"/>
                  <a:pt x="54" y="32"/>
                  <a:pt x="54" y="31"/>
                </a:cubicBezTo>
                <a:cubicBezTo>
                  <a:pt x="55" y="31"/>
                  <a:pt x="55" y="31"/>
                  <a:pt x="55" y="31"/>
                </a:cubicBezTo>
                <a:cubicBezTo>
                  <a:pt x="56" y="31"/>
                  <a:pt x="57" y="30"/>
                  <a:pt x="57" y="29"/>
                </a:cubicBezTo>
                <a:cubicBezTo>
                  <a:pt x="57" y="29"/>
                  <a:pt x="57" y="29"/>
                  <a:pt x="57" y="29"/>
                </a:cubicBezTo>
                <a:cubicBezTo>
                  <a:pt x="66" y="27"/>
                  <a:pt x="66" y="27"/>
                  <a:pt x="66" y="27"/>
                </a:cubicBezTo>
                <a:cubicBezTo>
                  <a:pt x="67" y="29"/>
                  <a:pt x="67" y="29"/>
                  <a:pt x="67" y="29"/>
                </a:cubicBezTo>
                <a:cubicBezTo>
                  <a:pt x="89" y="22"/>
                  <a:pt x="89" y="22"/>
                  <a:pt x="89" y="22"/>
                </a:cubicBezTo>
                <a:cubicBezTo>
                  <a:pt x="83" y="0"/>
                  <a:pt x="83" y="0"/>
                  <a:pt x="83" y="0"/>
                </a:cubicBezTo>
                <a:cubicBezTo>
                  <a:pt x="60" y="7"/>
                  <a:pt x="60" y="7"/>
                  <a:pt x="60" y="7"/>
                </a:cubicBezTo>
                <a:close/>
                <a:moveTo>
                  <a:pt x="29" y="28"/>
                </a:moveTo>
                <a:cubicBezTo>
                  <a:pt x="29" y="28"/>
                  <a:pt x="29" y="32"/>
                  <a:pt x="29" y="33"/>
                </a:cubicBezTo>
                <a:cubicBezTo>
                  <a:pt x="30" y="34"/>
                  <a:pt x="31" y="34"/>
                  <a:pt x="31" y="34"/>
                </a:cubicBezTo>
                <a:cubicBezTo>
                  <a:pt x="31" y="34"/>
                  <a:pt x="32" y="30"/>
                  <a:pt x="32" y="29"/>
                </a:cubicBezTo>
                <a:cubicBezTo>
                  <a:pt x="32" y="28"/>
                  <a:pt x="29" y="28"/>
                  <a:pt x="29" y="28"/>
                </a:cubicBezTo>
                <a:close/>
              </a:path>
            </a:pathLst>
          </a:custGeom>
          <a:solidFill>
            <a:srgbClr val="203864"/>
          </a:solidFill>
          <a:ln>
            <a:noFill/>
          </a:ln>
          <a:extLst/>
        </p:spPr>
        <p:txBody>
          <a:bodyPr vert="horz" wrap="square" lIns="91440" tIns="45720" rIns="91440" bIns="45720" numCol="1" anchor="t" anchorCtr="0" compatLnSpc="1">
            <a:prstTxWarp prst="textNoShape">
              <a:avLst/>
            </a:prstTxWarp>
          </a:bodyPr>
          <a:lstStyle/>
          <a:p>
            <a:endParaRPr lang="es-MX"/>
          </a:p>
        </p:txBody>
      </p:sp>
      <p:sp>
        <p:nvSpPr>
          <p:cNvPr id="208" name="Freeform 39"/>
          <p:cNvSpPr>
            <a:spLocks noEditPoints="1"/>
          </p:cNvSpPr>
          <p:nvPr/>
        </p:nvSpPr>
        <p:spPr bwMode="auto">
          <a:xfrm>
            <a:off x="10383041" y="2185187"/>
            <a:ext cx="366840" cy="340763"/>
          </a:xfrm>
          <a:custGeom>
            <a:avLst/>
            <a:gdLst>
              <a:gd name="T0" fmla="*/ 81 w 115"/>
              <a:gd name="T1" fmla="*/ 43 h 115"/>
              <a:gd name="T2" fmla="*/ 60 w 115"/>
              <a:gd name="T3" fmla="*/ 43 h 115"/>
              <a:gd name="T4" fmla="*/ 60 w 115"/>
              <a:gd name="T5" fmla="*/ 40 h 115"/>
              <a:gd name="T6" fmla="*/ 59 w 115"/>
              <a:gd name="T7" fmla="*/ 34 h 115"/>
              <a:gd name="T8" fmla="*/ 56 w 115"/>
              <a:gd name="T9" fmla="*/ 33 h 115"/>
              <a:gd name="T10" fmla="*/ 53 w 115"/>
              <a:gd name="T11" fmla="*/ 38 h 115"/>
              <a:gd name="T12" fmla="*/ 55 w 115"/>
              <a:gd name="T13" fmla="*/ 43 h 115"/>
              <a:gd name="T14" fmla="*/ 66 w 115"/>
              <a:gd name="T15" fmla="*/ 49 h 115"/>
              <a:gd name="T16" fmla="*/ 76 w 115"/>
              <a:gd name="T17" fmla="*/ 55 h 115"/>
              <a:gd name="T18" fmla="*/ 83 w 115"/>
              <a:gd name="T19" fmla="*/ 70 h 115"/>
              <a:gd name="T20" fmla="*/ 78 w 115"/>
              <a:gd name="T21" fmla="*/ 84 h 115"/>
              <a:gd name="T22" fmla="*/ 64 w 115"/>
              <a:gd name="T23" fmla="*/ 90 h 115"/>
              <a:gd name="T24" fmla="*/ 64 w 115"/>
              <a:gd name="T25" fmla="*/ 97 h 115"/>
              <a:gd name="T26" fmla="*/ 50 w 115"/>
              <a:gd name="T27" fmla="*/ 97 h 115"/>
              <a:gd name="T28" fmla="*/ 50 w 115"/>
              <a:gd name="T29" fmla="*/ 90 h 115"/>
              <a:gd name="T30" fmla="*/ 38 w 115"/>
              <a:gd name="T31" fmla="*/ 85 h 115"/>
              <a:gd name="T32" fmla="*/ 32 w 115"/>
              <a:gd name="T33" fmla="*/ 70 h 115"/>
              <a:gd name="T34" fmla="*/ 32 w 115"/>
              <a:gd name="T35" fmla="*/ 66 h 115"/>
              <a:gd name="T36" fmla="*/ 52 w 115"/>
              <a:gd name="T37" fmla="*/ 66 h 115"/>
              <a:gd name="T38" fmla="*/ 52 w 115"/>
              <a:gd name="T39" fmla="*/ 70 h 115"/>
              <a:gd name="T40" fmla="*/ 53 w 115"/>
              <a:gd name="T41" fmla="*/ 79 h 115"/>
              <a:gd name="T42" fmla="*/ 56 w 115"/>
              <a:gd name="T43" fmla="*/ 80 h 115"/>
              <a:gd name="T44" fmla="*/ 60 w 115"/>
              <a:gd name="T45" fmla="*/ 76 h 115"/>
              <a:gd name="T46" fmla="*/ 59 w 115"/>
              <a:gd name="T47" fmla="*/ 68 h 115"/>
              <a:gd name="T48" fmla="*/ 53 w 115"/>
              <a:gd name="T49" fmla="*/ 63 h 115"/>
              <a:gd name="T50" fmla="*/ 36 w 115"/>
              <a:gd name="T51" fmla="*/ 52 h 115"/>
              <a:gd name="T52" fmla="*/ 37 w 115"/>
              <a:gd name="T53" fmla="*/ 28 h 115"/>
              <a:gd name="T54" fmla="*/ 50 w 115"/>
              <a:gd name="T55" fmla="*/ 23 h 115"/>
              <a:gd name="T56" fmla="*/ 50 w 115"/>
              <a:gd name="T57" fmla="*/ 18 h 115"/>
              <a:gd name="T58" fmla="*/ 64 w 115"/>
              <a:gd name="T59" fmla="*/ 18 h 115"/>
              <a:gd name="T60" fmla="*/ 64 w 115"/>
              <a:gd name="T61" fmla="*/ 23 h 115"/>
              <a:gd name="T62" fmla="*/ 81 w 115"/>
              <a:gd name="T63" fmla="*/ 40 h 115"/>
              <a:gd name="T64" fmla="*/ 81 w 115"/>
              <a:gd name="T65" fmla="*/ 43 h 115"/>
              <a:gd name="T66" fmla="*/ 57 w 115"/>
              <a:gd name="T67" fmla="*/ 0 h 115"/>
              <a:gd name="T68" fmla="*/ 0 w 115"/>
              <a:gd name="T69" fmla="*/ 57 h 115"/>
              <a:gd name="T70" fmla="*/ 57 w 115"/>
              <a:gd name="T71" fmla="*/ 115 h 115"/>
              <a:gd name="T72" fmla="*/ 115 w 115"/>
              <a:gd name="T73" fmla="*/ 57 h 115"/>
              <a:gd name="T74" fmla="*/ 57 w 115"/>
              <a:gd name="T7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5">
                <a:moveTo>
                  <a:pt x="81" y="43"/>
                </a:moveTo>
                <a:cubicBezTo>
                  <a:pt x="60" y="43"/>
                  <a:pt x="60" y="43"/>
                  <a:pt x="60" y="43"/>
                </a:cubicBezTo>
                <a:cubicBezTo>
                  <a:pt x="60" y="40"/>
                  <a:pt x="60" y="40"/>
                  <a:pt x="60" y="40"/>
                </a:cubicBezTo>
                <a:cubicBezTo>
                  <a:pt x="60" y="37"/>
                  <a:pt x="60" y="35"/>
                  <a:pt x="59" y="34"/>
                </a:cubicBezTo>
                <a:cubicBezTo>
                  <a:pt x="59" y="33"/>
                  <a:pt x="58" y="33"/>
                  <a:pt x="56" y="33"/>
                </a:cubicBezTo>
                <a:cubicBezTo>
                  <a:pt x="54" y="33"/>
                  <a:pt x="53" y="35"/>
                  <a:pt x="53" y="38"/>
                </a:cubicBezTo>
                <a:cubicBezTo>
                  <a:pt x="53" y="40"/>
                  <a:pt x="53" y="42"/>
                  <a:pt x="55" y="43"/>
                </a:cubicBezTo>
                <a:cubicBezTo>
                  <a:pt x="56" y="44"/>
                  <a:pt x="59" y="46"/>
                  <a:pt x="66" y="49"/>
                </a:cubicBezTo>
                <a:cubicBezTo>
                  <a:pt x="71" y="52"/>
                  <a:pt x="74" y="54"/>
                  <a:pt x="76" y="55"/>
                </a:cubicBezTo>
                <a:cubicBezTo>
                  <a:pt x="81" y="59"/>
                  <a:pt x="83" y="64"/>
                  <a:pt x="83" y="70"/>
                </a:cubicBezTo>
                <a:cubicBezTo>
                  <a:pt x="83" y="76"/>
                  <a:pt x="81" y="81"/>
                  <a:pt x="78" y="84"/>
                </a:cubicBezTo>
                <a:cubicBezTo>
                  <a:pt x="75" y="87"/>
                  <a:pt x="70" y="89"/>
                  <a:pt x="64" y="90"/>
                </a:cubicBezTo>
                <a:cubicBezTo>
                  <a:pt x="64" y="97"/>
                  <a:pt x="64" y="97"/>
                  <a:pt x="64" y="97"/>
                </a:cubicBezTo>
                <a:cubicBezTo>
                  <a:pt x="60" y="97"/>
                  <a:pt x="55" y="97"/>
                  <a:pt x="50" y="97"/>
                </a:cubicBezTo>
                <a:cubicBezTo>
                  <a:pt x="50" y="90"/>
                  <a:pt x="50" y="90"/>
                  <a:pt x="50" y="90"/>
                </a:cubicBezTo>
                <a:cubicBezTo>
                  <a:pt x="46" y="89"/>
                  <a:pt x="42" y="88"/>
                  <a:pt x="38" y="85"/>
                </a:cubicBezTo>
                <a:cubicBezTo>
                  <a:pt x="34" y="82"/>
                  <a:pt x="32" y="77"/>
                  <a:pt x="32" y="70"/>
                </a:cubicBezTo>
                <a:cubicBezTo>
                  <a:pt x="32" y="66"/>
                  <a:pt x="32" y="66"/>
                  <a:pt x="32" y="66"/>
                </a:cubicBezTo>
                <a:cubicBezTo>
                  <a:pt x="52" y="66"/>
                  <a:pt x="52" y="66"/>
                  <a:pt x="52" y="66"/>
                </a:cubicBezTo>
                <a:cubicBezTo>
                  <a:pt x="52" y="70"/>
                  <a:pt x="52" y="70"/>
                  <a:pt x="52" y="70"/>
                </a:cubicBezTo>
                <a:cubicBezTo>
                  <a:pt x="52" y="75"/>
                  <a:pt x="53" y="78"/>
                  <a:pt x="53" y="79"/>
                </a:cubicBezTo>
                <a:cubicBezTo>
                  <a:pt x="54" y="80"/>
                  <a:pt x="55" y="80"/>
                  <a:pt x="56" y="80"/>
                </a:cubicBezTo>
                <a:cubicBezTo>
                  <a:pt x="59" y="80"/>
                  <a:pt x="60" y="79"/>
                  <a:pt x="60" y="76"/>
                </a:cubicBezTo>
                <a:cubicBezTo>
                  <a:pt x="60" y="72"/>
                  <a:pt x="60" y="69"/>
                  <a:pt x="59" y="68"/>
                </a:cubicBezTo>
                <a:cubicBezTo>
                  <a:pt x="59" y="66"/>
                  <a:pt x="56" y="65"/>
                  <a:pt x="53" y="63"/>
                </a:cubicBezTo>
                <a:cubicBezTo>
                  <a:pt x="48" y="60"/>
                  <a:pt x="40" y="57"/>
                  <a:pt x="36" y="52"/>
                </a:cubicBezTo>
                <a:cubicBezTo>
                  <a:pt x="31" y="45"/>
                  <a:pt x="29" y="34"/>
                  <a:pt x="37" y="28"/>
                </a:cubicBezTo>
                <a:cubicBezTo>
                  <a:pt x="40" y="26"/>
                  <a:pt x="44" y="24"/>
                  <a:pt x="50" y="23"/>
                </a:cubicBezTo>
                <a:cubicBezTo>
                  <a:pt x="50" y="18"/>
                  <a:pt x="50" y="18"/>
                  <a:pt x="50" y="18"/>
                </a:cubicBezTo>
                <a:cubicBezTo>
                  <a:pt x="55" y="18"/>
                  <a:pt x="60" y="18"/>
                  <a:pt x="64" y="18"/>
                </a:cubicBezTo>
                <a:cubicBezTo>
                  <a:pt x="64" y="23"/>
                  <a:pt x="64" y="23"/>
                  <a:pt x="64" y="23"/>
                </a:cubicBezTo>
                <a:cubicBezTo>
                  <a:pt x="73" y="25"/>
                  <a:pt x="81" y="29"/>
                  <a:pt x="81" y="40"/>
                </a:cubicBezTo>
                <a:cubicBezTo>
                  <a:pt x="81" y="40"/>
                  <a:pt x="81" y="42"/>
                  <a:pt x="81" y="43"/>
                </a:cubicBezTo>
                <a:close/>
                <a:moveTo>
                  <a:pt x="57" y="0"/>
                </a:moveTo>
                <a:cubicBezTo>
                  <a:pt x="26" y="0"/>
                  <a:pt x="0" y="25"/>
                  <a:pt x="0" y="57"/>
                </a:cubicBezTo>
                <a:cubicBezTo>
                  <a:pt x="0" y="89"/>
                  <a:pt x="26" y="115"/>
                  <a:pt x="57" y="115"/>
                </a:cubicBezTo>
                <a:cubicBezTo>
                  <a:pt x="89" y="115"/>
                  <a:pt x="115" y="89"/>
                  <a:pt x="115" y="57"/>
                </a:cubicBezTo>
                <a:cubicBezTo>
                  <a:pt x="115" y="25"/>
                  <a:pt x="89" y="0"/>
                  <a:pt x="57" y="0"/>
                </a:cubicBezTo>
                <a:close/>
              </a:path>
            </a:pathLst>
          </a:custGeom>
          <a:solidFill>
            <a:srgbClr val="203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10" name="Conector recto 209"/>
          <p:cNvCxnSpPr/>
          <p:nvPr/>
        </p:nvCxnSpPr>
        <p:spPr>
          <a:xfrm>
            <a:off x="2532464" y="2590472"/>
            <a:ext cx="23139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4" name="Rectángulo redondeado 213"/>
          <p:cNvSpPr/>
          <p:nvPr/>
        </p:nvSpPr>
        <p:spPr bwMode="auto">
          <a:xfrm>
            <a:off x="1137184" y="4190546"/>
            <a:ext cx="4413265" cy="733600"/>
          </a:xfrm>
          <a:prstGeom prst="roundRect">
            <a:avLst/>
          </a:prstGeom>
          <a:noFill/>
          <a:ln w="12700">
            <a:solidFill>
              <a:schemeClr val="accent1">
                <a:lumMod val="60000"/>
                <a:lumOff val="40000"/>
              </a:schemeClr>
            </a:solidFill>
            <a:prstDash val="sysDash"/>
          </a:ln>
          <a:extLst/>
        </p:spPr>
        <p:txBody>
          <a:bodyPr vert="horz" wrap="square" lIns="91440" tIns="45720" rIns="91440" bIns="45720" numCol="1" rtlCol="0" anchor="ctr" anchorCtr="0" compatLnSpc="1">
            <a:prstTxWarp prst="textNoShape">
              <a:avLst/>
            </a:prstTxWarp>
          </a:bodyPr>
          <a:lstStyle/>
          <a:p>
            <a:r>
              <a:rPr lang="es-MX" sz="1400" b="1" dirty="0" smtClean="0">
                <a:solidFill>
                  <a:schemeClr val="accent1"/>
                </a:solidFill>
                <a:latin typeface="Arial Black" panose="020B0A04020102020204" pitchFamily="34" charset="0"/>
                <a:cs typeface="Arial" panose="020B0604020202020204" pitchFamily="34" charset="0"/>
              </a:rPr>
              <a:t>1. </a:t>
            </a:r>
            <a:r>
              <a:rPr lang="es-MX" sz="1400" b="1" dirty="0" smtClean="0">
                <a:latin typeface="Arial" panose="020B0604020202020204" pitchFamily="34" charset="0"/>
                <a:cs typeface="Arial" panose="020B0604020202020204" pitchFamily="34" charset="0"/>
              </a:rPr>
              <a:t>Regular </a:t>
            </a:r>
            <a:r>
              <a:rPr lang="es-MX" sz="1400" dirty="0">
                <a:latin typeface="Arial" panose="020B0604020202020204" pitchFamily="34" charset="0"/>
                <a:cs typeface="Arial" panose="020B0604020202020204" pitchFamily="34" charset="0"/>
              </a:rPr>
              <a:t>a múltiples jugadores en un contexto de competencia y libre concurrencia</a:t>
            </a:r>
          </a:p>
        </p:txBody>
      </p:sp>
      <p:sp>
        <p:nvSpPr>
          <p:cNvPr id="215" name="Rectángulo redondeado 214"/>
          <p:cNvSpPr/>
          <p:nvPr/>
        </p:nvSpPr>
        <p:spPr bwMode="auto">
          <a:xfrm>
            <a:off x="1119434" y="5065007"/>
            <a:ext cx="4413264" cy="733600"/>
          </a:xfrm>
          <a:prstGeom prst="roundRect">
            <a:avLst/>
          </a:prstGeom>
          <a:noFill/>
          <a:ln w="12700">
            <a:solidFill>
              <a:schemeClr val="accent1">
                <a:lumMod val="60000"/>
                <a:lumOff val="40000"/>
              </a:schemeClr>
            </a:solidFill>
            <a:prstDash val="sysDash"/>
          </a:ln>
          <a:extLst/>
        </p:spPr>
        <p:txBody>
          <a:bodyPr vert="horz" wrap="square" lIns="91440" tIns="45720" rIns="91440" bIns="45720" numCol="1" rtlCol="0" anchor="ctr" anchorCtr="0" compatLnSpc="1">
            <a:prstTxWarp prst="textNoShape">
              <a:avLst/>
            </a:prstTxWarp>
          </a:bodyPr>
          <a:lstStyle/>
          <a:p>
            <a:r>
              <a:rPr lang="es-MX" sz="1400" b="1" dirty="0" smtClean="0">
                <a:solidFill>
                  <a:schemeClr val="accent1"/>
                </a:solidFill>
                <a:latin typeface="Arial Black" panose="020B0A04020102020204" pitchFamily="34" charset="0"/>
                <a:cs typeface="Arial" panose="020B0604020202020204" pitchFamily="34" charset="0"/>
              </a:rPr>
              <a:t>2. </a:t>
            </a:r>
            <a:r>
              <a:rPr lang="es-MX" sz="1400" b="1" dirty="0" smtClean="0">
                <a:latin typeface="Arial" panose="020B0604020202020204" pitchFamily="34" charset="0"/>
                <a:cs typeface="Arial" panose="020B0604020202020204" pitchFamily="34" charset="0"/>
              </a:rPr>
              <a:t>Otorgar </a:t>
            </a:r>
            <a:r>
              <a:rPr lang="es-MX" sz="1400" dirty="0">
                <a:latin typeface="Arial" panose="020B0604020202020204" pitchFamily="34" charset="0"/>
                <a:cs typeface="Arial" panose="020B0604020202020204" pitchFamily="34" charset="0"/>
              </a:rPr>
              <a:t>permisos de transporte, almacenamiento, distribución, expendio y comercialización</a:t>
            </a:r>
          </a:p>
        </p:txBody>
      </p:sp>
      <p:sp>
        <p:nvSpPr>
          <p:cNvPr id="216" name="Rectángulo redondeado 215"/>
          <p:cNvSpPr/>
          <p:nvPr/>
        </p:nvSpPr>
        <p:spPr bwMode="auto">
          <a:xfrm>
            <a:off x="1119434" y="5937328"/>
            <a:ext cx="4413264" cy="733600"/>
          </a:xfrm>
          <a:prstGeom prst="roundRect">
            <a:avLst/>
          </a:prstGeom>
          <a:noFill/>
          <a:ln w="12700">
            <a:solidFill>
              <a:schemeClr val="accent1">
                <a:lumMod val="60000"/>
                <a:lumOff val="40000"/>
              </a:schemeClr>
            </a:solidFill>
            <a:prstDash val="sysDash"/>
          </a:ln>
          <a:extLst/>
        </p:spPr>
        <p:txBody>
          <a:bodyPr vert="horz" wrap="square" lIns="91440" tIns="45720" rIns="91440" bIns="45720" numCol="1" rtlCol="0" anchor="ctr" anchorCtr="0" compatLnSpc="1">
            <a:prstTxWarp prst="textNoShape">
              <a:avLst/>
            </a:prstTxWarp>
          </a:bodyPr>
          <a:lstStyle/>
          <a:p>
            <a:r>
              <a:rPr lang="es-MX" sz="1400" b="1" dirty="0" smtClean="0">
                <a:solidFill>
                  <a:schemeClr val="accent1"/>
                </a:solidFill>
                <a:latin typeface="Arial Black" panose="020B0A04020102020204" pitchFamily="34" charset="0"/>
                <a:cs typeface="Arial" panose="020B0604020202020204" pitchFamily="34" charset="0"/>
              </a:rPr>
              <a:t>3. </a:t>
            </a:r>
            <a:r>
              <a:rPr lang="es-MX" sz="1400" b="1" dirty="0" smtClean="0">
                <a:latin typeface="Arial" panose="020B0604020202020204" pitchFamily="34" charset="0"/>
                <a:cs typeface="Arial" panose="020B0604020202020204" pitchFamily="34" charset="0"/>
              </a:rPr>
              <a:t>Determinar </a:t>
            </a:r>
            <a:r>
              <a:rPr lang="es-MX" sz="1400" dirty="0">
                <a:latin typeface="Arial" panose="020B0604020202020204" pitchFamily="34" charset="0"/>
                <a:cs typeface="Arial" panose="020B0604020202020204" pitchFamily="34" charset="0"/>
              </a:rPr>
              <a:t>tarifas de transporte y distribución por ducto, así como de almacenamiento.</a:t>
            </a:r>
          </a:p>
        </p:txBody>
      </p:sp>
      <p:sp>
        <p:nvSpPr>
          <p:cNvPr id="217" name="Rectángulo redondeado 216"/>
          <p:cNvSpPr/>
          <p:nvPr/>
        </p:nvSpPr>
        <p:spPr bwMode="auto">
          <a:xfrm>
            <a:off x="6479469" y="5068278"/>
            <a:ext cx="4413265" cy="733600"/>
          </a:xfrm>
          <a:prstGeom prst="roundRect">
            <a:avLst/>
          </a:prstGeom>
          <a:noFill/>
          <a:ln w="12700">
            <a:solidFill>
              <a:schemeClr val="accent1">
                <a:lumMod val="60000"/>
                <a:lumOff val="40000"/>
              </a:schemeClr>
            </a:solidFill>
            <a:prstDash val="sysDash"/>
          </a:ln>
          <a:extLst/>
        </p:spPr>
        <p:txBody>
          <a:bodyPr vert="horz" wrap="square" lIns="91440" tIns="45720" rIns="91440" bIns="45720" numCol="1" rtlCol="0" anchor="ctr" anchorCtr="0" compatLnSpc="1">
            <a:prstTxWarp prst="textNoShape">
              <a:avLst/>
            </a:prstTxWarp>
          </a:bodyPr>
          <a:lstStyle/>
          <a:p>
            <a:r>
              <a:rPr lang="es-MX" sz="1400" b="1" dirty="0" smtClean="0">
                <a:solidFill>
                  <a:schemeClr val="accent1"/>
                </a:solidFill>
                <a:latin typeface="Arial Black" panose="020B0A04020102020204" pitchFamily="34" charset="0"/>
                <a:cs typeface="Arial" panose="020B0604020202020204" pitchFamily="34" charset="0"/>
              </a:rPr>
              <a:t>5. </a:t>
            </a:r>
            <a:r>
              <a:rPr lang="es-MX" sz="1400" b="1" dirty="0" smtClean="0">
                <a:latin typeface="Arial" panose="020B0604020202020204" pitchFamily="34" charset="0"/>
                <a:cs typeface="Arial" panose="020B0604020202020204" pitchFamily="34" charset="0"/>
              </a:rPr>
              <a:t>Regular </a:t>
            </a:r>
            <a:r>
              <a:rPr lang="es-MX" sz="1400" dirty="0">
                <a:latin typeface="Arial" panose="020B0604020202020204" pitchFamily="34" charset="0"/>
                <a:cs typeface="Arial" panose="020B0604020202020204" pitchFamily="34" charset="0"/>
              </a:rPr>
              <a:t>las condiciones de prestación de los servicios.</a:t>
            </a:r>
          </a:p>
        </p:txBody>
      </p:sp>
      <p:sp>
        <p:nvSpPr>
          <p:cNvPr id="218" name="Rectángulo redondeado 217"/>
          <p:cNvSpPr/>
          <p:nvPr/>
        </p:nvSpPr>
        <p:spPr bwMode="auto">
          <a:xfrm>
            <a:off x="6479469" y="4209479"/>
            <a:ext cx="4413265" cy="733600"/>
          </a:xfrm>
          <a:prstGeom prst="roundRect">
            <a:avLst/>
          </a:prstGeom>
          <a:noFill/>
          <a:ln w="12700">
            <a:solidFill>
              <a:schemeClr val="accent1">
                <a:lumMod val="60000"/>
                <a:lumOff val="40000"/>
              </a:schemeClr>
            </a:solidFill>
            <a:prstDash val="sysDash"/>
          </a:ln>
          <a:extLst/>
        </p:spPr>
        <p:txBody>
          <a:bodyPr vert="horz" wrap="square" lIns="91440" tIns="45720" rIns="91440" bIns="45720" numCol="1" rtlCol="0" anchor="ctr" anchorCtr="0" compatLnSpc="1">
            <a:prstTxWarp prst="textNoShape">
              <a:avLst/>
            </a:prstTxWarp>
          </a:bodyPr>
          <a:lstStyle/>
          <a:p>
            <a:r>
              <a:rPr lang="es-MX" sz="1400" b="1" dirty="0" smtClean="0">
                <a:solidFill>
                  <a:schemeClr val="accent1"/>
                </a:solidFill>
                <a:latin typeface="Arial Black" panose="020B0A04020102020204" pitchFamily="34" charset="0"/>
                <a:cs typeface="Arial" panose="020B0604020202020204" pitchFamily="34" charset="0"/>
              </a:rPr>
              <a:t>4. </a:t>
            </a:r>
            <a:r>
              <a:rPr lang="es-MX" sz="1400" b="1" dirty="0" smtClean="0">
                <a:latin typeface="Arial" panose="020B0604020202020204" pitchFamily="34" charset="0"/>
                <a:cs typeface="Arial" panose="020B0604020202020204" pitchFamily="34" charset="0"/>
              </a:rPr>
              <a:t>Determinar </a:t>
            </a:r>
            <a:r>
              <a:rPr lang="es-MX" sz="1400" dirty="0">
                <a:latin typeface="Arial" panose="020B0604020202020204" pitchFamily="34" charset="0"/>
                <a:cs typeface="Arial" panose="020B0604020202020204" pitchFamily="34" charset="0"/>
              </a:rPr>
              <a:t>los precios máximos de VPM.</a:t>
            </a:r>
          </a:p>
        </p:txBody>
      </p:sp>
      <p:sp>
        <p:nvSpPr>
          <p:cNvPr id="219" name="Rectángulo redondeado 218"/>
          <p:cNvSpPr/>
          <p:nvPr/>
        </p:nvSpPr>
        <p:spPr bwMode="auto">
          <a:xfrm>
            <a:off x="6479469" y="5864802"/>
            <a:ext cx="4413265" cy="733600"/>
          </a:xfrm>
          <a:prstGeom prst="roundRect">
            <a:avLst/>
          </a:prstGeom>
          <a:noFill/>
          <a:ln w="12700">
            <a:solidFill>
              <a:schemeClr val="accent1">
                <a:lumMod val="60000"/>
                <a:lumOff val="40000"/>
              </a:schemeClr>
            </a:solidFill>
            <a:prstDash val="sysDash"/>
          </a:ln>
          <a:extLst/>
        </p:spPr>
        <p:txBody>
          <a:bodyPr vert="horz" wrap="square" lIns="91440" tIns="45720" rIns="91440" bIns="45720" numCol="1" rtlCol="0" anchor="ctr" anchorCtr="0" compatLnSpc="1">
            <a:prstTxWarp prst="textNoShape">
              <a:avLst/>
            </a:prstTxWarp>
          </a:bodyPr>
          <a:lstStyle/>
          <a:p>
            <a:r>
              <a:rPr lang="es-MX" sz="1400" b="1" dirty="0" smtClean="0">
                <a:solidFill>
                  <a:schemeClr val="accent1"/>
                </a:solidFill>
                <a:latin typeface="Arial Black" panose="020B0A04020102020204" pitchFamily="34" charset="0"/>
                <a:cs typeface="Arial" panose="020B0604020202020204" pitchFamily="34" charset="0"/>
              </a:rPr>
              <a:t>6. </a:t>
            </a:r>
            <a:r>
              <a:rPr lang="es-MX" sz="1400" b="1" dirty="0" smtClean="0">
                <a:latin typeface="Arial" panose="020B0604020202020204" pitchFamily="34" charset="0"/>
                <a:cs typeface="Arial" panose="020B0604020202020204" pitchFamily="34" charset="0"/>
              </a:rPr>
              <a:t>Regular </a:t>
            </a:r>
            <a:r>
              <a:rPr lang="es-MX" sz="1400" dirty="0">
                <a:latin typeface="Arial" panose="020B0604020202020204" pitchFamily="34" charset="0"/>
                <a:cs typeface="Arial" panose="020B0604020202020204" pitchFamily="34" charset="0"/>
              </a:rPr>
              <a:t>las condiciones técnicas </a:t>
            </a:r>
            <a:r>
              <a:rPr lang="es-MX" sz="1400" dirty="0" smtClean="0">
                <a:latin typeface="Arial" panose="020B0604020202020204" pitchFamily="34" charset="0"/>
                <a:cs typeface="Arial" panose="020B0604020202020204" pitchFamily="34" charset="0"/>
              </a:rPr>
              <a:t>de </a:t>
            </a:r>
            <a:r>
              <a:rPr lang="es-MX" sz="1400" dirty="0">
                <a:latin typeface="Arial" panose="020B0604020202020204" pitchFamily="34" charset="0"/>
                <a:cs typeface="Arial" panose="020B0604020202020204" pitchFamily="34" charset="0"/>
              </a:rPr>
              <a:t>calidad </a:t>
            </a:r>
            <a:r>
              <a:rPr lang="es-MX" sz="1400" dirty="0" smtClean="0">
                <a:latin typeface="Arial" panose="020B0604020202020204" pitchFamily="34" charset="0"/>
                <a:cs typeface="Arial" panose="020B0604020202020204" pitchFamily="34" charset="0"/>
              </a:rPr>
              <a:t>y medición.</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237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9B043775-927A-485F-8B65-FF512660102C}" type="slidenum">
              <a:rPr lang="es-MX" smtClean="0"/>
              <a:t>15</a:t>
            </a:fld>
            <a:endParaRPr lang="es-MX"/>
          </a:p>
        </p:txBody>
      </p:sp>
      <p:sp>
        <p:nvSpPr>
          <p:cNvPr id="4" name="Rectángulo redondeado 3"/>
          <p:cNvSpPr/>
          <p:nvPr/>
        </p:nvSpPr>
        <p:spPr bwMode="auto">
          <a:xfrm>
            <a:off x="117408" y="1078987"/>
            <a:ext cx="158235" cy="5508000"/>
          </a:xfrm>
          <a:prstGeom prst="roundRect">
            <a:avLst/>
          </a:prstGeom>
          <a:solidFill>
            <a:schemeClr val="bg1">
              <a:lumMod val="65000"/>
            </a:schemeClr>
          </a:solidFill>
          <a:ln>
            <a:noFill/>
          </a:ln>
          <a:extLst/>
        </p:spPr>
        <p:txBody>
          <a:bodyPr vert="horz" wrap="square" lIns="91440" tIns="45720" rIns="91440" bIns="45720" numCol="1" rtlCol="0" anchor="t" anchorCtr="0" compatLnSpc="1">
            <a:prstTxWarp prst="textNoShape">
              <a:avLst/>
            </a:prstTxWarp>
          </a:bodyPr>
          <a:lstStyle/>
          <a:p>
            <a:pPr algn="ctr"/>
            <a:endParaRPr lang="es-MX"/>
          </a:p>
        </p:txBody>
      </p:sp>
      <p:sp>
        <p:nvSpPr>
          <p:cNvPr id="7" name="Pentágono 6"/>
          <p:cNvSpPr/>
          <p:nvPr/>
        </p:nvSpPr>
        <p:spPr bwMode="auto">
          <a:xfrm>
            <a:off x="213812" y="1358929"/>
            <a:ext cx="1831272" cy="668053"/>
          </a:xfrm>
          <a:prstGeom prst="homePlate">
            <a:avLst/>
          </a:prstGeom>
          <a:solidFill>
            <a:srgbClr val="0099CC"/>
          </a:solidFill>
          <a:ln w="38100">
            <a:noFill/>
          </a:ln>
          <a:extLst/>
        </p:spPr>
        <p:txBody>
          <a:bodyPr vert="horz" wrap="square" lIns="91440" tIns="45720" rIns="91440" bIns="45720" numCol="1" rtlCol="0" anchor="ctr" anchorCtr="0" compatLnSpc="1">
            <a:prstTxWarp prst="textNoShape">
              <a:avLst/>
            </a:prstTxWarp>
          </a:bodyPr>
          <a:lstStyle/>
          <a:p>
            <a:pPr algn="ctr"/>
            <a:r>
              <a:rPr lang="es-MX" b="1" dirty="0" smtClean="0">
                <a:solidFill>
                  <a:schemeClr val="bg1"/>
                </a:solidFill>
                <a:latin typeface="Arial Black" panose="020B0A04020102020204" pitchFamily="34" charset="0"/>
                <a:cs typeface="Arial" panose="020B0604020202020204" pitchFamily="34" charset="0"/>
              </a:rPr>
              <a:t>Regulación</a:t>
            </a:r>
            <a:endParaRPr lang="es-MX" b="1" dirty="0">
              <a:solidFill>
                <a:schemeClr val="bg1"/>
              </a:solidFill>
              <a:latin typeface="Arial Black" panose="020B0A04020102020204" pitchFamily="34" charset="0"/>
              <a:cs typeface="Arial" panose="020B0604020202020204" pitchFamily="34" charset="0"/>
            </a:endParaRPr>
          </a:p>
        </p:txBody>
      </p:sp>
      <p:sp>
        <p:nvSpPr>
          <p:cNvPr id="25" name="Rectángulo redondeado 24"/>
          <p:cNvSpPr/>
          <p:nvPr/>
        </p:nvSpPr>
        <p:spPr bwMode="auto">
          <a:xfrm>
            <a:off x="2114952" y="1118392"/>
            <a:ext cx="9959072" cy="3537428"/>
          </a:xfrm>
          <a:prstGeom prst="roundRect">
            <a:avLst/>
          </a:prstGeom>
          <a:noFill/>
          <a:ln w="9525">
            <a:solidFill>
              <a:schemeClr val="accent4"/>
            </a:solidFill>
            <a:prstDash val="sysDash"/>
            <a:round/>
            <a:headEnd/>
            <a:tailEnd/>
          </a:ln>
          <a:extLst/>
        </p:spPr>
        <p:txBody>
          <a:bodyPr vert="horz" wrap="square" lIns="91440" tIns="45720" rIns="91440" bIns="45720" numCol="1" rtlCol="0" anchor="ctr" anchorCtr="0" compatLnSpc="1">
            <a:prstTxWarp prst="textNoShape">
              <a:avLst/>
            </a:prstTxWarp>
          </a:bodyPr>
          <a:lstStyle/>
          <a:p>
            <a:pPr marL="342900" indent="-342900" algn="just">
              <a:buFont typeface="Arial" panose="020B0604020202020204" pitchFamily="34" charset="0"/>
              <a:buChar char="•"/>
            </a:pPr>
            <a:r>
              <a:rPr lang="es-MX" sz="1600" b="1" dirty="0" smtClean="0">
                <a:solidFill>
                  <a:srgbClr val="0099CC"/>
                </a:solidFill>
                <a:latin typeface="Arial" panose="020B0604020202020204" pitchFamily="34" charset="0"/>
                <a:cs typeface="Arial" panose="020B0604020202020204" pitchFamily="34" charset="0"/>
              </a:rPr>
              <a:t>Ene 2016: </a:t>
            </a:r>
            <a:r>
              <a:rPr lang="es-MX" sz="1600" dirty="0" smtClean="0">
                <a:latin typeface="Arial" panose="020B0604020202020204" pitchFamily="34" charset="0"/>
                <a:cs typeface="Arial" panose="020B0604020202020204" pitchFamily="34" charset="0"/>
              </a:rPr>
              <a:t>Sener transfiere a la </a:t>
            </a:r>
            <a:r>
              <a:rPr lang="es-MX" sz="1600" dirty="0">
                <a:latin typeface="Arial" panose="020B0604020202020204" pitchFamily="34" charset="0"/>
                <a:cs typeface="Arial" panose="020B0604020202020204" pitchFamily="34" charset="0"/>
              </a:rPr>
              <a:t>Comisión </a:t>
            </a:r>
            <a:r>
              <a:rPr lang="es-MX" sz="1600" dirty="0" smtClean="0">
                <a:latin typeface="Arial" panose="020B0604020202020204" pitchFamily="34" charset="0"/>
                <a:cs typeface="Arial" panose="020B0604020202020204" pitchFamily="34" charset="0"/>
              </a:rPr>
              <a:t>los permisos de </a:t>
            </a:r>
            <a:r>
              <a:rPr lang="es-MX" sz="1600" dirty="0">
                <a:latin typeface="Arial" panose="020B0604020202020204" pitchFamily="34" charset="0"/>
                <a:cs typeface="Arial" panose="020B0604020202020204" pitchFamily="34" charset="0"/>
              </a:rPr>
              <a:t>las actividades de transporte</a:t>
            </a:r>
            <a:r>
              <a:rPr lang="es-MX" sz="1600" dirty="0" smtClean="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distribución </a:t>
            </a:r>
            <a:r>
              <a:rPr lang="es-MX" sz="1600" dirty="0" smtClean="0">
                <a:latin typeface="Arial" panose="020B0604020202020204" pitchFamily="34" charset="0"/>
                <a:cs typeface="Arial" panose="020B0604020202020204" pitchFamily="34" charset="0"/>
              </a:rPr>
              <a:t>no vinculada a ductos y </a:t>
            </a:r>
            <a:r>
              <a:rPr lang="es-MX" sz="1600" dirty="0">
                <a:latin typeface="Arial" panose="020B0604020202020204" pitchFamily="34" charset="0"/>
                <a:cs typeface="Arial" panose="020B0604020202020204" pitchFamily="34" charset="0"/>
              </a:rPr>
              <a:t>expendio al público de gas </a:t>
            </a:r>
            <a:r>
              <a:rPr lang="es-MX" sz="1600" dirty="0" smtClean="0">
                <a:latin typeface="Arial" panose="020B0604020202020204" pitchFamily="34" charset="0"/>
                <a:cs typeface="Arial" panose="020B0604020202020204" pitchFamily="34" charset="0"/>
              </a:rPr>
              <a:t>LP.</a:t>
            </a:r>
          </a:p>
          <a:p>
            <a:pPr algn="just"/>
            <a:endParaRPr lang="es-MX" sz="16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1600" b="1" dirty="0" smtClean="0">
                <a:solidFill>
                  <a:srgbClr val="0099CC"/>
                </a:solidFill>
                <a:latin typeface="Arial" panose="020B0604020202020204" pitchFamily="34" charset="0"/>
                <a:cs typeface="Arial" panose="020B0604020202020204" pitchFamily="34" charset="0"/>
              </a:rPr>
              <a:t>Dic </a:t>
            </a:r>
            <a:r>
              <a:rPr lang="es-MX" sz="1600" b="1" dirty="0">
                <a:solidFill>
                  <a:srgbClr val="0099CC"/>
                </a:solidFill>
                <a:latin typeface="Arial" panose="020B0604020202020204" pitchFamily="34" charset="0"/>
                <a:cs typeface="Arial" panose="020B0604020202020204" pitchFamily="34" charset="0"/>
              </a:rPr>
              <a:t>2016</a:t>
            </a:r>
            <a:r>
              <a:rPr lang="es-MX" sz="1600" dirty="0">
                <a:solidFill>
                  <a:srgbClr val="0099CC"/>
                </a:solidFill>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La CRE interpretó que el propano será considerado como gas </a:t>
            </a:r>
            <a:r>
              <a:rPr lang="es-MX" sz="1600" dirty="0" err="1">
                <a:latin typeface="Arial" panose="020B0604020202020204" pitchFamily="34" charset="0"/>
                <a:cs typeface="Arial" panose="020B0604020202020204" pitchFamily="34" charset="0"/>
              </a:rPr>
              <a:t>lp</a:t>
            </a:r>
            <a:r>
              <a:rPr lang="es-MX" sz="1600" dirty="0">
                <a:latin typeface="Arial" panose="020B0604020202020204" pitchFamily="34" charset="0"/>
                <a:cs typeface="Arial" panose="020B0604020202020204" pitchFamily="34" charset="0"/>
              </a:rPr>
              <a:t> cuando sea utilizado como combustible, pues constituye un sustituto perfecto. En caso de aplicar el supuesto anterior, al propano le será aplicable la regulación de VPM de gas LP. </a:t>
            </a:r>
            <a:r>
              <a:rPr lang="es-MX" sz="1200" dirty="0">
                <a:latin typeface="Arial" panose="020B0604020202020204" pitchFamily="34" charset="0"/>
                <a:cs typeface="Arial" panose="020B0604020202020204" pitchFamily="34" charset="0"/>
              </a:rPr>
              <a:t>(A/055/2016)</a:t>
            </a:r>
          </a:p>
          <a:p>
            <a:pPr indent="-342900">
              <a:buFont typeface="Arial" panose="020B0604020202020204" pitchFamily="34" charset="0"/>
              <a:buChar char="•"/>
            </a:pPr>
            <a:endParaRPr lang="es-MX" sz="5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1600" dirty="0">
                <a:latin typeface="Arial" panose="020B0604020202020204" pitchFamily="34" charset="0"/>
                <a:cs typeface="Arial" panose="020B0604020202020204" pitchFamily="34" charset="0"/>
              </a:rPr>
              <a:t>Desarrollo de nuevos modelos de distribución con el objeto de atender las necesidades de los consumidores:  Requisitos para la obtención del permiso para realizar la actividad de distribución de gas LP por medio de </a:t>
            </a:r>
            <a:r>
              <a:rPr lang="es-MX" sz="1600" dirty="0" smtClean="0">
                <a:latin typeface="Arial" panose="020B0604020202020204" pitchFamily="34" charset="0"/>
                <a:cs typeface="Arial" panose="020B0604020202020204" pitchFamily="34" charset="0"/>
              </a:rPr>
              <a:t>auto-tanques. </a:t>
            </a:r>
            <a:r>
              <a:rPr lang="es-MX" sz="1200" dirty="0">
                <a:latin typeface="Arial" panose="020B0604020202020204" pitchFamily="34" charset="0"/>
                <a:cs typeface="Arial" panose="020B0604020202020204" pitchFamily="34" charset="0"/>
              </a:rPr>
              <a:t>(RES/1889/2016</a:t>
            </a:r>
            <a:r>
              <a:rPr lang="es-MX" sz="12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MX" sz="1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1600" b="1" dirty="0">
                <a:solidFill>
                  <a:srgbClr val="0099CC"/>
                </a:solidFill>
                <a:latin typeface="Arial" panose="020B0604020202020204" pitchFamily="34" charset="0"/>
                <a:cs typeface="Arial" panose="020B0604020202020204" pitchFamily="34" charset="0"/>
              </a:rPr>
              <a:t>May 2018:</a:t>
            </a:r>
            <a:r>
              <a:rPr lang="es-MX" sz="1600" dirty="0">
                <a:latin typeface="Arial" panose="020B0604020202020204" pitchFamily="34" charset="0"/>
                <a:cs typeface="Arial" panose="020B0604020202020204" pitchFamily="34" charset="0"/>
              </a:rPr>
              <a:t> Mecanismos para el empoderamiento del consumidor: AmigasLP</a:t>
            </a:r>
            <a:endParaRPr lang="es-MX" sz="1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MX" sz="16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1600" b="1" dirty="0">
                <a:solidFill>
                  <a:srgbClr val="0099CC"/>
                </a:solidFill>
                <a:latin typeface="Arial" panose="020B0604020202020204" pitchFamily="34" charset="0"/>
                <a:cs typeface="Arial" panose="020B0604020202020204" pitchFamily="34" charset="0"/>
              </a:rPr>
              <a:t>Jul 2018: </a:t>
            </a:r>
            <a:r>
              <a:rPr lang="es-MX" sz="1600" dirty="0" smtClean="0">
                <a:latin typeface="Arial" panose="020B0604020202020204" pitchFamily="34" charset="0"/>
                <a:cs typeface="Arial" panose="020B0604020202020204" pitchFamily="34" charset="0"/>
              </a:rPr>
              <a:t>Aprobación </a:t>
            </a:r>
            <a:r>
              <a:rPr lang="es-MX" sz="1600" dirty="0">
                <a:latin typeface="Arial" panose="020B0604020202020204" pitchFamily="34" charset="0"/>
                <a:cs typeface="Arial" panose="020B0604020202020204" pitchFamily="34" charset="0"/>
              </a:rPr>
              <a:t>de las </a:t>
            </a:r>
            <a:r>
              <a:rPr lang="es-MX" sz="1600" dirty="0" smtClean="0">
                <a:latin typeface="Arial" panose="020B0604020202020204" pitchFamily="34" charset="0"/>
                <a:cs typeface="Arial" panose="020B0604020202020204" pitchFamily="34" charset="0"/>
              </a:rPr>
              <a:t>DACG  </a:t>
            </a:r>
            <a:r>
              <a:rPr lang="es-MX" sz="1600" dirty="0">
                <a:latin typeface="Arial" panose="020B0604020202020204" pitchFamily="34" charset="0"/>
                <a:cs typeface="Arial" panose="020B0604020202020204" pitchFamily="34" charset="0"/>
              </a:rPr>
              <a:t>que establecen el procedimiento para el registro estadístico de las transacciones comerciales de gas </a:t>
            </a:r>
            <a:r>
              <a:rPr lang="es-MX" sz="1600" dirty="0" smtClean="0">
                <a:latin typeface="Arial" panose="020B0604020202020204" pitchFamily="34" charset="0"/>
                <a:cs typeface="Arial" panose="020B0604020202020204" pitchFamily="34" charset="0"/>
              </a:rPr>
              <a:t>LP.</a:t>
            </a:r>
          </a:p>
        </p:txBody>
      </p:sp>
      <p:sp>
        <p:nvSpPr>
          <p:cNvPr id="26" name="Rectángulo 25"/>
          <p:cNvSpPr/>
          <p:nvPr/>
        </p:nvSpPr>
        <p:spPr>
          <a:xfrm>
            <a:off x="168746" y="6586987"/>
            <a:ext cx="3892412" cy="261610"/>
          </a:xfrm>
          <a:prstGeom prst="rect">
            <a:avLst/>
          </a:prstGeom>
        </p:spPr>
        <p:txBody>
          <a:bodyPr wrap="none">
            <a:spAutoFit/>
          </a:bodyPr>
          <a:lstStyle/>
          <a:p>
            <a:r>
              <a:rPr lang="es-MX" sz="1100" dirty="0" smtClean="0">
                <a:latin typeface="Arial" panose="020B0604020202020204" pitchFamily="34" charset="0"/>
                <a:cs typeface="Arial" panose="020B0604020202020204" pitchFamily="34" charset="0"/>
              </a:rPr>
              <a:t>DACG: Disposiciones </a:t>
            </a:r>
            <a:r>
              <a:rPr lang="es-MX" sz="1100" dirty="0">
                <a:latin typeface="Arial" panose="020B0604020202020204" pitchFamily="34" charset="0"/>
                <a:cs typeface="Arial" panose="020B0604020202020204" pitchFamily="34" charset="0"/>
              </a:rPr>
              <a:t>Administrativas de Carácter General </a:t>
            </a:r>
            <a:endParaRPr lang="es-MX" sz="1100" dirty="0"/>
          </a:p>
        </p:txBody>
      </p:sp>
      <p:sp>
        <p:nvSpPr>
          <p:cNvPr id="27" name="Pentágono 26"/>
          <p:cNvSpPr/>
          <p:nvPr/>
        </p:nvSpPr>
        <p:spPr bwMode="auto">
          <a:xfrm>
            <a:off x="168746" y="5188316"/>
            <a:ext cx="1831272" cy="668053"/>
          </a:xfrm>
          <a:prstGeom prst="homePlate">
            <a:avLst/>
          </a:prstGeom>
          <a:solidFill>
            <a:schemeClr val="accent5">
              <a:lumMod val="75000"/>
            </a:schemeClr>
          </a:solidFill>
          <a:ln w="38100">
            <a:noFill/>
          </a:ln>
          <a:extLst/>
        </p:spPr>
        <p:txBody>
          <a:bodyPr vert="horz" wrap="square" lIns="91440" tIns="45720" rIns="91440" bIns="45720" numCol="1" rtlCol="0" anchor="ctr" anchorCtr="0" compatLnSpc="1">
            <a:prstTxWarp prst="textNoShape">
              <a:avLst/>
            </a:prstTxWarp>
          </a:bodyPr>
          <a:lstStyle/>
          <a:p>
            <a:pPr algn="ctr"/>
            <a:r>
              <a:rPr lang="es-MX" b="1" dirty="0" smtClean="0">
                <a:solidFill>
                  <a:schemeClr val="bg1"/>
                </a:solidFill>
                <a:latin typeface="Arial Black" panose="020B0A04020102020204" pitchFamily="34" charset="0"/>
                <a:cs typeface="Arial" panose="020B0604020202020204" pitchFamily="34" charset="0"/>
              </a:rPr>
              <a:t>Acceso Abierto</a:t>
            </a:r>
            <a:endParaRPr lang="es-MX" b="1" dirty="0">
              <a:solidFill>
                <a:schemeClr val="bg1"/>
              </a:solidFill>
              <a:latin typeface="Arial Black" panose="020B0A04020102020204" pitchFamily="34" charset="0"/>
              <a:cs typeface="Arial" panose="020B0604020202020204" pitchFamily="34" charset="0"/>
            </a:endParaRPr>
          </a:p>
        </p:txBody>
      </p:sp>
      <p:sp>
        <p:nvSpPr>
          <p:cNvPr id="40" name="Rectángulo redondeado 39"/>
          <p:cNvSpPr/>
          <p:nvPr/>
        </p:nvSpPr>
        <p:spPr bwMode="auto">
          <a:xfrm>
            <a:off x="2158922" y="4794696"/>
            <a:ext cx="9915102" cy="1586550"/>
          </a:xfrm>
          <a:prstGeom prst="roundRect">
            <a:avLst/>
          </a:prstGeom>
          <a:noFill/>
          <a:ln w="9525">
            <a:solidFill>
              <a:schemeClr val="accent4"/>
            </a:solidFill>
            <a:prstDash val="sysDash"/>
            <a:round/>
            <a:headEnd/>
            <a:tailEnd/>
          </a:ln>
          <a:extLst/>
        </p:spPr>
        <p:txBody>
          <a:bodyPr vert="horz" wrap="square" lIns="91440" tIns="45720" rIns="91440" bIns="45720" numCol="1" rtlCol="0" anchor="ctr" anchorCtr="0" compatLnSpc="1">
            <a:prstTxWarp prst="textNoShape">
              <a:avLst/>
            </a:prstTxWarp>
          </a:bodyPr>
          <a:lstStyle/>
          <a:p>
            <a:pPr marL="342900" indent="-342900" algn="just">
              <a:buFont typeface="Arial" panose="020B0604020202020204" pitchFamily="34" charset="0"/>
              <a:buChar char="•"/>
            </a:pPr>
            <a:r>
              <a:rPr lang="es-MX" sz="1600" b="1" dirty="0" smtClean="0">
                <a:solidFill>
                  <a:schemeClr val="accent5">
                    <a:lumMod val="50000"/>
                  </a:schemeClr>
                </a:solidFill>
                <a:latin typeface="Arial" panose="020B0604020202020204" pitchFamily="34" charset="0"/>
                <a:cs typeface="Arial" panose="020B0604020202020204" pitchFamily="34" charset="0"/>
              </a:rPr>
              <a:t>Ene 2016</a:t>
            </a:r>
            <a:r>
              <a:rPr lang="es-MX" sz="1600" dirty="0" smtClean="0">
                <a:solidFill>
                  <a:schemeClr val="accent5">
                    <a:lumMod val="50000"/>
                  </a:schemeClr>
                </a:solidFill>
                <a:latin typeface="Arial" panose="020B0604020202020204" pitchFamily="34" charset="0"/>
                <a:cs typeface="Arial" panose="020B0604020202020204" pitchFamily="34" charset="0"/>
              </a:rPr>
              <a:t>:</a:t>
            </a:r>
            <a:r>
              <a:rPr lang="es-MX" sz="1600" dirty="0" smtClean="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Aprobación de las DACG en materia de acceso abierto y prestación de los servicios de transporte por ducto y almacenamiento de petrolíferos y petroquímicos. </a:t>
            </a:r>
            <a:r>
              <a:rPr lang="es-MX" sz="1200" dirty="0">
                <a:latin typeface="Arial" panose="020B0604020202020204" pitchFamily="34" charset="0"/>
                <a:cs typeface="Arial" panose="020B0604020202020204" pitchFamily="34" charset="0"/>
              </a:rPr>
              <a:t>(RES/899/2015)</a:t>
            </a:r>
          </a:p>
          <a:p>
            <a:pPr marL="342900" indent="-342900" algn="just">
              <a:buFont typeface="Arial" panose="020B0604020202020204" pitchFamily="34" charset="0"/>
              <a:buChar char="•"/>
            </a:pPr>
            <a:endParaRPr lang="es-MX" sz="1600" dirty="0" smtClean="0">
              <a:latin typeface="Arial" panose="020B0604020202020204" pitchFamily="34" charset="0"/>
              <a:cs typeface="Arial" panose="020B0604020202020204" pitchFamily="34" charset="0"/>
            </a:endParaRPr>
          </a:p>
          <a:p>
            <a:pPr marL="285750" indent="-285750" algn="just">
              <a:buClr>
                <a:schemeClr val="tx1">
                  <a:lumMod val="75000"/>
                  <a:lumOff val="25000"/>
                </a:schemeClr>
              </a:buClr>
              <a:buFont typeface="Arial" panose="020B0604020202020204" pitchFamily="34" charset="0"/>
              <a:buChar char="•"/>
            </a:pPr>
            <a:r>
              <a:rPr lang="es-MX" sz="1600" b="1" dirty="0">
                <a:solidFill>
                  <a:schemeClr val="accent5">
                    <a:lumMod val="50000"/>
                  </a:schemeClr>
                </a:solidFill>
                <a:latin typeface="Arial" panose="020B0604020202020204" pitchFamily="34" charset="0"/>
                <a:cs typeface="Arial" panose="020B0604020202020204" pitchFamily="34" charset="0"/>
              </a:rPr>
              <a:t>Abr 2018: </a:t>
            </a:r>
            <a:r>
              <a:rPr lang="es-MX" sz="1600" dirty="0">
                <a:latin typeface="Arial" panose="020B0604020202020204" pitchFamily="34" charset="0"/>
                <a:cs typeface="Arial" panose="020B0604020202020204" pitchFamily="34" charset="0"/>
              </a:rPr>
              <a:t>Publicación del procedimiento y formatos para solicitar el servicio de almacenamiento y transporte de gas LP a </a:t>
            </a:r>
            <a:r>
              <a:rPr lang="es-MX" sz="1600" dirty="0" smtClean="0">
                <a:latin typeface="Arial" panose="020B0604020202020204" pitchFamily="34" charset="0"/>
                <a:cs typeface="Arial" panose="020B0604020202020204" pitchFamily="34" charset="0"/>
              </a:rPr>
              <a:t>Pemex Logística </a:t>
            </a:r>
            <a:r>
              <a:rPr lang="es-MX" sz="1600" dirty="0">
                <a:latin typeface="Arial" panose="020B0604020202020204" pitchFamily="34" charset="0"/>
                <a:cs typeface="Arial" panose="020B0604020202020204" pitchFamily="34" charset="0"/>
              </a:rPr>
              <a:t>en el portal de la CRE.</a:t>
            </a:r>
          </a:p>
        </p:txBody>
      </p:sp>
      <p:sp>
        <p:nvSpPr>
          <p:cNvPr id="43" name="CuadroTexto 42"/>
          <p:cNvSpPr txBox="1"/>
          <p:nvPr/>
        </p:nvSpPr>
        <p:spPr>
          <a:xfrm>
            <a:off x="134079" y="273995"/>
            <a:ext cx="9291712" cy="523218"/>
          </a:xfrm>
          <a:prstGeom prst="rect">
            <a:avLst/>
          </a:prstGeom>
          <a:noFill/>
        </p:spPr>
        <p:txBody>
          <a:bodyPr wrap="square" lIns="91438" tIns="45719" rIns="91438" bIns="45719" rtlCol="0">
            <a:spAutoFit/>
          </a:bodyPr>
          <a:lstStyle/>
          <a:p>
            <a:r>
              <a:rPr lang="es-MX" sz="2800" b="1" dirty="0" smtClean="0">
                <a:latin typeface="Arial" panose="020B0604020202020204" pitchFamily="34" charset="0"/>
                <a:cs typeface="Arial" panose="020B0604020202020204" pitchFamily="34" charset="0"/>
              </a:rPr>
              <a:t>Principales acciones:</a:t>
            </a:r>
            <a:endParaRPr lang="es-MX"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31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9B043775-927A-485F-8B65-FF512660102C}" type="slidenum">
              <a:rPr lang="es-MX" smtClean="0"/>
              <a:t>16</a:t>
            </a:fld>
            <a:endParaRPr lang="es-MX"/>
          </a:p>
        </p:txBody>
      </p:sp>
      <p:sp>
        <p:nvSpPr>
          <p:cNvPr id="4" name="Rectángulo redondeado 3"/>
          <p:cNvSpPr/>
          <p:nvPr/>
        </p:nvSpPr>
        <p:spPr bwMode="auto">
          <a:xfrm>
            <a:off x="117408" y="1078987"/>
            <a:ext cx="158235" cy="5508000"/>
          </a:xfrm>
          <a:prstGeom prst="roundRect">
            <a:avLst/>
          </a:prstGeom>
          <a:solidFill>
            <a:schemeClr val="bg1">
              <a:lumMod val="65000"/>
            </a:schemeClr>
          </a:solidFill>
          <a:ln>
            <a:noFill/>
          </a:ln>
          <a:extLst/>
        </p:spPr>
        <p:txBody>
          <a:bodyPr vert="horz" wrap="square" lIns="91440" tIns="45720" rIns="91440" bIns="45720" numCol="1" rtlCol="0" anchor="t" anchorCtr="0" compatLnSpc="1">
            <a:prstTxWarp prst="textNoShape">
              <a:avLst/>
            </a:prstTxWarp>
          </a:bodyPr>
          <a:lstStyle/>
          <a:p>
            <a:pPr algn="ctr"/>
            <a:endParaRPr lang="es-MX"/>
          </a:p>
        </p:txBody>
      </p:sp>
      <p:sp>
        <p:nvSpPr>
          <p:cNvPr id="5" name="Pentágono 4"/>
          <p:cNvSpPr/>
          <p:nvPr/>
        </p:nvSpPr>
        <p:spPr bwMode="auto">
          <a:xfrm>
            <a:off x="196525" y="3638331"/>
            <a:ext cx="1787726" cy="668053"/>
          </a:xfrm>
          <a:prstGeom prst="homePlate">
            <a:avLst/>
          </a:prstGeom>
          <a:solidFill>
            <a:schemeClr val="accent5">
              <a:lumMod val="75000"/>
            </a:schemeClr>
          </a:solidFill>
          <a:ln w="38100">
            <a:noFill/>
          </a:ln>
          <a:extLst/>
        </p:spPr>
        <p:txBody>
          <a:bodyPr vert="horz" wrap="square" lIns="91440" tIns="45720" rIns="91440" bIns="45720" numCol="1" rtlCol="0" anchor="ctr" anchorCtr="0" compatLnSpc="1">
            <a:prstTxWarp prst="textNoShape">
              <a:avLst/>
            </a:prstTxWarp>
          </a:bodyPr>
          <a:lstStyle/>
          <a:p>
            <a:pPr algn="ctr"/>
            <a:r>
              <a:rPr lang="es-MX" b="1" dirty="0" smtClean="0">
                <a:solidFill>
                  <a:schemeClr val="bg1"/>
                </a:solidFill>
                <a:latin typeface="Arial Black" panose="020B0A04020102020204" pitchFamily="34" charset="0"/>
                <a:cs typeface="Arial" panose="020B0604020202020204" pitchFamily="34" charset="0"/>
              </a:rPr>
              <a:t>Tarifas</a:t>
            </a:r>
            <a:endParaRPr lang="es-MX" b="1" dirty="0">
              <a:solidFill>
                <a:schemeClr val="bg1"/>
              </a:solidFill>
              <a:latin typeface="Arial Black" panose="020B0A04020102020204" pitchFamily="34" charset="0"/>
              <a:cs typeface="Arial" panose="020B0604020202020204" pitchFamily="34" charset="0"/>
            </a:endParaRPr>
          </a:p>
        </p:txBody>
      </p:sp>
      <p:sp>
        <p:nvSpPr>
          <p:cNvPr id="14" name="Pentágono 13"/>
          <p:cNvSpPr/>
          <p:nvPr/>
        </p:nvSpPr>
        <p:spPr bwMode="auto">
          <a:xfrm>
            <a:off x="196525" y="4647229"/>
            <a:ext cx="1831272" cy="668053"/>
          </a:xfrm>
          <a:prstGeom prst="homePlate">
            <a:avLst/>
          </a:prstGeom>
          <a:solidFill>
            <a:srgbClr val="0099CC"/>
          </a:solidFill>
          <a:ln w="38100">
            <a:noFill/>
          </a:ln>
          <a:extLst/>
        </p:spPr>
        <p:txBody>
          <a:bodyPr vert="horz" wrap="square" lIns="91440" tIns="45720" rIns="91440" bIns="45720" numCol="1" rtlCol="0" anchor="ctr" anchorCtr="0" compatLnSpc="1">
            <a:prstTxWarp prst="textNoShape">
              <a:avLst/>
            </a:prstTxWarp>
          </a:bodyPr>
          <a:lstStyle/>
          <a:p>
            <a:pPr algn="ctr"/>
            <a:r>
              <a:rPr lang="es-MX" b="1" dirty="0" smtClean="0">
                <a:solidFill>
                  <a:schemeClr val="bg1"/>
                </a:solidFill>
                <a:latin typeface="Arial Black" panose="020B0A04020102020204" pitchFamily="34" charset="0"/>
                <a:cs typeface="Arial" panose="020B0604020202020204" pitchFamily="34" charset="0"/>
              </a:rPr>
              <a:t>TCPS</a:t>
            </a:r>
          </a:p>
        </p:txBody>
      </p:sp>
      <p:sp>
        <p:nvSpPr>
          <p:cNvPr id="18" name="Rectángulo redondeado 17"/>
          <p:cNvSpPr/>
          <p:nvPr/>
        </p:nvSpPr>
        <p:spPr bwMode="auto">
          <a:xfrm>
            <a:off x="2054227" y="1046876"/>
            <a:ext cx="9893117" cy="2120741"/>
          </a:xfrm>
          <a:prstGeom prst="roundRect">
            <a:avLst/>
          </a:prstGeom>
          <a:noFill/>
          <a:ln w="9525">
            <a:solidFill>
              <a:schemeClr val="accent4"/>
            </a:solidFill>
            <a:prstDash val="sysDash"/>
            <a:round/>
            <a:headEnd/>
            <a:tailEnd/>
          </a:ln>
          <a:extLst/>
        </p:spPr>
        <p:txBody>
          <a:bodyPr vert="horz" wrap="square" lIns="91440" tIns="45720" rIns="91440" bIns="45720" numCol="1" rtlCol="0" anchor="ctr" anchorCtr="0" compatLnSpc="1">
            <a:prstTxWarp prst="textNoShape">
              <a:avLst/>
            </a:prstTxWarp>
          </a:bodyPr>
          <a:lstStyle/>
          <a:p>
            <a:pPr marL="342900" indent="-342900" algn="just">
              <a:buFont typeface="Arial" panose="020B0604020202020204" pitchFamily="34" charset="0"/>
              <a:buChar char="•"/>
            </a:pPr>
            <a:r>
              <a:rPr lang="es-MX" sz="1600" b="1" dirty="0" smtClean="0">
                <a:solidFill>
                  <a:srgbClr val="0099CC"/>
                </a:solidFill>
                <a:latin typeface="Arial" panose="020B0604020202020204" pitchFamily="34" charset="0"/>
                <a:cs typeface="Arial" panose="020B0604020202020204" pitchFamily="34" charset="0"/>
              </a:rPr>
              <a:t>Feb- Abr 2017: </a:t>
            </a:r>
            <a:r>
              <a:rPr lang="es-MX" sz="1600" dirty="0" smtClean="0">
                <a:latin typeface="Arial" panose="020B0604020202020204" pitchFamily="34" charset="0"/>
                <a:cs typeface="Arial" panose="020B0604020202020204" pitchFamily="34" charset="0"/>
              </a:rPr>
              <a:t>Se actualiza </a:t>
            </a:r>
            <a:r>
              <a:rPr lang="es-MX" sz="1600" dirty="0">
                <a:latin typeface="Arial" panose="020B0604020202020204" pitchFamily="34" charset="0"/>
                <a:cs typeface="Arial" panose="020B0604020202020204" pitchFamily="34" charset="0"/>
              </a:rPr>
              <a:t>la frecuencia de medición del promedio mensual a semanal en la periodicidad de cotizaciones de referencia internacional y del tipo de cambio para el cálculo del precio máximo de VPM de gas </a:t>
            </a:r>
            <a:r>
              <a:rPr lang="es-MX" sz="1600" dirty="0" err="1">
                <a:latin typeface="Arial" panose="020B0604020202020204" pitchFamily="34" charset="0"/>
                <a:cs typeface="Arial" panose="020B0604020202020204" pitchFamily="34" charset="0"/>
              </a:rPr>
              <a:t>lp</a:t>
            </a:r>
            <a:r>
              <a:rPr lang="es-MX" sz="1600" dirty="0">
                <a:latin typeface="Arial" panose="020B0604020202020204" pitchFamily="34" charset="0"/>
                <a:cs typeface="Arial" panose="020B0604020202020204" pitchFamily="34" charset="0"/>
              </a:rPr>
              <a:t>, previsto en la DIR-GLP-001- 2008</a:t>
            </a:r>
            <a:r>
              <a:rPr lang="es-MX" sz="1600" dirty="0" smtClean="0">
                <a:latin typeface="Arial" panose="020B0604020202020204" pitchFamily="34" charset="0"/>
                <a:cs typeface="Arial" panose="020B0604020202020204" pitchFamily="34" charset="0"/>
              </a:rPr>
              <a:t>.</a:t>
            </a:r>
            <a:r>
              <a:rPr lang="es-MX" sz="1600" dirty="0"/>
              <a:t> </a:t>
            </a:r>
            <a:r>
              <a:rPr lang="es-MX" sz="1200" dirty="0" smtClean="0">
                <a:latin typeface="Arial" panose="020B0604020202020204" pitchFamily="34" charset="0"/>
                <a:cs typeface="Arial" panose="020B0604020202020204" pitchFamily="34" charset="0"/>
              </a:rPr>
              <a:t>(RES/180/2017 y RES/821/2017).</a:t>
            </a:r>
          </a:p>
          <a:p>
            <a:pPr algn="just"/>
            <a:endParaRPr lang="es-MX" sz="1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1600" b="1" dirty="0" smtClean="0">
                <a:solidFill>
                  <a:srgbClr val="0099CC"/>
                </a:solidFill>
                <a:latin typeface="Arial" panose="020B0604020202020204" pitchFamily="34" charset="0"/>
                <a:cs typeface="Arial" panose="020B0604020202020204" pitchFamily="34" charset="0"/>
              </a:rPr>
              <a:t>Oct 2017- Ene 2018: </a:t>
            </a:r>
            <a:r>
              <a:rPr lang="es-MX" sz="1600" dirty="0" smtClean="0">
                <a:latin typeface="Arial" panose="020B0604020202020204" pitchFamily="34" charset="0"/>
                <a:cs typeface="Arial" panose="020B0604020202020204" pitchFamily="34" charset="0"/>
              </a:rPr>
              <a:t>Se </a:t>
            </a:r>
            <a:r>
              <a:rPr lang="es-MX" sz="1600" dirty="0">
                <a:latin typeface="Arial" panose="020B0604020202020204" pitchFamily="34" charset="0"/>
                <a:cs typeface="Arial" panose="020B0604020202020204" pitchFamily="34" charset="0"/>
              </a:rPr>
              <a:t>promueve mayor transparencia al establecer criterios </a:t>
            </a:r>
            <a:r>
              <a:rPr lang="es-MX" sz="1600" dirty="0" smtClean="0">
                <a:latin typeface="Arial" panose="020B0604020202020204" pitchFamily="34" charset="0"/>
                <a:cs typeface="Arial" panose="020B0604020202020204" pitchFamily="34" charset="0"/>
              </a:rPr>
              <a:t>para </a:t>
            </a:r>
            <a:r>
              <a:rPr lang="es-MX" sz="1600" dirty="0">
                <a:latin typeface="Arial" panose="020B0604020202020204" pitchFamily="34" charset="0"/>
                <a:cs typeface="Arial" panose="020B0604020202020204" pitchFamily="34" charset="0"/>
              </a:rPr>
              <a:t>presentar información sobre contratos de VPM y comercialización de gas LP: descuentos, requisitos y procedimientos para acceder a descuentos, líneas de crédito, precios convencionales, entre otros. </a:t>
            </a:r>
            <a:r>
              <a:rPr lang="es-MX" sz="2000" dirty="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(RES/2419/2017</a:t>
            </a:r>
            <a:r>
              <a:rPr lang="es-MX" sz="1200" dirty="0" smtClean="0">
                <a:latin typeface="Arial" panose="020B0604020202020204" pitchFamily="34" charset="0"/>
                <a:cs typeface="Arial" panose="020B0604020202020204" pitchFamily="34" charset="0"/>
              </a:rPr>
              <a:t>) y  (RES/2419/2017).</a:t>
            </a:r>
            <a:endParaRPr lang="es-MX" sz="1600" dirty="0" smtClean="0">
              <a:latin typeface="Arial" panose="020B0604020202020204" pitchFamily="34" charset="0"/>
              <a:cs typeface="Arial" panose="020B0604020202020204" pitchFamily="34" charset="0"/>
            </a:endParaRPr>
          </a:p>
        </p:txBody>
      </p:sp>
      <p:sp>
        <p:nvSpPr>
          <p:cNvPr id="19" name="Pentágono 18"/>
          <p:cNvSpPr/>
          <p:nvPr/>
        </p:nvSpPr>
        <p:spPr bwMode="auto">
          <a:xfrm>
            <a:off x="196525" y="1245878"/>
            <a:ext cx="1831272" cy="668053"/>
          </a:xfrm>
          <a:prstGeom prst="homePlate">
            <a:avLst/>
          </a:prstGeom>
          <a:solidFill>
            <a:srgbClr val="0099CC"/>
          </a:solidFill>
          <a:ln w="38100">
            <a:noFill/>
          </a:ln>
          <a:extLst/>
        </p:spPr>
        <p:txBody>
          <a:bodyPr vert="horz" wrap="square" lIns="91440" tIns="45720" rIns="91440" bIns="45720" numCol="1" rtlCol="0" anchor="ctr" anchorCtr="0" compatLnSpc="1">
            <a:prstTxWarp prst="textNoShape">
              <a:avLst/>
            </a:prstTxWarp>
          </a:bodyPr>
          <a:lstStyle/>
          <a:p>
            <a:pPr algn="ctr"/>
            <a:r>
              <a:rPr lang="es-MX" b="1" dirty="0" smtClean="0">
                <a:solidFill>
                  <a:schemeClr val="bg1"/>
                </a:solidFill>
                <a:latin typeface="Arial Black" panose="020B0A04020102020204" pitchFamily="34" charset="0"/>
                <a:cs typeface="Arial" panose="020B0604020202020204" pitchFamily="34" charset="0"/>
              </a:rPr>
              <a:t>VPM</a:t>
            </a:r>
            <a:endParaRPr lang="es-MX" b="1" dirty="0">
              <a:solidFill>
                <a:schemeClr val="bg1"/>
              </a:solidFill>
              <a:latin typeface="Arial Black" panose="020B0A04020102020204" pitchFamily="34" charset="0"/>
              <a:cs typeface="Arial" panose="020B0604020202020204" pitchFamily="34" charset="0"/>
            </a:endParaRPr>
          </a:p>
        </p:txBody>
      </p:sp>
      <p:sp>
        <p:nvSpPr>
          <p:cNvPr id="21" name="Rectángulo redondeado 20"/>
          <p:cNvSpPr/>
          <p:nvPr/>
        </p:nvSpPr>
        <p:spPr bwMode="auto">
          <a:xfrm>
            <a:off x="2063368" y="3318965"/>
            <a:ext cx="9915102" cy="1028043"/>
          </a:xfrm>
          <a:prstGeom prst="roundRect">
            <a:avLst/>
          </a:prstGeom>
          <a:noFill/>
          <a:ln w="9525">
            <a:solidFill>
              <a:schemeClr val="accent4"/>
            </a:solidFill>
            <a:prstDash val="sysDash"/>
            <a:round/>
            <a:headEnd/>
            <a:tailEnd/>
          </a:ln>
          <a:extLst/>
        </p:spPr>
        <p:txBody>
          <a:bodyPr vert="horz" wrap="square" lIns="91440" tIns="45720" rIns="91440" bIns="45720" numCol="1" rtlCol="0" anchor="ctr" anchorCtr="0" compatLnSpc="1">
            <a:prstTxWarp prst="textNoShape">
              <a:avLst/>
            </a:prstTxWarp>
          </a:bodyPr>
          <a:lstStyle/>
          <a:p>
            <a:pPr marL="285750" indent="-285750" algn="just">
              <a:buClr>
                <a:schemeClr val="tx1">
                  <a:lumMod val="75000"/>
                  <a:lumOff val="25000"/>
                </a:schemeClr>
              </a:buClr>
              <a:buFont typeface="Arial" panose="020B0604020202020204" pitchFamily="34" charset="0"/>
              <a:buChar char="•"/>
            </a:pPr>
            <a:r>
              <a:rPr lang="es-MX" sz="1600" b="1" dirty="0">
                <a:solidFill>
                  <a:schemeClr val="accent5">
                    <a:lumMod val="50000"/>
                  </a:schemeClr>
                </a:solidFill>
                <a:latin typeface="Arial" panose="020B0604020202020204" pitchFamily="34" charset="0"/>
                <a:cs typeface="Arial" panose="020B0604020202020204" pitchFamily="34" charset="0"/>
              </a:rPr>
              <a:t>Ene 2016 - Jun 2018: </a:t>
            </a:r>
            <a:r>
              <a:rPr lang="es-MX" sz="1600" dirty="0">
                <a:latin typeface="Arial" panose="020B0604020202020204" pitchFamily="34" charset="0"/>
                <a:cs typeface="Arial" panose="020B0604020202020204" pitchFamily="34" charset="0"/>
              </a:rPr>
              <a:t>Renovación de tarifas para 9 sistemas de almacenamiento (4 privados y 5 de PLOG), los cuales representan el 40% de la capacidad de almacenamiento del país: </a:t>
            </a:r>
            <a:r>
              <a:rPr lang="es-MX" sz="1600" dirty="0" err="1">
                <a:latin typeface="Arial" panose="020B0604020202020204" pitchFamily="34" charset="0"/>
                <a:cs typeface="Arial" panose="020B0604020202020204" pitchFamily="34" charset="0"/>
              </a:rPr>
              <a:t>Tergas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Cydsa</a:t>
            </a:r>
            <a:r>
              <a:rPr lang="es-MX" sz="1600" dirty="0">
                <a:latin typeface="Arial" panose="020B0604020202020204" pitchFamily="34" charset="0"/>
                <a:cs typeface="Arial" panose="020B0604020202020204" pitchFamily="34" charset="0"/>
              </a:rPr>
              <a:t>, TDN, </a:t>
            </a:r>
            <a:r>
              <a:rPr lang="es-MX" sz="1600" dirty="0" err="1">
                <a:latin typeface="Arial" panose="020B0604020202020204" pitchFamily="34" charset="0"/>
                <a:cs typeface="Arial" panose="020B0604020202020204" pitchFamily="34" charset="0"/>
              </a:rPr>
              <a:t>Termi</a:t>
            </a:r>
            <a:r>
              <a:rPr lang="es-MX" sz="1600" dirty="0">
                <a:latin typeface="Arial" panose="020B0604020202020204" pitchFamily="34" charset="0"/>
                <a:cs typeface="Arial" panose="020B0604020202020204" pitchFamily="34" charset="0"/>
              </a:rPr>
              <a:t>-Centro, </a:t>
            </a:r>
            <a:r>
              <a:rPr lang="es-MX" sz="1600" dirty="0" err="1">
                <a:latin typeface="Arial" panose="020B0604020202020204" pitchFamily="34" charset="0"/>
                <a:cs typeface="Arial" panose="020B0604020202020204" pitchFamily="34" charset="0"/>
              </a:rPr>
              <a:t>Topolobampo</a:t>
            </a:r>
            <a:r>
              <a:rPr lang="es-MX" sz="1600" dirty="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Rosarito*, </a:t>
            </a:r>
            <a:r>
              <a:rPr lang="es-MX" sz="1600" dirty="0">
                <a:latin typeface="Arial" panose="020B0604020202020204" pitchFamily="34" charset="0"/>
                <a:cs typeface="Arial" panose="020B0604020202020204" pitchFamily="34" charset="0"/>
              </a:rPr>
              <a:t>Salina </a:t>
            </a:r>
            <a:r>
              <a:rPr lang="es-MX" sz="1600" dirty="0" smtClean="0">
                <a:latin typeface="Arial" panose="020B0604020202020204" pitchFamily="34" charset="0"/>
                <a:cs typeface="Arial" panose="020B0604020202020204" pitchFamily="34" charset="0"/>
              </a:rPr>
              <a:t>Cruz*, Cactus* </a:t>
            </a:r>
            <a:r>
              <a:rPr lang="es-MX" sz="1600" dirty="0">
                <a:latin typeface="Arial" panose="020B0604020202020204" pitchFamily="34" charset="0"/>
                <a:cs typeface="Arial" panose="020B0604020202020204" pitchFamily="34" charset="0"/>
              </a:rPr>
              <a:t>y </a:t>
            </a:r>
            <a:r>
              <a:rPr lang="es-MX" sz="1600" dirty="0" smtClean="0">
                <a:latin typeface="Arial" panose="020B0604020202020204" pitchFamily="34" charset="0"/>
                <a:cs typeface="Arial" panose="020B0604020202020204" pitchFamily="34" charset="0"/>
              </a:rPr>
              <a:t>Madero*.</a:t>
            </a:r>
            <a:endParaRPr lang="es-MX" sz="1600" dirty="0">
              <a:latin typeface="Arial" panose="020B0604020202020204" pitchFamily="34" charset="0"/>
              <a:cs typeface="Arial" panose="020B0604020202020204" pitchFamily="34" charset="0"/>
            </a:endParaRPr>
          </a:p>
        </p:txBody>
      </p:sp>
      <p:sp>
        <p:nvSpPr>
          <p:cNvPr id="26" name="Rectángulo redondeado 25"/>
          <p:cNvSpPr/>
          <p:nvPr/>
        </p:nvSpPr>
        <p:spPr bwMode="auto">
          <a:xfrm>
            <a:off x="2054227" y="4505249"/>
            <a:ext cx="9915102" cy="1040217"/>
          </a:xfrm>
          <a:prstGeom prst="roundRect">
            <a:avLst/>
          </a:prstGeom>
          <a:noFill/>
          <a:ln w="9525">
            <a:solidFill>
              <a:schemeClr val="accent4"/>
            </a:solidFill>
            <a:prstDash val="sysDash"/>
            <a:round/>
            <a:headEnd/>
            <a:tailEnd/>
          </a:ln>
          <a:extLst/>
        </p:spPr>
        <p:txBody>
          <a:bodyPr vert="horz" wrap="square" lIns="91440" tIns="45720" rIns="91440" bIns="45720" numCol="1" rtlCol="0" anchor="ctr" anchorCtr="0" compatLnSpc="1">
            <a:prstTxWarp prst="textNoShape">
              <a:avLst/>
            </a:prstTxWarp>
          </a:bodyPr>
          <a:lstStyle/>
          <a:p>
            <a:pPr marL="285750" indent="-285750" algn="just">
              <a:buClr>
                <a:schemeClr val="tx1">
                  <a:lumMod val="75000"/>
                  <a:lumOff val="25000"/>
                </a:schemeClr>
              </a:buClr>
              <a:buFont typeface="Arial" panose="020B0604020202020204" pitchFamily="34" charset="0"/>
              <a:buChar char="•"/>
            </a:pPr>
            <a:r>
              <a:rPr lang="es-MX" sz="1600" b="1" dirty="0">
                <a:solidFill>
                  <a:srgbClr val="0099CC"/>
                </a:solidFill>
                <a:latin typeface="Arial" panose="020B0604020202020204" pitchFamily="34" charset="0"/>
                <a:cs typeface="Arial" panose="020B0604020202020204" pitchFamily="34" charset="0"/>
              </a:rPr>
              <a:t>Dic 2017: </a:t>
            </a:r>
            <a:r>
              <a:rPr lang="es-MX" sz="1600" dirty="0">
                <a:latin typeface="Arial" panose="020B0604020202020204" pitchFamily="34" charset="0"/>
                <a:cs typeface="Arial" panose="020B0604020202020204" pitchFamily="34" charset="0"/>
              </a:rPr>
              <a:t>Aprobación de TCPS para el transporte de gas LP por medio de ducto: </a:t>
            </a:r>
            <a:r>
              <a:rPr lang="es-MX" sz="1600" dirty="0" err="1">
                <a:latin typeface="Arial" panose="020B0604020202020204" pitchFamily="34" charset="0"/>
                <a:cs typeface="Arial" panose="020B0604020202020204" pitchFamily="34" charset="0"/>
              </a:rPr>
              <a:t>Hobbs</a:t>
            </a:r>
            <a:r>
              <a:rPr lang="es-MX" sz="1600" dirty="0">
                <a:latin typeface="Arial" panose="020B0604020202020204" pitchFamily="34" charset="0"/>
                <a:cs typeface="Arial" panose="020B0604020202020204" pitchFamily="34" charset="0"/>
              </a:rPr>
              <a:t> - Méndez y SNGLP. </a:t>
            </a:r>
            <a:r>
              <a:rPr lang="es-MX" sz="1050" dirty="0">
                <a:latin typeface="Arial" panose="020B0604020202020204" pitchFamily="34" charset="0"/>
                <a:cs typeface="Arial" panose="020B0604020202020204" pitchFamily="34" charset="0"/>
              </a:rPr>
              <a:t>(RES/2971/2017 y RES/2972/2017</a:t>
            </a:r>
            <a:r>
              <a:rPr lang="es-MX" sz="1050" dirty="0" smtClean="0">
                <a:latin typeface="Arial" panose="020B0604020202020204" pitchFamily="34" charset="0"/>
                <a:cs typeface="Arial" panose="020B0604020202020204" pitchFamily="34" charset="0"/>
              </a:rPr>
              <a:t>).</a:t>
            </a:r>
          </a:p>
          <a:p>
            <a:pPr marL="285750" indent="-285750" algn="just">
              <a:buClr>
                <a:schemeClr val="tx1">
                  <a:lumMod val="75000"/>
                  <a:lumOff val="25000"/>
                </a:schemeClr>
              </a:buClr>
              <a:buFont typeface="Arial" panose="020B0604020202020204" pitchFamily="34" charset="0"/>
              <a:buChar char="•"/>
            </a:pPr>
            <a:r>
              <a:rPr lang="es-MX" sz="1600" b="1" dirty="0" smtClean="0">
                <a:solidFill>
                  <a:srgbClr val="0099CC"/>
                </a:solidFill>
                <a:latin typeface="Arial" panose="020B0604020202020204" pitchFamily="34" charset="0"/>
                <a:cs typeface="Arial" panose="020B0604020202020204" pitchFamily="34" charset="0"/>
              </a:rPr>
              <a:t>Sep 2018: </a:t>
            </a:r>
            <a:r>
              <a:rPr lang="es-MX" sz="1600" dirty="0" smtClean="0">
                <a:latin typeface="Arial" panose="020B0604020202020204" pitchFamily="34" charset="0"/>
                <a:cs typeface="Arial" panose="020B0604020202020204" pitchFamily="34" charset="0"/>
              </a:rPr>
              <a:t>Proceso de aprobación para TCPS de almacenamiento de gas LP de los 10 sistemas de </a:t>
            </a:r>
            <a:r>
              <a:rPr lang="es-MX" sz="1600" dirty="0" err="1" smtClean="0">
                <a:latin typeface="Arial" panose="020B0604020202020204" pitchFamily="34" charset="0"/>
                <a:cs typeface="Arial" panose="020B0604020202020204" pitchFamily="34" charset="0"/>
              </a:rPr>
              <a:t>de</a:t>
            </a:r>
            <a:r>
              <a:rPr lang="es-MX" sz="1600" dirty="0" smtClean="0">
                <a:latin typeface="Arial" panose="020B0604020202020204" pitchFamily="34" charset="0"/>
                <a:cs typeface="Arial" panose="020B0604020202020204" pitchFamily="34" charset="0"/>
              </a:rPr>
              <a:t> PLOG y 1 sistema de transporte privado TDF.</a:t>
            </a:r>
            <a:endParaRPr lang="es-MX" sz="1600" dirty="0">
              <a:latin typeface="Arial" panose="020B0604020202020204" pitchFamily="34" charset="0"/>
              <a:cs typeface="Arial" panose="020B0604020202020204" pitchFamily="34" charset="0"/>
            </a:endParaRPr>
          </a:p>
        </p:txBody>
      </p:sp>
      <p:sp>
        <p:nvSpPr>
          <p:cNvPr id="28" name="Pentágono 27"/>
          <p:cNvSpPr/>
          <p:nvPr/>
        </p:nvSpPr>
        <p:spPr bwMode="auto">
          <a:xfrm>
            <a:off x="213812" y="5890101"/>
            <a:ext cx="1787726" cy="668053"/>
          </a:xfrm>
          <a:prstGeom prst="homePlate">
            <a:avLst/>
          </a:prstGeom>
          <a:solidFill>
            <a:schemeClr val="accent5">
              <a:lumMod val="75000"/>
            </a:schemeClr>
          </a:solidFill>
          <a:ln w="38100">
            <a:noFill/>
          </a:ln>
          <a:extLst/>
        </p:spPr>
        <p:txBody>
          <a:bodyPr vert="horz" wrap="square" lIns="91440" tIns="45720" rIns="91440" bIns="45720" numCol="1" rtlCol="0" anchor="ctr" anchorCtr="0" compatLnSpc="1">
            <a:prstTxWarp prst="textNoShape">
              <a:avLst/>
            </a:prstTxWarp>
          </a:bodyPr>
          <a:lstStyle/>
          <a:p>
            <a:pPr algn="ctr"/>
            <a:r>
              <a:rPr lang="es-MX" sz="1800" b="1" dirty="0" smtClean="0">
                <a:solidFill>
                  <a:schemeClr val="bg1"/>
                </a:solidFill>
                <a:latin typeface="Arial Black" panose="020B0A04020102020204" pitchFamily="34" charset="0"/>
                <a:cs typeface="Arial" panose="020B0604020202020204" pitchFamily="34" charset="0"/>
              </a:rPr>
              <a:t>Modelos de contrato</a:t>
            </a:r>
            <a:endParaRPr lang="es-MX" sz="1800" b="1" dirty="0">
              <a:solidFill>
                <a:schemeClr val="bg1"/>
              </a:solidFill>
              <a:latin typeface="Arial Black" panose="020B0A04020102020204" pitchFamily="34" charset="0"/>
              <a:cs typeface="Arial" panose="020B0604020202020204" pitchFamily="34" charset="0"/>
            </a:endParaRPr>
          </a:p>
        </p:txBody>
      </p:sp>
      <p:sp>
        <p:nvSpPr>
          <p:cNvPr id="29" name="Rectángulo redondeado 28"/>
          <p:cNvSpPr/>
          <p:nvPr/>
        </p:nvSpPr>
        <p:spPr bwMode="auto">
          <a:xfrm>
            <a:off x="2054227" y="5832046"/>
            <a:ext cx="9871556" cy="784162"/>
          </a:xfrm>
          <a:prstGeom prst="roundRect">
            <a:avLst/>
          </a:prstGeom>
          <a:noFill/>
          <a:ln w="9525">
            <a:solidFill>
              <a:schemeClr val="accent4"/>
            </a:solidFill>
            <a:prstDash val="sysDash"/>
            <a:round/>
            <a:headEnd/>
            <a:tailEnd/>
          </a:ln>
          <a:extLst/>
        </p:spPr>
        <p:txBody>
          <a:bodyPr vert="horz" wrap="square" lIns="91440" tIns="45720" rIns="91440" bIns="45720" numCol="1" rtlCol="0" anchor="t" anchorCtr="0" compatLnSpc="1">
            <a:prstTxWarp prst="textNoShape">
              <a:avLst/>
            </a:prstTxWarp>
          </a:bodyPr>
          <a:lstStyle/>
          <a:p>
            <a:pPr marL="342900" indent="-342900" algn="just">
              <a:buClr>
                <a:schemeClr val="tx1">
                  <a:lumMod val="75000"/>
                  <a:lumOff val="25000"/>
                </a:schemeClr>
              </a:buClr>
              <a:buFont typeface="Arial" panose="020B0604020202020204" pitchFamily="34" charset="0"/>
              <a:buChar char="•"/>
            </a:pPr>
            <a:r>
              <a:rPr lang="es-MX" sz="1800" b="1" dirty="0" smtClean="0">
                <a:solidFill>
                  <a:schemeClr val="accent5">
                    <a:lumMod val="75000"/>
                  </a:schemeClr>
                </a:solidFill>
                <a:latin typeface="Arial" panose="020B0604020202020204" pitchFamily="34" charset="0"/>
                <a:cs typeface="Arial" panose="020B0604020202020204" pitchFamily="34" charset="0"/>
              </a:rPr>
              <a:t>Jul-dic 2017:</a:t>
            </a:r>
            <a:r>
              <a:rPr lang="es-MX" sz="1800" dirty="0" smtClean="0">
                <a:solidFill>
                  <a:schemeClr val="accent5">
                    <a:lumMod val="75000"/>
                  </a:schemeClr>
                </a:solidFill>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Aprobación </a:t>
            </a:r>
            <a:r>
              <a:rPr lang="es-MX" sz="1600" dirty="0">
                <a:latin typeface="Arial" panose="020B0604020202020204" pitchFamily="34" charset="0"/>
                <a:cs typeface="Arial" panose="020B0604020202020204" pitchFamily="34" charset="0"/>
              </a:rPr>
              <a:t>de modelos de contrato de VPM (PTRI y PEP) y comercialización (PTRI, MGC y PEP) de gas LP.</a:t>
            </a:r>
            <a:r>
              <a:rPr lang="es-MX" sz="1400" dirty="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(RES/1519/2017, RES/1520/2017, RES/2420/2017, RES/2829/2017</a:t>
            </a:r>
            <a:r>
              <a:rPr lang="es-MX" sz="1200" dirty="0" smtClean="0">
                <a:latin typeface="Arial" panose="020B0604020202020204" pitchFamily="34" charset="0"/>
                <a:cs typeface="Arial" panose="020B0604020202020204" pitchFamily="34" charset="0"/>
              </a:rPr>
              <a:t>).</a:t>
            </a:r>
            <a:endParaRPr lang="es-MX" dirty="0"/>
          </a:p>
        </p:txBody>
      </p:sp>
      <p:sp>
        <p:nvSpPr>
          <p:cNvPr id="6" name="Rectángulo 5"/>
          <p:cNvSpPr/>
          <p:nvPr/>
        </p:nvSpPr>
        <p:spPr>
          <a:xfrm>
            <a:off x="-5569" y="6654140"/>
            <a:ext cx="1095957" cy="276999"/>
          </a:xfrm>
          <a:prstGeom prst="rect">
            <a:avLst/>
          </a:prstGeom>
        </p:spPr>
        <p:txBody>
          <a:bodyPr wrap="square">
            <a:spAutoFit/>
          </a:bodyPr>
          <a:lstStyle/>
          <a:p>
            <a:r>
              <a:rPr lang="es-MX" sz="1200" dirty="0" smtClean="0">
                <a:latin typeface="Arial" panose="020B0604020202020204" pitchFamily="34" charset="0"/>
                <a:cs typeface="Arial" panose="020B0604020202020204" pitchFamily="34" charset="0"/>
              </a:rPr>
              <a:t>*</a:t>
            </a:r>
            <a:r>
              <a:rPr lang="es-MX" sz="1050" dirty="0">
                <a:latin typeface="Arial" panose="020B0604020202020204" pitchFamily="34" charset="0"/>
                <a:cs typeface="Arial" panose="020B0604020202020204" pitchFamily="34" charset="0"/>
              </a:rPr>
              <a:t>En </a:t>
            </a:r>
            <a:r>
              <a:rPr lang="es-MX" sz="1050" dirty="0" smtClean="0">
                <a:latin typeface="Arial" panose="020B0604020202020204" pitchFamily="34" charset="0"/>
                <a:cs typeface="Arial" panose="020B0604020202020204" pitchFamily="34" charset="0"/>
              </a:rPr>
              <a:t>proceso</a:t>
            </a:r>
            <a:endParaRPr lang="es-MX" sz="1050" dirty="0"/>
          </a:p>
        </p:txBody>
      </p:sp>
      <p:sp>
        <p:nvSpPr>
          <p:cNvPr id="30" name="CuadroTexto 29"/>
          <p:cNvSpPr txBox="1"/>
          <p:nvPr/>
        </p:nvSpPr>
        <p:spPr>
          <a:xfrm>
            <a:off x="134079" y="273995"/>
            <a:ext cx="9291712" cy="523218"/>
          </a:xfrm>
          <a:prstGeom prst="rect">
            <a:avLst/>
          </a:prstGeom>
          <a:noFill/>
        </p:spPr>
        <p:txBody>
          <a:bodyPr wrap="square" lIns="91438" tIns="45719" rIns="91438" bIns="45719" rtlCol="0">
            <a:spAutoFit/>
          </a:bodyPr>
          <a:lstStyle/>
          <a:p>
            <a:r>
              <a:rPr lang="es-MX" sz="2800" b="1" dirty="0" smtClean="0">
                <a:latin typeface="Arial" panose="020B0604020202020204" pitchFamily="34" charset="0"/>
                <a:cs typeface="Arial" panose="020B0604020202020204" pitchFamily="34" charset="0"/>
              </a:rPr>
              <a:t>Principales acciones:</a:t>
            </a:r>
            <a:endParaRPr lang="es-MX"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8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9"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23170" y="1746776"/>
            <a:ext cx="5101521" cy="1200329"/>
          </a:xfrm>
          <a:prstGeom prst="rect">
            <a:avLst/>
          </a:prstGeom>
        </p:spPr>
        <p:txBody>
          <a:bodyPr wrap="square">
            <a:spAutoFit/>
          </a:bodyPr>
          <a:lstStyle/>
          <a:p>
            <a:pPr marR="0" lvl="0" algn="ctr" defTabSz="914377" rtl="0" eaLnBrk="1" fontAlgn="auto" latinLnBrk="0" hangingPunct="1">
              <a:lnSpc>
                <a:spcPct val="100000"/>
              </a:lnSpc>
              <a:spcBef>
                <a:spcPts val="0"/>
              </a:spcBef>
              <a:spcAft>
                <a:spcPts val="0"/>
              </a:spcAft>
              <a:buClrTx/>
              <a:buSzTx/>
              <a:tabLst/>
              <a:defRPr/>
            </a:pPr>
            <a:r>
              <a:rPr kumimoji="0" lang="es-MX" sz="7200" b="1" i="0" u="none" strike="noStrike" kern="1200" cap="none" spc="0" normalizeH="0" baseline="0" noProof="0" dirty="0" smtClean="0">
                <a:ln>
                  <a:noFill/>
                </a:ln>
                <a:effectLst/>
                <a:uLnTx/>
                <a:uFillTx/>
                <a:latin typeface="Arial Narrow" panose="020B0606020202030204" pitchFamily="34" charset="0"/>
                <a:ea typeface="Calibri" panose="020F0502020204030204" pitchFamily="34" charset="0"/>
                <a:cs typeface="Arial" panose="020B0604020202020204" pitchFamily="34" charset="0"/>
              </a:rPr>
              <a:t>Petrolíferos</a:t>
            </a:r>
          </a:p>
        </p:txBody>
      </p:sp>
      <p:sp>
        <p:nvSpPr>
          <p:cNvPr id="35" name="Freeform 87"/>
          <p:cNvSpPr/>
          <p:nvPr/>
        </p:nvSpPr>
        <p:spPr>
          <a:xfrm>
            <a:off x="1036603" y="1756225"/>
            <a:ext cx="1116083" cy="111600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00B050"/>
          </a:solidFill>
          <a:ln w="12700">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Agrupar 5"/>
          <p:cNvGrpSpPr/>
          <p:nvPr/>
        </p:nvGrpSpPr>
        <p:grpSpPr>
          <a:xfrm>
            <a:off x="1213756" y="1982990"/>
            <a:ext cx="827381" cy="713650"/>
            <a:chOff x="0" y="882650"/>
            <a:chExt cx="2360613" cy="1851026"/>
          </a:xfrm>
          <a:solidFill>
            <a:schemeClr val="bg1"/>
          </a:solidFill>
        </p:grpSpPr>
        <p:sp>
          <p:nvSpPr>
            <p:cNvPr id="12" name="Freeform 6"/>
            <p:cNvSpPr>
              <a:spLocks noEditPoints="1"/>
            </p:cNvSpPr>
            <p:nvPr/>
          </p:nvSpPr>
          <p:spPr bwMode="auto">
            <a:xfrm>
              <a:off x="350838" y="1903413"/>
              <a:ext cx="830263" cy="830263"/>
            </a:xfrm>
            <a:custGeom>
              <a:avLst/>
              <a:gdLst>
                <a:gd name="T0" fmla="*/ 41 w 83"/>
                <a:gd name="T1" fmla="*/ 0 h 83"/>
                <a:gd name="T2" fmla="*/ 0 w 83"/>
                <a:gd name="T3" fmla="*/ 42 h 83"/>
                <a:gd name="T4" fmla="*/ 41 w 83"/>
                <a:gd name="T5" fmla="*/ 83 h 83"/>
                <a:gd name="T6" fmla="*/ 83 w 83"/>
                <a:gd name="T7" fmla="*/ 42 h 83"/>
                <a:gd name="T8" fmla="*/ 41 w 83"/>
                <a:gd name="T9" fmla="*/ 0 h 83"/>
                <a:gd name="T10" fmla="*/ 46 w 83"/>
                <a:gd name="T11" fmla="*/ 69 h 83"/>
                <a:gd name="T12" fmla="*/ 53 w 83"/>
                <a:gd name="T13" fmla="*/ 57 h 83"/>
                <a:gd name="T14" fmla="*/ 41 w 83"/>
                <a:gd name="T15" fmla="*/ 33 h 83"/>
                <a:gd name="T16" fmla="*/ 28 w 83"/>
                <a:gd name="T17" fmla="*/ 57 h 83"/>
                <a:gd name="T18" fmla="*/ 34 w 83"/>
                <a:gd name="T19" fmla="*/ 69 h 83"/>
                <a:gd name="T20" fmla="*/ 23 w 83"/>
                <a:gd name="T21" fmla="*/ 50 h 83"/>
                <a:gd name="T22" fmla="*/ 44 w 83"/>
                <a:gd name="T23" fmla="*/ 14 h 83"/>
                <a:gd name="T24" fmla="*/ 60 w 83"/>
                <a:gd name="T25" fmla="*/ 50 h 83"/>
                <a:gd name="T26" fmla="*/ 46 w 83"/>
                <a:gd name="T27"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3">
                  <a:moveTo>
                    <a:pt x="41" y="0"/>
                  </a:moveTo>
                  <a:cubicBezTo>
                    <a:pt x="18" y="0"/>
                    <a:pt x="0" y="19"/>
                    <a:pt x="0" y="42"/>
                  </a:cubicBezTo>
                  <a:cubicBezTo>
                    <a:pt x="0" y="65"/>
                    <a:pt x="18" y="83"/>
                    <a:pt x="41" y="83"/>
                  </a:cubicBezTo>
                  <a:cubicBezTo>
                    <a:pt x="64" y="83"/>
                    <a:pt x="83" y="65"/>
                    <a:pt x="83" y="42"/>
                  </a:cubicBezTo>
                  <a:cubicBezTo>
                    <a:pt x="83" y="19"/>
                    <a:pt x="64" y="0"/>
                    <a:pt x="41" y="0"/>
                  </a:cubicBezTo>
                  <a:close/>
                  <a:moveTo>
                    <a:pt x="46" y="69"/>
                  </a:moveTo>
                  <a:cubicBezTo>
                    <a:pt x="50" y="67"/>
                    <a:pt x="53" y="63"/>
                    <a:pt x="53" y="57"/>
                  </a:cubicBezTo>
                  <a:cubicBezTo>
                    <a:pt x="52" y="47"/>
                    <a:pt x="40" y="44"/>
                    <a:pt x="41" y="33"/>
                  </a:cubicBezTo>
                  <a:cubicBezTo>
                    <a:pt x="38" y="35"/>
                    <a:pt x="28" y="47"/>
                    <a:pt x="28" y="57"/>
                  </a:cubicBezTo>
                  <a:cubicBezTo>
                    <a:pt x="28" y="63"/>
                    <a:pt x="31" y="66"/>
                    <a:pt x="34" y="69"/>
                  </a:cubicBezTo>
                  <a:cubicBezTo>
                    <a:pt x="28" y="66"/>
                    <a:pt x="23" y="60"/>
                    <a:pt x="23" y="50"/>
                  </a:cubicBezTo>
                  <a:cubicBezTo>
                    <a:pt x="23" y="35"/>
                    <a:pt x="39" y="17"/>
                    <a:pt x="44" y="14"/>
                  </a:cubicBezTo>
                  <a:cubicBezTo>
                    <a:pt x="41" y="31"/>
                    <a:pt x="60" y="35"/>
                    <a:pt x="60" y="50"/>
                  </a:cubicBezTo>
                  <a:cubicBezTo>
                    <a:pt x="60" y="61"/>
                    <a:pt x="53" y="67"/>
                    <a:pt x="46"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
            <p:cNvSpPr>
              <a:spLocks/>
            </p:cNvSpPr>
            <p:nvPr/>
          </p:nvSpPr>
          <p:spPr bwMode="auto">
            <a:xfrm>
              <a:off x="0" y="882650"/>
              <a:ext cx="2360613" cy="1620838"/>
            </a:xfrm>
            <a:custGeom>
              <a:avLst/>
              <a:gdLst>
                <a:gd name="T0" fmla="*/ 233 w 236"/>
                <a:gd name="T1" fmla="*/ 98 h 162"/>
                <a:gd name="T2" fmla="*/ 213 w 236"/>
                <a:gd name="T3" fmla="*/ 101 h 162"/>
                <a:gd name="T4" fmla="*/ 207 w 236"/>
                <a:gd name="T5" fmla="*/ 114 h 162"/>
                <a:gd name="T6" fmla="*/ 200 w 236"/>
                <a:gd name="T7" fmla="*/ 124 h 162"/>
                <a:gd name="T8" fmla="*/ 191 w 236"/>
                <a:gd name="T9" fmla="*/ 126 h 162"/>
                <a:gd name="T10" fmla="*/ 175 w 236"/>
                <a:gd name="T11" fmla="*/ 132 h 162"/>
                <a:gd name="T12" fmla="*/ 160 w 236"/>
                <a:gd name="T13" fmla="*/ 123 h 162"/>
                <a:gd name="T14" fmla="*/ 148 w 236"/>
                <a:gd name="T15" fmla="*/ 102 h 162"/>
                <a:gd name="T16" fmla="*/ 146 w 236"/>
                <a:gd name="T17" fmla="*/ 91 h 162"/>
                <a:gd name="T18" fmla="*/ 150 w 236"/>
                <a:gd name="T19" fmla="*/ 64 h 162"/>
                <a:gd name="T20" fmla="*/ 132 w 236"/>
                <a:gd name="T21" fmla="*/ 50 h 162"/>
                <a:gd name="T22" fmla="*/ 122 w 236"/>
                <a:gd name="T23" fmla="*/ 37 h 162"/>
                <a:gd name="T24" fmla="*/ 104 w 236"/>
                <a:gd name="T25" fmla="*/ 37 h 162"/>
                <a:gd name="T26" fmla="*/ 92 w 236"/>
                <a:gd name="T27" fmla="*/ 27 h 162"/>
                <a:gd name="T28" fmla="*/ 66 w 236"/>
                <a:gd name="T29" fmla="*/ 12 h 162"/>
                <a:gd name="T30" fmla="*/ 65 w 236"/>
                <a:gd name="T31" fmla="*/ 16 h 162"/>
                <a:gd name="T32" fmla="*/ 45 w 236"/>
                <a:gd name="T33" fmla="*/ 15 h 162"/>
                <a:gd name="T34" fmla="*/ 17 w 236"/>
                <a:gd name="T35" fmla="*/ 2 h 162"/>
                <a:gd name="T36" fmla="*/ 0 w 236"/>
                <a:gd name="T37" fmla="*/ 0 h 162"/>
                <a:gd name="T38" fmla="*/ 0 w 236"/>
                <a:gd name="T39" fmla="*/ 0 h 162"/>
                <a:gd name="T40" fmla="*/ 20 w 236"/>
                <a:gd name="T41" fmla="*/ 38 h 162"/>
                <a:gd name="T42" fmla="*/ 12 w 236"/>
                <a:gd name="T43" fmla="*/ 43 h 162"/>
                <a:gd name="T44" fmla="*/ 33 w 236"/>
                <a:gd name="T45" fmla="*/ 63 h 162"/>
                <a:gd name="T46" fmla="*/ 46 w 236"/>
                <a:gd name="T47" fmla="*/ 84 h 162"/>
                <a:gd name="T48" fmla="*/ 52 w 236"/>
                <a:gd name="T49" fmla="*/ 87 h 162"/>
                <a:gd name="T50" fmla="*/ 45 w 236"/>
                <a:gd name="T51" fmla="*/ 78 h 162"/>
                <a:gd name="T52" fmla="*/ 27 w 236"/>
                <a:gd name="T53" fmla="*/ 38 h 162"/>
                <a:gd name="T54" fmla="*/ 16 w 236"/>
                <a:gd name="T55" fmla="*/ 8 h 162"/>
                <a:gd name="T56" fmla="*/ 37 w 236"/>
                <a:gd name="T57" fmla="*/ 38 h 162"/>
                <a:gd name="T58" fmla="*/ 54 w 236"/>
                <a:gd name="T59" fmla="*/ 62 h 162"/>
                <a:gd name="T60" fmla="*/ 82 w 236"/>
                <a:gd name="T61" fmla="*/ 94 h 162"/>
                <a:gd name="T62" fmla="*/ 83 w 236"/>
                <a:gd name="T63" fmla="*/ 97 h 162"/>
                <a:gd name="T64" fmla="*/ 139 w 236"/>
                <a:gd name="T65" fmla="*/ 147 h 162"/>
                <a:gd name="T66" fmla="*/ 153 w 236"/>
                <a:gd name="T67" fmla="*/ 152 h 162"/>
                <a:gd name="T68" fmla="*/ 171 w 236"/>
                <a:gd name="T69" fmla="*/ 147 h 162"/>
                <a:gd name="T70" fmla="*/ 196 w 236"/>
                <a:gd name="T71" fmla="*/ 162 h 162"/>
                <a:gd name="T72" fmla="*/ 210 w 236"/>
                <a:gd name="T73" fmla="*/ 147 h 162"/>
                <a:gd name="T74" fmla="*/ 204 w 236"/>
                <a:gd name="T75" fmla="*/ 137 h 162"/>
                <a:gd name="T76" fmla="*/ 219 w 236"/>
                <a:gd name="T77" fmla="*/ 131 h 162"/>
                <a:gd name="T78" fmla="*/ 229 w 236"/>
                <a:gd name="T79" fmla="*/ 128 h 162"/>
                <a:gd name="T80" fmla="*/ 236 w 236"/>
                <a:gd name="T81" fmla="*/ 10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162">
                  <a:moveTo>
                    <a:pt x="233" y="97"/>
                  </a:moveTo>
                  <a:cubicBezTo>
                    <a:pt x="233" y="98"/>
                    <a:pt x="233" y="98"/>
                    <a:pt x="233" y="98"/>
                  </a:cubicBezTo>
                  <a:cubicBezTo>
                    <a:pt x="222" y="98"/>
                    <a:pt x="222" y="98"/>
                    <a:pt x="222" y="98"/>
                  </a:cubicBezTo>
                  <a:cubicBezTo>
                    <a:pt x="213" y="101"/>
                    <a:pt x="213" y="101"/>
                    <a:pt x="213" y="101"/>
                  </a:cubicBezTo>
                  <a:cubicBezTo>
                    <a:pt x="208" y="104"/>
                    <a:pt x="208" y="104"/>
                    <a:pt x="208" y="104"/>
                  </a:cubicBezTo>
                  <a:cubicBezTo>
                    <a:pt x="207" y="114"/>
                    <a:pt x="207" y="114"/>
                    <a:pt x="207" y="114"/>
                  </a:cubicBezTo>
                  <a:cubicBezTo>
                    <a:pt x="205" y="120"/>
                    <a:pt x="205" y="120"/>
                    <a:pt x="205" y="120"/>
                  </a:cubicBezTo>
                  <a:cubicBezTo>
                    <a:pt x="200" y="124"/>
                    <a:pt x="200" y="124"/>
                    <a:pt x="200" y="124"/>
                  </a:cubicBezTo>
                  <a:cubicBezTo>
                    <a:pt x="196" y="128"/>
                    <a:pt x="196" y="128"/>
                    <a:pt x="196" y="128"/>
                  </a:cubicBezTo>
                  <a:cubicBezTo>
                    <a:pt x="191" y="126"/>
                    <a:pt x="191" y="126"/>
                    <a:pt x="191" y="126"/>
                  </a:cubicBezTo>
                  <a:cubicBezTo>
                    <a:pt x="186" y="129"/>
                    <a:pt x="186" y="129"/>
                    <a:pt x="186" y="129"/>
                  </a:cubicBezTo>
                  <a:cubicBezTo>
                    <a:pt x="175" y="132"/>
                    <a:pt x="175" y="132"/>
                    <a:pt x="175" y="132"/>
                  </a:cubicBezTo>
                  <a:cubicBezTo>
                    <a:pt x="169" y="127"/>
                    <a:pt x="169" y="127"/>
                    <a:pt x="169" y="127"/>
                  </a:cubicBezTo>
                  <a:cubicBezTo>
                    <a:pt x="160" y="123"/>
                    <a:pt x="160" y="123"/>
                    <a:pt x="160" y="123"/>
                  </a:cubicBezTo>
                  <a:cubicBezTo>
                    <a:pt x="158" y="118"/>
                    <a:pt x="158" y="118"/>
                    <a:pt x="158" y="118"/>
                  </a:cubicBezTo>
                  <a:cubicBezTo>
                    <a:pt x="148" y="102"/>
                    <a:pt x="148" y="102"/>
                    <a:pt x="148" y="102"/>
                  </a:cubicBezTo>
                  <a:cubicBezTo>
                    <a:pt x="145" y="93"/>
                    <a:pt x="145" y="93"/>
                    <a:pt x="145" y="93"/>
                  </a:cubicBezTo>
                  <a:cubicBezTo>
                    <a:pt x="146" y="91"/>
                    <a:pt x="146" y="91"/>
                    <a:pt x="146" y="91"/>
                  </a:cubicBezTo>
                  <a:cubicBezTo>
                    <a:pt x="145" y="77"/>
                    <a:pt x="145" y="77"/>
                    <a:pt x="145" y="77"/>
                  </a:cubicBezTo>
                  <a:cubicBezTo>
                    <a:pt x="150" y="64"/>
                    <a:pt x="150" y="64"/>
                    <a:pt x="150" y="64"/>
                  </a:cubicBezTo>
                  <a:cubicBezTo>
                    <a:pt x="135" y="60"/>
                    <a:pt x="135" y="60"/>
                    <a:pt x="135" y="60"/>
                  </a:cubicBezTo>
                  <a:cubicBezTo>
                    <a:pt x="132" y="50"/>
                    <a:pt x="132" y="50"/>
                    <a:pt x="132" y="50"/>
                  </a:cubicBezTo>
                  <a:cubicBezTo>
                    <a:pt x="126" y="44"/>
                    <a:pt x="126" y="44"/>
                    <a:pt x="126" y="44"/>
                  </a:cubicBezTo>
                  <a:cubicBezTo>
                    <a:pt x="122" y="37"/>
                    <a:pt x="122" y="37"/>
                    <a:pt x="122" y="37"/>
                  </a:cubicBezTo>
                  <a:cubicBezTo>
                    <a:pt x="110" y="30"/>
                    <a:pt x="110" y="30"/>
                    <a:pt x="110" y="30"/>
                  </a:cubicBezTo>
                  <a:cubicBezTo>
                    <a:pt x="104" y="37"/>
                    <a:pt x="104" y="37"/>
                    <a:pt x="104" y="37"/>
                  </a:cubicBezTo>
                  <a:cubicBezTo>
                    <a:pt x="92" y="30"/>
                    <a:pt x="92" y="30"/>
                    <a:pt x="92" y="30"/>
                  </a:cubicBezTo>
                  <a:cubicBezTo>
                    <a:pt x="92" y="27"/>
                    <a:pt x="92" y="27"/>
                    <a:pt x="92" y="27"/>
                  </a:cubicBezTo>
                  <a:cubicBezTo>
                    <a:pt x="78" y="12"/>
                    <a:pt x="78" y="12"/>
                    <a:pt x="78" y="12"/>
                  </a:cubicBezTo>
                  <a:cubicBezTo>
                    <a:pt x="66" y="12"/>
                    <a:pt x="66" y="12"/>
                    <a:pt x="66" y="12"/>
                  </a:cubicBezTo>
                  <a:cubicBezTo>
                    <a:pt x="66" y="15"/>
                    <a:pt x="66" y="15"/>
                    <a:pt x="66" y="15"/>
                  </a:cubicBezTo>
                  <a:cubicBezTo>
                    <a:pt x="65" y="16"/>
                    <a:pt x="65" y="16"/>
                    <a:pt x="65" y="16"/>
                  </a:cubicBezTo>
                  <a:cubicBezTo>
                    <a:pt x="61" y="15"/>
                    <a:pt x="61" y="15"/>
                    <a:pt x="61" y="15"/>
                  </a:cubicBezTo>
                  <a:cubicBezTo>
                    <a:pt x="45" y="15"/>
                    <a:pt x="45" y="15"/>
                    <a:pt x="45" y="15"/>
                  </a:cubicBezTo>
                  <a:cubicBezTo>
                    <a:pt x="18" y="3"/>
                    <a:pt x="18" y="3"/>
                    <a:pt x="18" y="3"/>
                  </a:cubicBezTo>
                  <a:cubicBezTo>
                    <a:pt x="17" y="2"/>
                    <a:pt x="17" y="2"/>
                    <a:pt x="17" y="2"/>
                  </a:cubicBezTo>
                  <a:cubicBezTo>
                    <a:pt x="18" y="0"/>
                    <a:pt x="18" y="0"/>
                    <a:pt x="18" y="0"/>
                  </a:cubicBezTo>
                  <a:cubicBezTo>
                    <a:pt x="0" y="0"/>
                    <a:pt x="0" y="0"/>
                    <a:pt x="0" y="0"/>
                  </a:cubicBezTo>
                  <a:cubicBezTo>
                    <a:pt x="0" y="0"/>
                    <a:pt x="0" y="0"/>
                    <a:pt x="0" y="0"/>
                  </a:cubicBezTo>
                  <a:cubicBezTo>
                    <a:pt x="0" y="0"/>
                    <a:pt x="0" y="0"/>
                    <a:pt x="0" y="0"/>
                  </a:cubicBezTo>
                  <a:cubicBezTo>
                    <a:pt x="11" y="28"/>
                    <a:pt x="11" y="28"/>
                    <a:pt x="11" y="28"/>
                  </a:cubicBezTo>
                  <a:cubicBezTo>
                    <a:pt x="20" y="38"/>
                    <a:pt x="20" y="38"/>
                    <a:pt x="20" y="38"/>
                  </a:cubicBezTo>
                  <a:cubicBezTo>
                    <a:pt x="19" y="44"/>
                    <a:pt x="19" y="44"/>
                    <a:pt x="19" y="44"/>
                  </a:cubicBezTo>
                  <a:cubicBezTo>
                    <a:pt x="12" y="43"/>
                    <a:pt x="12" y="43"/>
                    <a:pt x="12" y="43"/>
                  </a:cubicBezTo>
                  <a:cubicBezTo>
                    <a:pt x="31" y="59"/>
                    <a:pt x="31" y="59"/>
                    <a:pt x="31" y="59"/>
                  </a:cubicBezTo>
                  <a:cubicBezTo>
                    <a:pt x="33" y="63"/>
                    <a:pt x="33" y="63"/>
                    <a:pt x="33" y="63"/>
                  </a:cubicBezTo>
                  <a:cubicBezTo>
                    <a:pt x="32" y="69"/>
                    <a:pt x="32" y="69"/>
                    <a:pt x="32" y="69"/>
                  </a:cubicBezTo>
                  <a:cubicBezTo>
                    <a:pt x="46" y="84"/>
                    <a:pt x="46" y="84"/>
                    <a:pt x="46" y="84"/>
                  </a:cubicBezTo>
                  <a:cubicBezTo>
                    <a:pt x="48" y="89"/>
                    <a:pt x="48" y="89"/>
                    <a:pt x="48" y="89"/>
                  </a:cubicBezTo>
                  <a:cubicBezTo>
                    <a:pt x="52" y="87"/>
                    <a:pt x="52" y="87"/>
                    <a:pt x="52" y="87"/>
                  </a:cubicBezTo>
                  <a:cubicBezTo>
                    <a:pt x="52" y="85"/>
                    <a:pt x="52" y="85"/>
                    <a:pt x="52" y="85"/>
                  </a:cubicBezTo>
                  <a:cubicBezTo>
                    <a:pt x="45" y="78"/>
                    <a:pt x="45" y="78"/>
                    <a:pt x="45" y="78"/>
                  </a:cubicBezTo>
                  <a:cubicBezTo>
                    <a:pt x="41" y="66"/>
                    <a:pt x="41" y="66"/>
                    <a:pt x="41" y="66"/>
                  </a:cubicBezTo>
                  <a:cubicBezTo>
                    <a:pt x="27" y="38"/>
                    <a:pt x="27" y="38"/>
                    <a:pt x="27" y="38"/>
                  </a:cubicBezTo>
                  <a:cubicBezTo>
                    <a:pt x="26" y="35"/>
                    <a:pt x="26" y="35"/>
                    <a:pt x="26" y="35"/>
                  </a:cubicBezTo>
                  <a:cubicBezTo>
                    <a:pt x="16" y="8"/>
                    <a:pt x="16" y="8"/>
                    <a:pt x="16" y="8"/>
                  </a:cubicBezTo>
                  <a:cubicBezTo>
                    <a:pt x="26" y="14"/>
                    <a:pt x="26" y="14"/>
                    <a:pt x="26" y="14"/>
                  </a:cubicBezTo>
                  <a:cubicBezTo>
                    <a:pt x="37" y="38"/>
                    <a:pt x="37" y="38"/>
                    <a:pt x="37" y="38"/>
                  </a:cubicBezTo>
                  <a:cubicBezTo>
                    <a:pt x="43" y="45"/>
                    <a:pt x="43" y="45"/>
                    <a:pt x="43" y="45"/>
                  </a:cubicBezTo>
                  <a:cubicBezTo>
                    <a:pt x="54" y="62"/>
                    <a:pt x="54" y="62"/>
                    <a:pt x="54" y="62"/>
                  </a:cubicBezTo>
                  <a:cubicBezTo>
                    <a:pt x="59" y="67"/>
                    <a:pt x="59" y="67"/>
                    <a:pt x="59" y="67"/>
                  </a:cubicBezTo>
                  <a:cubicBezTo>
                    <a:pt x="82" y="94"/>
                    <a:pt x="82" y="94"/>
                    <a:pt x="82" y="94"/>
                  </a:cubicBezTo>
                  <a:cubicBezTo>
                    <a:pt x="83" y="94"/>
                    <a:pt x="83" y="94"/>
                    <a:pt x="83" y="94"/>
                  </a:cubicBezTo>
                  <a:cubicBezTo>
                    <a:pt x="83" y="97"/>
                    <a:pt x="83" y="97"/>
                    <a:pt x="83" y="97"/>
                  </a:cubicBezTo>
                  <a:cubicBezTo>
                    <a:pt x="105" y="100"/>
                    <a:pt x="122" y="118"/>
                    <a:pt x="123" y="140"/>
                  </a:cubicBezTo>
                  <a:cubicBezTo>
                    <a:pt x="139" y="147"/>
                    <a:pt x="139" y="147"/>
                    <a:pt x="139" y="147"/>
                  </a:cubicBezTo>
                  <a:cubicBezTo>
                    <a:pt x="141" y="149"/>
                    <a:pt x="141" y="149"/>
                    <a:pt x="141" y="149"/>
                  </a:cubicBezTo>
                  <a:cubicBezTo>
                    <a:pt x="153" y="152"/>
                    <a:pt x="153" y="152"/>
                    <a:pt x="153" y="152"/>
                  </a:cubicBezTo>
                  <a:cubicBezTo>
                    <a:pt x="158" y="154"/>
                    <a:pt x="158" y="154"/>
                    <a:pt x="158" y="154"/>
                  </a:cubicBezTo>
                  <a:cubicBezTo>
                    <a:pt x="171" y="147"/>
                    <a:pt x="171" y="147"/>
                    <a:pt x="171" y="147"/>
                  </a:cubicBezTo>
                  <a:cubicBezTo>
                    <a:pt x="176" y="148"/>
                    <a:pt x="176" y="148"/>
                    <a:pt x="176" y="148"/>
                  </a:cubicBezTo>
                  <a:cubicBezTo>
                    <a:pt x="196" y="162"/>
                    <a:pt x="196" y="162"/>
                    <a:pt x="196" y="162"/>
                  </a:cubicBezTo>
                  <a:cubicBezTo>
                    <a:pt x="199" y="148"/>
                    <a:pt x="199" y="148"/>
                    <a:pt x="199" y="148"/>
                  </a:cubicBezTo>
                  <a:cubicBezTo>
                    <a:pt x="210" y="147"/>
                    <a:pt x="210" y="147"/>
                    <a:pt x="210" y="147"/>
                  </a:cubicBezTo>
                  <a:cubicBezTo>
                    <a:pt x="201" y="137"/>
                    <a:pt x="201" y="137"/>
                    <a:pt x="201" y="137"/>
                  </a:cubicBezTo>
                  <a:cubicBezTo>
                    <a:pt x="204" y="137"/>
                    <a:pt x="204" y="137"/>
                    <a:pt x="204" y="137"/>
                  </a:cubicBezTo>
                  <a:cubicBezTo>
                    <a:pt x="204" y="132"/>
                    <a:pt x="204" y="132"/>
                    <a:pt x="204" y="132"/>
                  </a:cubicBezTo>
                  <a:cubicBezTo>
                    <a:pt x="219" y="131"/>
                    <a:pt x="219" y="131"/>
                    <a:pt x="219" y="131"/>
                  </a:cubicBezTo>
                  <a:cubicBezTo>
                    <a:pt x="228" y="122"/>
                    <a:pt x="228" y="122"/>
                    <a:pt x="228" y="122"/>
                  </a:cubicBezTo>
                  <a:cubicBezTo>
                    <a:pt x="229" y="128"/>
                    <a:pt x="229" y="128"/>
                    <a:pt x="229" y="128"/>
                  </a:cubicBezTo>
                  <a:cubicBezTo>
                    <a:pt x="232" y="107"/>
                    <a:pt x="232" y="107"/>
                    <a:pt x="232" y="107"/>
                  </a:cubicBezTo>
                  <a:cubicBezTo>
                    <a:pt x="236" y="101"/>
                    <a:pt x="236" y="101"/>
                    <a:pt x="236" y="101"/>
                  </a:cubicBezTo>
                  <a:lnTo>
                    <a:pt x="233"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56" name="Marcador de número de diapositiva 5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s-MX"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50" name="Conector recto 49"/>
          <p:cNvCxnSpPr/>
          <p:nvPr/>
        </p:nvCxnSpPr>
        <p:spPr>
          <a:xfrm flipH="1" flipV="1">
            <a:off x="2512379" y="1681345"/>
            <a:ext cx="13176" cy="1265760"/>
          </a:xfrm>
          <a:prstGeom prst="line">
            <a:avLst/>
          </a:prstGeom>
          <a:solidFill>
            <a:srgbClr val="00B0F0"/>
          </a:solidFill>
          <a:ln w="76200" cmpd="sng">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285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ítulo 1"/>
          <p:cNvSpPr txBox="1">
            <a:spLocks/>
          </p:cNvSpPr>
          <p:nvPr/>
        </p:nvSpPr>
        <p:spPr>
          <a:xfrm>
            <a:off x="233356" y="289292"/>
            <a:ext cx="9191539" cy="704411"/>
          </a:xfrm>
          <a:prstGeom prst="rect">
            <a:avLst/>
          </a:prstGeom>
        </p:spPr>
        <p:txBody>
          <a:bodyPr>
            <a:noAutofit/>
          </a:bodyPr>
          <a:lstStyle>
            <a:lvl1pPr algn="l" defTabSz="914400" rtl="0" eaLnBrk="1" latinLnBrk="0" hangingPunct="1">
              <a:lnSpc>
                <a:spcPct val="10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r>
              <a:rPr lang="es-MX" sz="1800"/>
              <a:t>Mercado de gasolinas y diésel en dos años.</a:t>
            </a:r>
          </a:p>
        </p:txBody>
      </p:sp>
      <p:grpSp>
        <p:nvGrpSpPr>
          <p:cNvPr id="11" name="Grupo 10">
            <a:extLst>
              <a:ext uri="{FF2B5EF4-FFF2-40B4-BE49-F238E27FC236}">
                <a16:creationId xmlns:a16="http://schemas.microsoft.com/office/drawing/2014/main" id="{1C6B1379-B22E-2D40-867B-4AA084E737E4}"/>
              </a:ext>
            </a:extLst>
          </p:cNvPr>
          <p:cNvGrpSpPr/>
          <p:nvPr/>
        </p:nvGrpSpPr>
        <p:grpSpPr>
          <a:xfrm>
            <a:off x="1135189" y="817196"/>
            <a:ext cx="8901796" cy="2998450"/>
            <a:chOff x="-160050" y="927779"/>
            <a:chExt cx="11429787" cy="4359663"/>
          </a:xfrm>
        </p:grpSpPr>
        <p:sp>
          <p:nvSpPr>
            <p:cNvPr id="12" name="Rectángulo 11">
              <a:extLst>
                <a:ext uri="{FF2B5EF4-FFF2-40B4-BE49-F238E27FC236}">
                  <a16:creationId xmlns:a16="http://schemas.microsoft.com/office/drawing/2014/main" id="{A752422E-5C2A-A340-A53D-5EC2FB32B148}"/>
                </a:ext>
              </a:extLst>
            </p:cNvPr>
            <p:cNvSpPr/>
            <p:nvPr/>
          </p:nvSpPr>
          <p:spPr>
            <a:xfrm>
              <a:off x="5191914" y="1120525"/>
              <a:ext cx="156839" cy="4166917"/>
            </a:xfrm>
            <a:prstGeom prst="rect">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sz="1200"/>
            </a:p>
          </p:txBody>
        </p:sp>
        <p:grpSp>
          <p:nvGrpSpPr>
            <p:cNvPr id="17" name="Grupo 16">
              <a:extLst>
                <a:ext uri="{FF2B5EF4-FFF2-40B4-BE49-F238E27FC236}">
                  <a16:creationId xmlns:a16="http://schemas.microsoft.com/office/drawing/2014/main" id="{EE2018B1-FC4D-C745-A61D-6F9D1CF4A917}"/>
                </a:ext>
              </a:extLst>
            </p:cNvPr>
            <p:cNvGrpSpPr/>
            <p:nvPr/>
          </p:nvGrpSpPr>
          <p:grpSpPr>
            <a:xfrm>
              <a:off x="-160050" y="931048"/>
              <a:ext cx="5233418" cy="733663"/>
              <a:chOff x="-379569" y="931048"/>
              <a:chExt cx="12144734" cy="733663"/>
            </a:xfrm>
          </p:grpSpPr>
          <p:sp>
            <p:nvSpPr>
              <p:cNvPr id="66" name="Flecha derecha 65">
                <a:extLst>
                  <a:ext uri="{FF2B5EF4-FFF2-40B4-BE49-F238E27FC236}">
                    <a16:creationId xmlns:a16="http://schemas.microsoft.com/office/drawing/2014/main" id="{40FE2EC5-267C-544E-A002-FBFBBA871035}"/>
                  </a:ext>
                </a:extLst>
              </p:cNvPr>
              <p:cNvSpPr/>
              <p:nvPr/>
            </p:nvSpPr>
            <p:spPr>
              <a:xfrm>
                <a:off x="-379569" y="931048"/>
                <a:ext cx="12144734" cy="733663"/>
              </a:xfrm>
              <a:prstGeom prst="rightArrow">
                <a:avLst/>
              </a:prstGeom>
              <a:solidFill>
                <a:srgbClr val="660033"/>
              </a:solidFill>
            </p:spPr>
            <p:txBody>
              <a:bodyPr wrap="square">
                <a:noAutofit/>
              </a:bodyPr>
              <a:lstStyle/>
              <a:p>
                <a:endParaRPr lang="es-MX" sz="1200"/>
              </a:p>
            </p:txBody>
          </p:sp>
          <p:sp>
            <p:nvSpPr>
              <p:cNvPr id="67" name="Rectángulo 66">
                <a:extLst>
                  <a:ext uri="{FF2B5EF4-FFF2-40B4-BE49-F238E27FC236}">
                    <a16:creationId xmlns:a16="http://schemas.microsoft.com/office/drawing/2014/main" id="{8554DB5C-FA6E-8A4C-85E4-846ECC5DDDD1}"/>
                  </a:ext>
                </a:extLst>
              </p:cNvPr>
              <p:cNvSpPr/>
              <p:nvPr/>
            </p:nvSpPr>
            <p:spPr>
              <a:xfrm>
                <a:off x="6175" y="1075161"/>
                <a:ext cx="11007776" cy="440461"/>
              </a:xfrm>
              <a:prstGeom prst="rect">
                <a:avLst/>
              </a:prstGeom>
              <a:noFill/>
            </p:spPr>
            <p:txBody>
              <a:bodyPr wrap="square">
                <a:noAutofit/>
              </a:bodyPr>
              <a:lstStyle/>
              <a:p>
                <a:pPr algn="ctr">
                  <a:lnSpc>
                    <a:spcPct val="107000"/>
                  </a:lnSpc>
                </a:pPr>
                <a:r>
                  <a:rPr lang="es-ES_tradnl" sz="1600" b="1" dirty="0">
                    <a:solidFill>
                      <a:srgbClr val="FFFFFF"/>
                    </a:solidFill>
                    <a:latin typeface="Arial Narrow" panose="020B0604020202020204" pitchFamily="34" charset="0"/>
                    <a:ea typeface="Calibri" panose="020F0502020204030204" pitchFamily="34" charset="0"/>
                    <a:cs typeface="Arial" panose="020B0604020202020204" pitchFamily="34" charset="0"/>
                  </a:rPr>
                  <a:t>Comercialización </a:t>
                </a:r>
                <a:r>
                  <a:rPr lang="es-MX" sz="1600" b="1">
                    <a:solidFill>
                      <a:srgbClr val="FFFFFF"/>
                    </a:solidFill>
                    <a:latin typeface="Arial Narrow" panose="020B0604020202020204" pitchFamily="34" charset="0"/>
                    <a:ea typeface="Calibri" panose="020F0502020204030204" pitchFamily="34" charset="0"/>
                    <a:cs typeface="Arial" panose="020B0604020202020204" pitchFamily="34" charset="0"/>
                  </a:rPr>
                  <a:t>Regulación Asimétrica</a:t>
                </a:r>
                <a:endParaRPr lang="es-MX" sz="1600">
                  <a:latin typeface="Times New Roman" panose="02020603050405020304" pitchFamily="18" charset="0"/>
                  <a:ea typeface="Calibri" panose="020F0502020204030204" pitchFamily="34" charset="0"/>
                </a:endParaRPr>
              </a:p>
              <a:p>
                <a:pPr algn="ctr">
                  <a:lnSpc>
                    <a:spcPct val="107000"/>
                  </a:lnSpc>
                  <a:spcAft>
                    <a:spcPts val="0"/>
                  </a:spcAft>
                </a:pPr>
                <a:r>
                  <a:rPr lang="es-ES_tradnl" sz="1600" b="1" dirty="0">
                    <a:solidFill>
                      <a:srgbClr val="FFFFFF"/>
                    </a:solidFill>
                    <a:latin typeface="Arial Narrow" panose="020B0604020202020204" pitchFamily="34" charset="0"/>
                    <a:ea typeface="Calibri" panose="020F0502020204030204" pitchFamily="34" charset="0"/>
                    <a:cs typeface="Arial" panose="020B0604020202020204" pitchFamily="34" charset="0"/>
                  </a:rPr>
                  <a:t> </a:t>
                </a:r>
                <a:endParaRPr lang="es-MX" sz="3600">
                  <a:effectLst/>
                  <a:latin typeface="Times New Roman" panose="02020603050405020304" pitchFamily="18" charset="0"/>
                  <a:ea typeface="Calibri" panose="020F0502020204030204" pitchFamily="34" charset="0"/>
                </a:endParaRPr>
              </a:p>
            </p:txBody>
          </p:sp>
        </p:grpSp>
        <p:sp>
          <p:nvSpPr>
            <p:cNvPr id="18" name="Freeform 44">
              <a:extLst>
                <a:ext uri="{FF2B5EF4-FFF2-40B4-BE49-F238E27FC236}">
                  <a16:creationId xmlns:a16="http://schemas.microsoft.com/office/drawing/2014/main" id="{3FFAD0AB-153C-CF46-89C5-713D898847A5}"/>
                </a:ext>
              </a:extLst>
            </p:cNvPr>
            <p:cNvSpPr>
              <a:spLocks noChangeAspect="1" noEditPoints="1"/>
            </p:cNvSpPr>
            <p:nvPr/>
          </p:nvSpPr>
          <p:spPr bwMode="auto">
            <a:xfrm>
              <a:off x="274377" y="2156423"/>
              <a:ext cx="1515983" cy="1145783"/>
            </a:xfrm>
            <a:custGeom>
              <a:avLst/>
              <a:gdLst>
                <a:gd name="T0" fmla="*/ 0 w 86"/>
                <a:gd name="T1" fmla="*/ 64 h 67"/>
                <a:gd name="T2" fmla="*/ 9 w 86"/>
                <a:gd name="T3" fmla="*/ 64 h 67"/>
                <a:gd name="T4" fmla="*/ 9 w 86"/>
                <a:gd name="T5" fmla="*/ 62 h 67"/>
                <a:gd name="T6" fmla="*/ 4 w 86"/>
                <a:gd name="T7" fmla="*/ 62 h 67"/>
                <a:gd name="T8" fmla="*/ 4 w 86"/>
                <a:gd name="T9" fmla="*/ 46 h 67"/>
                <a:gd name="T10" fmla="*/ 36 w 86"/>
                <a:gd name="T11" fmla="*/ 46 h 67"/>
                <a:gd name="T12" fmla="*/ 36 w 86"/>
                <a:gd name="T13" fmla="*/ 44 h 67"/>
                <a:gd name="T14" fmla="*/ 9 w 86"/>
                <a:gd name="T15" fmla="*/ 44 h 67"/>
                <a:gd name="T16" fmla="*/ 9 w 86"/>
                <a:gd name="T17" fmla="*/ 40 h 67"/>
                <a:gd name="T18" fmla="*/ 52 w 86"/>
                <a:gd name="T19" fmla="*/ 40 h 67"/>
                <a:gd name="T20" fmla="*/ 52 w 86"/>
                <a:gd name="T21" fmla="*/ 45 h 67"/>
                <a:gd name="T22" fmla="*/ 68 w 86"/>
                <a:gd name="T23" fmla="*/ 45 h 67"/>
                <a:gd name="T24" fmla="*/ 68 w 86"/>
                <a:gd name="T25" fmla="*/ 46 h 67"/>
                <a:gd name="T26" fmla="*/ 74 w 86"/>
                <a:gd name="T27" fmla="*/ 46 h 67"/>
                <a:gd name="T28" fmla="*/ 82 w 86"/>
                <a:gd name="T29" fmla="*/ 53 h 67"/>
                <a:gd name="T30" fmla="*/ 82 w 86"/>
                <a:gd name="T31" fmla="*/ 62 h 67"/>
                <a:gd name="T32" fmla="*/ 86 w 86"/>
                <a:gd name="T33" fmla="*/ 62 h 67"/>
                <a:gd name="T34" fmla="*/ 86 w 86"/>
                <a:gd name="T35" fmla="*/ 67 h 67"/>
                <a:gd name="T36" fmla="*/ 0 w 86"/>
                <a:gd name="T37" fmla="*/ 67 h 67"/>
                <a:gd name="T38" fmla="*/ 0 w 86"/>
                <a:gd name="T39" fmla="*/ 64 h 67"/>
                <a:gd name="T40" fmla="*/ 75 w 86"/>
                <a:gd name="T41" fmla="*/ 62 h 67"/>
                <a:gd name="T42" fmla="*/ 75 w 86"/>
                <a:gd name="T43" fmla="*/ 54 h 67"/>
                <a:gd name="T44" fmla="*/ 74 w 86"/>
                <a:gd name="T45" fmla="*/ 53 h 67"/>
                <a:gd name="T46" fmla="*/ 68 w 86"/>
                <a:gd name="T47" fmla="*/ 53 h 67"/>
                <a:gd name="T48" fmla="*/ 68 w 86"/>
                <a:gd name="T49" fmla="*/ 62 h 67"/>
                <a:gd name="T50" fmla="*/ 75 w 86"/>
                <a:gd name="T51" fmla="*/ 62 h 67"/>
                <a:gd name="T52" fmla="*/ 80 w 86"/>
                <a:gd name="T53" fmla="*/ 62 h 67"/>
                <a:gd name="T54" fmla="*/ 80 w 86"/>
                <a:gd name="T55" fmla="*/ 53 h 67"/>
                <a:gd name="T56" fmla="*/ 74 w 86"/>
                <a:gd name="T57" fmla="*/ 48 h 67"/>
                <a:gd name="T58" fmla="*/ 68 w 86"/>
                <a:gd name="T59" fmla="*/ 48 h 67"/>
                <a:gd name="T60" fmla="*/ 68 w 86"/>
                <a:gd name="T61" fmla="*/ 49 h 67"/>
                <a:gd name="T62" fmla="*/ 74 w 86"/>
                <a:gd name="T63" fmla="*/ 49 h 67"/>
                <a:gd name="T64" fmla="*/ 77 w 86"/>
                <a:gd name="T65" fmla="*/ 50 h 67"/>
                <a:gd name="T66" fmla="*/ 79 w 86"/>
                <a:gd name="T67" fmla="*/ 54 h 67"/>
                <a:gd name="T68" fmla="*/ 79 w 86"/>
                <a:gd name="T69" fmla="*/ 62 h 67"/>
                <a:gd name="T70" fmla="*/ 80 w 86"/>
                <a:gd name="T71" fmla="*/ 62 h 67"/>
                <a:gd name="T72" fmla="*/ 35 w 86"/>
                <a:gd name="T73" fmla="*/ 38 h 67"/>
                <a:gd name="T74" fmla="*/ 43 w 86"/>
                <a:gd name="T75" fmla="*/ 38 h 67"/>
                <a:gd name="T76" fmla="*/ 42 w 86"/>
                <a:gd name="T77" fmla="*/ 0 h 67"/>
                <a:gd name="T78" fmla="*/ 36 w 86"/>
                <a:gd name="T79" fmla="*/ 0 h 67"/>
                <a:gd name="T80" fmla="*/ 35 w 86"/>
                <a:gd name="T81" fmla="*/ 38 h 67"/>
                <a:gd name="T82" fmla="*/ 23 w 86"/>
                <a:gd name="T83" fmla="*/ 38 h 67"/>
                <a:gd name="T84" fmla="*/ 31 w 86"/>
                <a:gd name="T85" fmla="*/ 38 h 67"/>
                <a:gd name="T86" fmla="*/ 30 w 86"/>
                <a:gd name="T87" fmla="*/ 0 h 67"/>
                <a:gd name="T88" fmla="*/ 24 w 86"/>
                <a:gd name="T89" fmla="*/ 0 h 67"/>
                <a:gd name="T90" fmla="*/ 23 w 86"/>
                <a:gd name="T91" fmla="*/ 38 h 67"/>
                <a:gd name="T92" fmla="*/ 11 w 86"/>
                <a:gd name="T93" fmla="*/ 38 h 67"/>
                <a:gd name="T94" fmla="*/ 20 w 86"/>
                <a:gd name="T95" fmla="*/ 38 h 67"/>
                <a:gd name="T96" fmla="*/ 19 w 86"/>
                <a:gd name="T97" fmla="*/ 0 h 67"/>
                <a:gd name="T98" fmla="*/ 13 w 86"/>
                <a:gd name="T99" fmla="*/ 0 h 67"/>
                <a:gd name="T100" fmla="*/ 11 w 86"/>
                <a:gd name="T101"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7">
                  <a:moveTo>
                    <a:pt x="0" y="64"/>
                  </a:moveTo>
                  <a:cubicBezTo>
                    <a:pt x="9" y="64"/>
                    <a:pt x="9" y="64"/>
                    <a:pt x="9" y="64"/>
                  </a:cubicBezTo>
                  <a:cubicBezTo>
                    <a:pt x="9" y="62"/>
                    <a:pt x="9" y="62"/>
                    <a:pt x="9" y="62"/>
                  </a:cubicBezTo>
                  <a:cubicBezTo>
                    <a:pt x="4" y="62"/>
                    <a:pt x="4" y="62"/>
                    <a:pt x="4" y="62"/>
                  </a:cubicBezTo>
                  <a:cubicBezTo>
                    <a:pt x="4" y="46"/>
                    <a:pt x="4" y="46"/>
                    <a:pt x="4" y="46"/>
                  </a:cubicBezTo>
                  <a:cubicBezTo>
                    <a:pt x="36" y="46"/>
                    <a:pt x="36" y="46"/>
                    <a:pt x="36" y="46"/>
                  </a:cubicBezTo>
                  <a:cubicBezTo>
                    <a:pt x="36" y="44"/>
                    <a:pt x="36" y="44"/>
                    <a:pt x="36" y="44"/>
                  </a:cubicBezTo>
                  <a:cubicBezTo>
                    <a:pt x="9" y="44"/>
                    <a:pt x="9" y="44"/>
                    <a:pt x="9" y="44"/>
                  </a:cubicBezTo>
                  <a:cubicBezTo>
                    <a:pt x="9" y="40"/>
                    <a:pt x="9" y="40"/>
                    <a:pt x="9" y="40"/>
                  </a:cubicBezTo>
                  <a:cubicBezTo>
                    <a:pt x="52" y="40"/>
                    <a:pt x="52" y="40"/>
                    <a:pt x="52" y="40"/>
                  </a:cubicBezTo>
                  <a:cubicBezTo>
                    <a:pt x="52" y="45"/>
                    <a:pt x="52" y="45"/>
                    <a:pt x="52" y="45"/>
                  </a:cubicBezTo>
                  <a:cubicBezTo>
                    <a:pt x="68" y="45"/>
                    <a:pt x="68" y="45"/>
                    <a:pt x="68" y="45"/>
                  </a:cubicBezTo>
                  <a:cubicBezTo>
                    <a:pt x="68" y="46"/>
                    <a:pt x="68" y="46"/>
                    <a:pt x="68" y="46"/>
                  </a:cubicBezTo>
                  <a:cubicBezTo>
                    <a:pt x="74" y="46"/>
                    <a:pt x="74" y="46"/>
                    <a:pt x="74" y="46"/>
                  </a:cubicBezTo>
                  <a:cubicBezTo>
                    <a:pt x="79" y="46"/>
                    <a:pt x="82" y="49"/>
                    <a:pt x="82" y="53"/>
                  </a:cubicBezTo>
                  <a:cubicBezTo>
                    <a:pt x="82" y="62"/>
                    <a:pt x="82" y="62"/>
                    <a:pt x="82" y="62"/>
                  </a:cubicBezTo>
                  <a:cubicBezTo>
                    <a:pt x="86" y="62"/>
                    <a:pt x="86" y="62"/>
                    <a:pt x="86" y="62"/>
                  </a:cubicBezTo>
                  <a:cubicBezTo>
                    <a:pt x="86" y="63"/>
                    <a:pt x="86" y="65"/>
                    <a:pt x="86" y="67"/>
                  </a:cubicBezTo>
                  <a:cubicBezTo>
                    <a:pt x="0" y="67"/>
                    <a:pt x="0" y="67"/>
                    <a:pt x="0" y="67"/>
                  </a:cubicBezTo>
                  <a:cubicBezTo>
                    <a:pt x="0" y="64"/>
                    <a:pt x="0" y="64"/>
                    <a:pt x="0" y="64"/>
                  </a:cubicBezTo>
                  <a:close/>
                  <a:moveTo>
                    <a:pt x="75" y="62"/>
                  </a:moveTo>
                  <a:cubicBezTo>
                    <a:pt x="75" y="54"/>
                    <a:pt x="75" y="54"/>
                    <a:pt x="75" y="54"/>
                  </a:cubicBezTo>
                  <a:cubicBezTo>
                    <a:pt x="75" y="54"/>
                    <a:pt x="75" y="53"/>
                    <a:pt x="74" y="53"/>
                  </a:cubicBezTo>
                  <a:cubicBezTo>
                    <a:pt x="68" y="53"/>
                    <a:pt x="68" y="53"/>
                    <a:pt x="68" y="53"/>
                  </a:cubicBezTo>
                  <a:cubicBezTo>
                    <a:pt x="68" y="62"/>
                    <a:pt x="68" y="62"/>
                    <a:pt x="68" y="62"/>
                  </a:cubicBezTo>
                  <a:cubicBezTo>
                    <a:pt x="75" y="62"/>
                    <a:pt x="75" y="62"/>
                    <a:pt x="75" y="62"/>
                  </a:cubicBezTo>
                  <a:close/>
                  <a:moveTo>
                    <a:pt x="80" y="62"/>
                  </a:moveTo>
                  <a:cubicBezTo>
                    <a:pt x="80" y="53"/>
                    <a:pt x="80" y="53"/>
                    <a:pt x="80" y="53"/>
                  </a:cubicBezTo>
                  <a:cubicBezTo>
                    <a:pt x="80" y="50"/>
                    <a:pt x="78" y="48"/>
                    <a:pt x="74" y="48"/>
                  </a:cubicBezTo>
                  <a:cubicBezTo>
                    <a:pt x="68" y="48"/>
                    <a:pt x="68" y="48"/>
                    <a:pt x="68" y="48"/>
                  </a:cubicBezTo>
                  <a:cubicBezTo>
                    <a:pt x="68" y="49"/>
                    <a:pt x="68" y="49"/>
                    <a:pt x="68" y="49"/>
                  </a:cubicBezTo>
                  <a:cubicBezTo>
                    <a:pt x="74" y="49"/>
                    <a:pt x="74" y="49"/>
                    <a:pt x="74" y="49"/>
                  </a:cubicBezTo>
                  <a:cubicBezTo>
                    <a:pt x="75" y="49"/>
                    <a:pt x="76" y="50"/>
                    <a:pt x="77" y="50"/>
                  </a:cubicBezTo>
                  <a:cubicBezTo>
                    <a:pt x="78" y="51"/>
                    <a:pt x="79" y="53"/>
                    <a:pt x="79" y="54"/>
                  </a:cubicBezTo>
                  <a:cubicBezTo>
                    <a:pt x="79" y="62"/>
                    <a:pt x="79" y="62"/>
                    <a:pt x="79" y="62"/>
                  </a:cubicBezTo>
                  <a:cubicBezTo>
                    <a:pt x="80" y="62"/>
                    <a:pt x="80" y="62"/>
                    <a:pt x="80" y="62"/>
                  </a:cubicBezTo>
                  <a:close/>
                  <a:moveTo>
                    <a:pt x="35" y="38"/>
                  </a:moveTo>
                  <a:cubicBezTo>
                    <a:pt x="43" y="38"/>
                    <a:pt x="43" y="38"/>
                    <a:pt x="43" y="38"/>
                  </a:cubicBezTo>
                  <a:cubicBezTo>
                    <a:pt x="42" y="0"/>
                    <a:pt x="42" y="0"/>
                    <a:pt x="42" y="0"/>
                  </a:cubicBezTo>
                  <a:cubicBezTo>
                    <a:pt x="36" y="0"/>
                    <a:pt x="36" y="0"/>
                    <a:pt x="36" y="0"/>
                  </a:cubicBezTo>
                  <a:cubicBezTo>
                    <a:pt x="35" y="38"/>
                    <a:pt x="35" y="38"/>
                    <a:pt x="35" y="38"/>
                  </a:cubicBezTo>
                  <a:close/>
                  <a:moveTo>
                    <a:pt x="23" y="38"/>
                  </a:moveTo>
                  <a:cubicBezTo>
                    <a:pt x="31" y="38"/>
                    <a:pt x="31" y="38"/>
                    <a:pt x="31" y="38"/>
                  </a:cubicBezTo>
                  <a:cubicBezTo>
                    <a:pt x="30" y="0"/>
                    <a:pt x="30" y="0"/>
                    <a:pt x="30" y="0"/>
                  </a:cubicBezTo>
                  <a:cubicBezTo>
                    <a:pt x="24" y="0"/>
                    <a:pt x="24" y="0"/>
                    <a:pt x="24" y="0"/>
                  </a:cubicBezTo>
                  <a:cubicBezTo>
                    <a:pt x="23" y="38"/>
                    <a:pt x="23" y="38"/>
                    <a:pt x="23" y="38"/>
                  </a:cubicBezTo>
                  <a:close/>
                  <a:moveTo>
                    <a:pt x="11" y="38"/>
                  </a:moveTo>
                  <a:cubicBezTo>
                    <a:pt x="20" y="38"/>
                    <a:pt x="20" y="38"/>
                    <a:pt x="20" y="38"/>
                  </a:cubicBezTo>
                  <a:cubicBezTo>
                    <a:pt x="19" y="0"/>
                    <a:pt x="19" y="0"/>
                    <a:pt x="19" y="0"/>
                  </a:cubicBezTo>
                  <a:cubicBezTo>
                    <a:pt x="13" y="0"/>
                    <a:pt x="13" y="0"/>
                    <a:pt x="13" y="0"/>
                  </a:cubicBezTo>
                  <a:lnTo>
                    <a:pt x="11" y="38"/>
                  </a:lnTo>
                  <a:close/>
                </a:path>
              </a:pathLst>
            </a:custGeom>
            <a:solidFill>
              <a:srgbClr val="660033"/>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19" name="CuadroTexto 10">
              <a:extLst>
                <a:ext uri="{FF2B5EF4-FFF2-40B4-BE49-F238E27FC236}">
                  <a16:creationId xmlns:a16="http://schemas.microsoft.com/office/drawing/2014/main" id="{B3CE696C-4B24-7440-A74A-048ED634D91E}"/>
                </a:ext>
              </a:extLst>
            </p:cNvPr>
            <p:cNvSpPr txBox="1"/>
            <p:nvPr/>
          </p:nvSpPr>
          <p:spPr>
            <a:xfrm>
              <a:off x="128642" y="3307255"/>
              <a:ext cx="1806112" cy="633946"/>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Pemex Refinería e Importación</a:t>
              </a:r>
              <a:endParaRPr lang="es-MX" sz="2400">
                <a:effectLst/>
                <a:latin typeface="Times New Roman" panose="02020603050405020304" pitchFamily="18" charset="0"/>
                <a:ea typeface="Calibri" panose="020F0502020204030204" pitchFamily="34" charset="0"/>
              </a:endParaRPr>
            </a:p>
          </p:txBody>
        </p:sp>
        <p:sp>
          <p:nvSpPr>
            <p:cNvPr id="20" name="CuadroTexto 25">
              <a:extLst>
                <a:ext uri="{FF2B5EF4-FFF2-40B4-BE49-F238E27FC236}">
                  <a16:creationId xmlns:a16="http://schemas.microsoft.com/office/drawing/2014/main" id="{D7DEC7F9-5293-1D4F-8BB1-FFC7BC448550}"/>
                </a:ext>
              </a:extLst>
            </p:cNvPr>
            <p:cNvSpPr txBox="1"/>
            <p:nvPr/>
          </p:nvSpPr>
          <p:spPr>
            <a:xfrm>
              <a:off x="5428739" y="2151241"/>
              <a:ext cx="1681811" cy="532083"/>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latin typeface="Arial Narrow" panose="020B0604020202020204" pitchFamily="34" charset="0"/>
                  <a:ea typeface="Tahoma" panose="020B0604030504040204" pitchFamily="34" charset="0"/>
                  <a:cs typeface="Arial" panose="020B0604020202020204" pitchFamily="34" charset="0"/>
                </a:rPr>
                <a:t>Comercializadores</a:t>
              </a:r>
              <a:endParaRPr lang="es-MX" sz="1100">
                <a:effectLst/>
                <a:latin typeface="Times New Roman" panose="02020603050405020304" pitchFamily="18" charset="0"/>
                <a:ea typeface="Calibri" panose="020F0502020204030204" pitchFamily="34" charset="0"/>
              </a:endParaRPr>
            </a:p>
          </p:txBody>
        </p:sp>
        <p:sp>
          <p:nvSpPr>
            <p:cNvPr id="21" name="CuadroTexto 65">
              <a:extLst>
                <a:ext uri="{FF2B5EF4-FFF2-40B4-BE49-F238E27FC236}">
                  <a16:creationId xmlns:a16="http://schemas.microsoft.com/office/drawing/2014/main" id="{669A7C86-0F1B-BE4A-B99F-AA17DE953BFD}"/>
                </a:ext>
              </a:extLst>
            </p:cNvPr>
            <p:cNvSpPr txBox="1"/>
            <p:nvPr/>
          </p:nvSpPr>
          <p:spPr>
            <a:xfrm>
              <a:off x="9430927" y="2329149"/>
              <a:ext cx="1838810" cy="718601"/>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Nueva marca de Estaciones de Servicio</a:t>
              </a:r>
              <a:endParaRPr lang="es-MX" sz="1100">
                <a:effectLst/>
                <a:latin typeface="Times New Roman" panose="02020603050405020304" pitchFamily="18" charset="0"/>
                <a:ea typeface="Calibri" panose="020F0502020204030204" pitchFamily="34" charset="0"/>
              </a:endParaRPr>
            </a:p>
          </p:txBody>
        </p:sp>
        <p:sp>
          <p:nvSpPr>
            <p:cNvPr id="22" name="Freeform 19">
              <a:extLst>
                <a:ext uri="{FF2B5EF4-FFF2-40B4-BE49-F238E27FC236}">
                  <a16:creationId xmlns:a16="http://schemas.microsoft.com/office/drawing/2014/main" id="{33530B98-FF6E-DC48-AC09-A5E6D1695F3F}"/>
                </a:ext>
              </a:extLst>
            </p:cNvPr>
            <p:cNvSpPr>
              <a:spLocks noEditPoints="1"/>
            </p:cNvSpPr>
            <p:nvPr/>
          </p:nvSpPr>
          <p:spPr bwMode="auto">
            <a:xfrm>
              <a:off x="10400989" y="1743424"/>
              <a:ext cx="492444" cy="500478"/>
            </a:xfrm>
            <a:custGeom>
              <a:avLst/>
              <a:gdLst>
                <a:gd name="T0" fmla="*/ 48 w 54"/>
                <a:gd name="T1" fmla="*/ 22 h 56"/>
                <a:gd name="T2" fmla="*/ 46 w 54"/>
                <a:gd name="T3" fmla="*/ 15 h 56"/>
                <a:gd name="T4" fmla="*/ 49 w 54"/>
                <a:gd name="T5" fmla="*/ 12 h 56"/>
                <a:gd name="T6" fmla="*/ 48 w 54"/>
                <a:gd name="T7" fmla="*/ 2 h 56"/>
                <a:gd name="T8" fmla="*/ 54 w 54"/>
                <a:gd name="T9" fmla="*/ 14 h 56"/>
                <a:gd name="T10" fmla="*/ 54 w 54"/>
                <a:gd name="T11" fmla="*/ 26 h 56"/>
                <a:gd name="T12" fmla="*/ 49 w 54"/>
                <a:gd name="T13" fmla="*/ 22 h 56"/>
                <a:gd name="T14" fmla="*/ 5 w 54"/>
                <a:gd name="T15" fmla="*/ 6 h 56"/>
                <a:gd name="T16" fmla="*/ 20 w 54"/>
                <a:gd name="T17" fmla="*/ 23 h 56"/>
                <a:gd name="T18" fmla="*/ 35 w 54"/>
                <a:gd name="T19" fmla="*/ 6 h 56"/>
                <a:gd name="T20" fmla="*/ 0 w 54"/>
                <a:gd name="T21" fmla="*/ 56 h 56"/>
                <a:gd name="T22" fmla="*/ 40 w 54"/>
                <a:gd name="T23" fmla="*/ 53 h 56"/>
                <a:gd name="T24" fmla="*/ 35 w 54"/>
                <a:gd name="T25" fmla="*/ 51 h 56"/>
                <a:gd name="T26" fmla="*/ 35 w 54"/>
                <a:gd name="T27" fmla="*/ 30 h 56"/>
                <a:gd name="T28" fmla="*/ 40 w 54"/>
                <a:gd name="T29" fmla="*/ 29 h 56"/>
                <a:gd name="T30" fmla="*/ 40 w 54"/>
                <a:gd name="T31" fmla="*/ 27 h 56"/>
                <a:gd name="T32" fmla="*/ 41 w 54"/>
                <a:gd name="T33" fmla="*/ 50 h 56"/>
                <a:gd name="T34" fmla="*/ 50 w 54"/>
                <a:gd name="T35" fmla="*/ 55 h 56"/>
                <a:gd name="T36" fmla="*/ 54 w 54"/>
                <a:gd name="T37" fmla="*/ 27 h 56"/>
                <a:gd name="T38" fmla="*/ 50 w 54"/>
                <a:gd name="T39" fmla="*/ 50 h 56"/>
                <a:gd name="T40" fmla="*/ 46 w 54"/>
                <a:gd name="T41" fmla="*/ 50 h 56"/>
                <a:gd name="T42" fmla="*/ 47 w 54"/>
                <a:gd name="T43" fmla="*/ 27 h 56"/>
                <a:gd name="T44" fmla="*/ 40 w 54"/>
                <a:gd name="T45" fmla="*/ 22 h 56"/>
                <a:gd name="T46" fmla="*/ 38 w 54"/>
                <a:gd name="T47" fmla="*/ 0 h 56"/>
                <a:gd name="T48" fmla="*/ 0 w 54"/>
                <a:gd name="T49" fmla="*/ 3 h 56"/>
                <a:gd name="T50" fmla="*/ 1 w 54"/>
                <a:gd name="T51" fmla="*/ 29 h 56"/>
                <a:gd name="T52" fmla="*/ 5 w 54"/>
                <a:gd name="T53" fmla="*/ 30 h 56"/>
                <a:gd name="T54" fmla="*/ 5 w 54"/>
                <a:gd name="T55" fmla="*/ 51 h 56"/>
                <a:gd name="T56" fmla="*/ 0 w 54"/>
                <a:gd name="T57" fmla="*/ 53 h 56"/>
                <a:gd name="T58" fmla="*/ 20 w 54"/>
                <a:gd name="T59" fmla="*/ 17 h 56"/>
                <a:gd name="T60" fmla="*/ 26 w 54"/>
                <a:gd name="T61" fmla="*/ 11 h 56"/>
                <a:gd name="T62" fmla="*/ 25 w 54"/>
                <a:gd name="T63" fmla="*/ 18 h 56"/>
                <a:gd name="T64" fmla="*/ 12 w 54"/>
                <a:gd name="T65" fmla="*/ 22 h 56"/>
                <a:gd name="T66" fmla="*/ 50 w 54"/>
                <a:gd name="T67" fmla="*/ 15 h 56"/>
                <a:gd name="T68" fmla="*/ 49 w 54"/>
                <a:gd name="T69" fmla="*/ 16 h 56"/>
                <a:gd name="T70" fmla="*/ 49 w 54"/>
                <a:gd name="T71" fmla="*/ 19 h 56"/>
                <a:gd name="T72" fmla="*/ 50 w 54"/>
                <a:gd name="T73"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6">
                  <a:moveTo>
                    <a:pt x="49" y="22"/>
                  </a:moveTo>
                  <a:cubicBezTo>
                    <a:pt x="48" y="22"/>
                    <a:pt x="48" y="22"/>
                    <a:pt x="48" y="22"/>
                  </a:cubicBezTo>
                  <a:cubicBezTo>
                    <a:pt x="46" y="22"/>
                    <a:pt x="45" y="20"/>
                    <a:pt x="45" y="18"/>
                  </a:cubicBezTo>
                  <a:cubicBezTo>
                    <a:pt x="46" y="15"/>
                    <a:pt x="46" y="15"/>
                    <a:pt x="46" y="15"/>
                  </a:cubicBezTo>
                  <a:cubicBezTo>
                    <a:pt x="46" y="14"/>
                    <a:pt x="47" y="12"/>
                    <a:pt x="48" y="12"/>
                  </a:cubicBezTo>
                  <a:cubicBezTo>
                    <a:pt x="49" y="12"/>
                    <a:pt x="49" y="12"/>
                    <a:pt x="49" y="12"/>
                  </a:cubicBezTo>
                  <a:cubicBezTo>
                    <a:pt x="46" y="4"/>
                    <a:pt x="46" y="4"/>
                    <a:pt x="46" y="4"/>
                  </a:cubicBezTo>
                  <a:cubicBezTo>
                    <a:pt x="48" y="2"/>
                    <a:pt x="48" y="2"/>
                    <a:pt x="48" y="2"/>
                  </a:cubicBezTo>
                  <a:cubicBezTo>
                    <a:pt x="54" y="12"/>
                    <a:pt x="54" y="12"/>
                    <a:pt x="54" y="12"/>
                  </a:cubicBezTo>
                  <a:cubicBezTo>
                    <a:pt x="54" y="13"/>
                    <a:pt x="54" y="13"/>
                    <a:pt x="54" y="14"/>
                  </a:cubicBezTo>
                  <a:cubicBezTo>
                    <a:pt x="54" y="18"/>
                    <a:pt x="54" y="21"/>
                    <a:pt x="54" y="25"/>
                  </a:cubicBezTo>
                  <a:cubicBezTo>
                    <a:pt x="54" y="26"/>
                    <a:pt x="54" y="26"/>
                    <a:pt x="54" y="26"/>
                  </a:cubicBezTo>
                  <a:cubicBezTo>
                    <a:pt x="49" y="26"/>
                    <a:pt x="49" y="26"/>
                    <a:pt x="49" y="26"/>
                  </a:cubicBezTo>
                  <a:cubicBezTo>
                    <a:pt x="49" y="22"/>
                    <a:pt x="49" y="22"/>
                    <a:pt x="49" y="22"/>
                  </a:cubicBezTo>
                  <a:cubicBezTo>
                    <a:pt x="49" y="22"/>
                    <a:pt x="49" y="22"/>
                    <a:pt x="49" y="22"/>
                  </a:cubicBezTo>
                  <a:close/>
                  <a:moveTo>
                    <a:pt x="5" y="6"/>
                  </a:moveTo>
                  <a:cubicBezTo>
                    <a:pt x="5" y="23"/>
                    <a:pt x="5" y="23"/>
                    <a:pt x="5" y="23"/>
                  </a:cubicBezTo>
                  <a:cubicBezTo>
                    <a:pt x="20" y="23"/>
                    <a:pt x="20" y="23"/>
                    <a:pt x="20" y="23"/>
                  </a:cubicBezTo>
                  <a:cubicBezTo>
                    <a:pt x="35" y="23"/>
                    <a:pt x="35" y="23"/>
                    <a:pt x="35" y="23"/>
                  </a:cubicBezTo>
                  <a:cubicBezTo>
                    <a:pt x="35" y="6"/>
                    <a:pt x="35" y="6"/>
                    <a:pt x="35" y="6"/>
                  </a:cubicBezTo>
                  <a:cubicBezTo>
                    <a:pt x="5" y="6"/>
                    <a:pt x="5" y="6"/>
                    <a:pt x="5" y="6"/>
                  </a:cubicBezTo>
                  <a:close/>
                  <a:moveTo>
                    <a:pt x="0" y="56"/>
                  </a:moveTo>
                  <a:cubicBezTo>
                    <a:pt x="40" y="56"/>
                    <a:pt x="40" y="56"/>
                    <a:pt x="40" y="56"/>
                  </a:cubicBezTo>
                  <a:cubicBezTo>
                    <a:pt x="40" y="53"/>
                    <a:pt x="40" y="53"/>
                    <a:pt x="40" y="53"/>
                  </a:cubicBezTo>
                  <a:cubicBezTo>
                    <a:pt x="40" y="52"/>
                    <a:pt x="39" y="51"/>
                    <a:pt x="38" y="51"/>
                  </a:cubicBezTo>
                  <a:cubicBezTo>
                    <a:pt x="35" y="51"/>
                    <a:pt x="35" y="51"/>
                    <a:pt x="35" y="51"/>
                  </a:cubicBezTo>
                  <a:cubicBezTo>
                    <a:pt x="34" y="51"/>
                    <a:pt x="33" y="50"/>
                    <a:pt x="33" y="50"/>
                  </a:cubicBezTo>
                  <a:cubicBezTo>
                    <a:pt x="35" y="30"/>
                    <a:pt x="35" y="30"/>
                    <a:pt x="35" y="30"/>
                  </a:cubicBezTo>
                  <a:cubicBezTo>
                    <a:pt x="35" y="30"/>
                    <a:pt x="36" y="29"/>
                    <a:pt x="36" y="29"/>
                  </a:cubicBezTo>
                  <a:cubicBezTo>
                    <a:pt x="40" y="29"/>
                    <a:pt x="40" y="29"/>
                    <a:pt x="40" y="29"/>
                  </a:cubicBezTo>
                  <a:cubicBezTo>
                    <a:pt x="40" y="29"/>
                    <a:pt x="40" y="29"/>
                    <a:pt x="40" y="28"/>
                  </a:cubicBezTo>
                  <a:cubicBezTo>
                    <a:pt x="40" y="27"/>
                    <a:pt x="40" y="27"/>
                    <a:pt x="40" y="27"/>
                  </a:cubicBezTo>
                  <a:cubicBezTo>
                    <a:pt x="43" y="27"/>
                    <a:pt x="43" y="27"/>
                    <a:pt x="43" y="27"/>
                  </a:cubicBezTo>
                  <a:cubicBezTo>
                    <a:pt x="41" y="50"/>
                    <a:pt x="41" y="50"/>
                    <a:pt x="41" y="50"/>
                  </a:cubicBezTo>
                  <a:cubicBezTo>
                    <a:pt x="41" y="53"/>
                    <a:pt x="43" y="55"/>
                    <a:pt x="45" y="55"/>
                  </a:cubicBezTo>
                  <a:cubicBezTo>
                    <a:pt x="46" y="55"/>
                    <a:pt x="49" y="55"/>
                    <a:pt x="50" y="55"/>
                  </a:cubicBezTo>
                  <a:cubicBezTo>
                    <a:pt x="53" y="55"/>
                    <a:pt x="54" y="53"/>
                    <a:pt x="54" y="50"/>
                  </a:cubicBezTo>
                  <a:cubicBezTo>
                    <a:pt x="54" y="27"/>
                    <a:pt x="54" y="27"/>
                    <a:pt x="54" y="27"/>
                  </a:cubicBezTo>
                  <a:cubicBezTo>
                    <a:pt x="50" y="27"/>
                    <a:pt x="50" y="27"/>
                    <a:pt x="50" y="27"/>
                  </a:cubicBezTo>
                  <a:cubicBezTo>
                    <a:pt x="50" y="50"/>
                    <a:pt x="50" y="50"/>
                    <a:pt x="50" y="50"/>
                  </a:cubicBezTo>
                  <a:cubicBezTo>
                    <a:pt x="50" y="50"/>
                    <a:pt x="50" y="50"/>
                    <a:pt x="49" y="50"/>
                  </a:cubicBezTo>
                  <a:cubicBezTo>
                    <a:pt x="49" y="50"/>
                    <a:pt x="47" y="50"/>
                    <a:pt x="46" y="50"/>
                  </a:cubicBezTo>
                  <a:cubicBezTo>
                    <a:pt x="46" y="50"/>
                    <a:pt x="46" y="50"/>
                    <a:pt x="46" y="50"/>
                  </a:cubicBezTo>
                  <a:cubicBezTo>
                    <a:pt x="47" y="27"/>
                    <a:pt x="47" y="27"/>
                    <a:pt x="47" y="27"/>
                  </a:cubicBezTo>
                  <a:cubicBezTo>
                    <a:pt x="47" y="24"/>
                    <a:pt x="46" y="22"/>
                    <a:pt x="43" y="22"/>
                  </a:cubicBezTo>
                  <a:cubicBezTo>
                    <a:pt x="40" y="22"/>
                    <a:pt x="40" y="22"/>
                    <a:pt x="40" y="22"/>
                  </a:cubicBezTo>
                  <a:cubicBezTo>
                    <a:pt x="40" y="3"/>
                    <a:pt x="40" y="3"/>
                    <a:pt x="40" y="3"/>
                  </a:cubicBezTo>
                  <a:cubicBezTo>
                    <a:pt x="40" y="2"/>
                    <a:pt x="39" y="0"/>
                    <a:pt x="38" y="0"/>
                  </a:cubicBezTo>
                  <a:cubicBezTo>
                    <a:pt x="2" y="0"/>
                    <a:pt x="2" y="0"/>
                    <a:pt x="2" y="0"/>
                  </a:cubicBezTo>
                  <a:cubicBezTo>
                    <a:pt x="1" y="0"/>
                    <a:pt x="0" y="2"/>
                    <a:pt x="0" y="3"/>
                  </a:cubicBezTo>
                  <a:cubicBezTo>
                    <a:pt x="0" y="28"/>
                    <a:pt x="0" y="28"/>
                    <a:pt x="0" y="28"/>
                  </a:cubicBezTo>
                  <a:cubicBezTo>
                    <a:pt x="0" y="29"/>
                    <a:pt x="0" y="29"/>
                    <a:pt x="1" y="29"/>
                  </a:cubicBezTo>
                  <a:cubicBezTo>
                    <a:pt x="4" y="29"/>
                    <a:pt x="4" y="29"/>
                    <a:pt x="4" y="29"/>
                  </a:cubicBezTo>
                  <a:cubicBezTo>
                    <a:pt x="4" y="29"/>
                    <a:pt x="5" y="30"/>
                    <a:pt x="5" y="30"/>
                  </a:cubicBezTo>
                  <a:cubicBezTo>
                    <a:pt x="7" y="50"/>
                    <a:pt x="7" y="50"/>
                    <a:pt x="7" y="50"/>
                  </a:cubicBezTo>
                  <a:cubicBezTo>
                    <a:pt x="7" y="50"/>
                    <a:pt x="6" y="51"/>
                    <a:pt x="5" y="51"/>
                  </a:cubicBezTo>
                  <a:cubicBezTo>
                    <a:pt x="2" y="51"/>
                    <a:pt x="2" y="51"/>
                    <a:pt x="2" y="51"/>
                  </a:cubicBezTo>
                  <a:cubicBezTo>
                    <a:pt x="1" y="51"/>
                    <a:pt x="0" y="52"/>
                    <a:pt x="0" y="53"/>
                  </a:cubicBezTo>
                  <a:cubicBezTo>
                    <a:pt x="0" y="56"/>
                    <a:pt x="0" y="56"/>
                    <a:pt x="0" y="56"/>
                  </a:cubicBezTo>
                  <a:close/>
                  <a:moveTo>
                    <a:pt x="20" y="17"/>
                  </a:moveTo>
                  <a:cubicBezTo>
                    <a:pt x="21" y="17"/>
                    <a:pt x="21" y="17"/>
                    <a:pt x="22" y="17"/>
                  </a:cubicBezTo>
                  <a:cubicBezTo>
                    <a:pt x="26" y="11"/>
                    <a:pt x="26" y="11"/>
                    <a:pt x="26" y="11"/>
                  </a:cubicBezTo>
                  <a:cubicBezTo>
                    <a:pt x="27" y="11"/>
                    <a:pt x="27" y="11"/>
                    <a:pt x="27" y="11"/>
                  </a:cubicBezTo>
                  <a:cubicBezTo>
                    <a:pt x="25" y="18"/>
                    <a:pt x="25" y="18"/>
                    <a:pt x="25" y="18"/>
                  </a:cubicBezTo>
                  <a:cubicBezTo>
                    <a:pt x="26" y="19"/>
                    <a:pt x="27" y="20"/>
                    <a:pt x="28" y="22"/>
                  </a:cubicBezTo>
                  <a:cubicBezTo>
                    <a:pt x="12" y="22"/>
                    <a:pt x="12" y="22"/>
                    <a:pt x="12" y="22"/>
                  </a:cubicBezTo>
                  <a:cubicBezTo>
                    <a:pt x="14" y="19"/>
                    <a:pt x="17" y="17"/>
                    <a:pt x="20" y="17"/>
                  </a:cubicBezTo>
                  <a:close/>
                  <a:moveTo>
                    <a:pt x="50" y="15"/>
                  </a:moveTo>
                  <a:cubicBezTo>
                    <a:pt x="49" y="15"/>
                    <a:pt x="49" y="15"/>
                    <a:pt x="49" y="15"/>
                  </a:cubicBezTo>
                  <a:cubicBezTo>
                    <a:pt x="49" y="15"/>
                    <a:pt x="49" y="16"/>
                    <a:pt x="49" y="16"/>
                  </a:cubicBezTo>
                  <a:cubicBezTo>
                    <a:pt x="49" y="16"/>
                    <a:pt x="48" y="18"/>
                    <a:pt x="48" y="19"/>
                  </a:cubicBezTo>
                  <a:cubicBezTo>
                    <a:pt x="48" y="19"/>
                    <a:pt x="48" y="19"/>
                    <a:pt x="49" y="19"/>
                  </a:cubicBezTo>
                  <a:cubicBezTo>
                    <a:pt x="50" y="19"/>
                    <a:pt x="50" y="19"/>
                    <a:pt x="50" y="19"/>
                  </a:cubicBezTo>
                  <a:lnTo>
                    <a:pt x="50" y="15"/>
                  </a:lnTo>
                  <a:close/>
                </a:path>
              </a:pathLst>
            </a:custGeom>
            <a:solidFill>
              <a:srgbClr val="C40000"/>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23" name="Freeform 58">
              <a:extLst>
                <a:ext uri="{FF2B5EF4-FFF2-40B4-BE49-F238E27FC236}">
                  <a16:creationId xmlns:a16="http://schemas.microsoft.com/office/drawing/2014/main" id="{F4234566-5194-B347-B971-4F19CEB418E3}"/>
                </a:ext>
              </a:extLst>
            </p:cNvPr>
            <p:cNvSpPr>
              <a:spLocks noEditPoints="1"/>
            </p:cNvSpPr>
            <p:nvPr/>
          </p:nvSpPr>
          <p:spPr bwMode="auto">
            <a:xfrm>
              <a:off x="9773973" y="1868179"/>
              <a:ext cx="576358" cy="362420"/>
            </a:xfrm>
            <a:custGeom>
              <a:avLst/>
              <a:gdLst>
                <a:gd name="T0" fmla="*/ 162 w 180"/>
                <a:gd name="T1" fmla="*/ 29 h 117"/>
                <a:gd name="T2" fmla="*/ 138 w 180"/>
                <a:gd name="T3" fmla="*/ 0 h 117"/>
                <a:gd name="T4" fmla="*/ 41 w 180"/>
                <a:gd name="T5" fmla="*/ 0 h 117"/>
                <a:gd name="T6" fmla="*/ 18 w 180"/>
                <a:gd name="T7" fmla="*/ 29 h 117"/>
                <a:gd name="T8" fmla="*/ 3 w 180"/>
                <a:gd name="T9" fmla="*/ 45 h 117"/>
                <a:gd name="T10" fmla="*/ 4 w 180"/>
                <a:gd name="T11" fmla="*/ 56 h 117"/>
                <a:gd name="T12" fmla="*/ 0 w 180"/>
                <a:gd name="T13" fmla="*/ 56 h 117"/>
                <a:gd name="T14" fmla="*/ 0 w 180"/>
                <a:gd name="T15" fmla="*/ 117 h 117"/>
                <a:gd name="T16" fmla="*/ 32 w 180"/>
                <a:gd name="T17" fmla="*/ 117 h 117"/>
                <a:gd name="T18" fmla="*/ 32 w 180"/>
                <a:gd name="T19" fmla="*/ 103 h 117"/>
                <a:gd name="T20" fmla="*/ 148 w 180"/>
                <a:gd name="T21" fmla="*/ 103 h 117"/>
                <a:gd name="T22" fmla="*/ 148 w 180"/>
                <a:gd name="T23" fmla="*/ 117 h 117"/>
                <a:gd name="T24" fmla="*/ 180 w 180"/>
                <a:gd name="T25" fmla="*/ 117 h 117"/>
                <a:gd name="T26" fmla="*/ 180 w 180"/>
                <a:gd name="T27" fmla="*/ 56 h 117"/>
                <a:gd name="T28" fmla="*/ 176 w 180"/>
                <a:gd name="T29" fmla="*/ 55 h 117"/>
                <a:gd name="T30" fmla="*/ 177 w 180"/>
                <a:gd name="T31" fmla="*/ 45 h 117"/>
                <a:gd name="T32" fmla="*/ 162 w 180"/>
                <a:gd name="T33" fmla="*/ 29 h 117"/>
                <a:gd name="T34" fmla="*/ 16 w 180"/>
                <a:gd name="T35" fmla="*/ 51 h 117"/>
                <a:gd name="T36" fmla="*/ 56 w 180"/>
                <a:gd name="T37" fmla="*/ 62 h 117"/>
                <a:gd name="T38" fmla="*/ 57 w 180"/>
                <a:gd name="T39" fmla="*/ 68 h 117"/>
                <a:gd name="T40" fmla="*/ 19 w 180"/>
                <a:gd name="T41" fmla="*/ 68 h 117"/>
                <a:gd name="T42" fmla="*/ 16 w 180"/>
                <a:gd name="T43" fmla="*/ 51 h 117"/>
                <a:gd name="T44" fmla="*/ 36 w 180"/>
                <a:gd name="T45" fmla="*/ 78 h 117"/>
                <a:gd name="T46" fmla="*/ 141 w 180"/>
                <a:gd name="T47" fmla="*/ 78 h 117"/>
                <a:gd name="T48" fmla="*/ 138 w 180"/>
                <a:gd name="T49" fmla="*/ 91 h 117"/>
                <a:gd name="T50" fmla="*/ 40 w 180"/>
                <a:gd name="T51" fmla="*/ 91 h 117"/>
                <a:gd name="T52" fmla="*/ 36 w 180"/>
                <a:gd name="T53" fmla="*/ 78 h 117"/>
                <a:gd name="T54" fmla="*/ 164 w 180"/>
                <a:gd name="T55" fmla="*/ 51 h 117"/>
                <a:gd name="T56" fmla="*/ 161 w 180"/>
                <a:gd name="T57" fmla="*/ 68 h 117"/>
                <a:gd name="T58" fmla="*/ 123 w 180"/>
                <a:gd name="T59" fmla="*/ 68 h 117"/>
                <a:gd name="T60" fmla="*/ 125 w 180"/>
                <a:gd name="T61" fmla="*/ 62 h 117"/>
                <a:gd name="T62" fmla="*/ 164 w 180"/>
                <a:gd name="T63" fmla="*/ 51 h 117"/>
                <a:gd name="T64" fmla="*/ 33 w 180"/>
                <a:gd name="T65" fmla="*/ 28 h 117"/>
                <a:gd name="T66" fmla="*/ 48 w 180"/>
                <a:gd name="T67" fmla="*/ 9 h 117"/>
                <a:gd name="T68" fmla="*/ 132 w 180"/>
                <a:gd name="T69" fmla="*/ 9 h 117"/>
                <a:gd name="T70" fmla="*/ 147 w 180"/>
                <a:gd name="T71" fmla="*/ 28 h 117"/>
                <a:gd name="T72" fmla="*/ 33 w 180"/>
                <a:gd name="T73" fmla="*/ 2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17">
                  <a:moveTo>
                    <a:pt x="162" y="29"/>
                  </a:moveTo>
                  <a:cubicBezTo>
                    <a:pt x="138" y="0"/>
                    <a:pt x="138" y="0"/>
                    <a:pt x="138" y="0"/>
                  </a:cubicBezTo>
                  <a:cubicBezTo>
                    <a:pt x="106" y="0"/>
                    <a:pt x="74" y="0"/>
                    <a:pt x="41" y="0"/>
                  </a:cubicBezTo>
                  <a:cubicBezTo>
                    <a:pt x="18" y="29"/>
                    <a:pt x="18" y="29"/>
                    <a:pt x="18" y="29"/>
                  </a:cubicBezTo>
                  <a:cubicBezTo>
                    <a:pt x="3" y="45"/>
                    <a:pt x="3" y="45"/>
                    <a:pt x="3" y="45"/>
                  </a:cubicBezTo>
                  <a:cubicBezTo>
                    <a:pt x="4" y="56"/>
                    <a:pt x="4" y="56"/>
                    <a:pt x="4" y="56"/>
                  </a:cubicBezTo>
                  <a:cubicBezTo>
                    <a:pt x="0" y="56"/>
                    <a:pt x="0" y="56"/>
                    <a:pt x="0" y="56"/>
                  </a:cubicBezTo>
                  <a:cubicBezTo>
                    <a:pt x="0" y="117"/>
                    <a:pt x="0" y="117"/>
                    <a:pt x="0" y="117"/>
                  </a:cubicBezTo>
                  <a:cubicBezTo>
                    <a:pt x="32" y="117"/>
                    <a:pt x="32" y="117"/>
                    <a:pt x="32" y="117"/>
                  </a:cubicBezTo>
                  <a:cubicBezTo>
                    <a:pt x="32" y="103"/>
                    <a:pt x="32" y="103"/>
                    <a:pt x="32" y="103"/>
                  </a:cubicBezTo>
                  <a:cubicBezTo>
                    <a:pt x="148" y="103"/>
                    <a:pt x="148" y="103"/>
                    <a:pt x="148" y="103"/>
                  </a:cubicBezTo>
                  <a:cubicBezTo>
                    <a:pt x="148" y="117"/>
                    <a:pt x="148" y="117"/>
                    <a:pt x="148" y="117"/>
                  </a:cubicBezTo>
                  <a:cubicBezTo>
                    <a:pt x="180" y="117"/>
                    <a:pt x="180" y="117"/>
                    <a:pt x="180" y="117"/>
                  </a:cubicBezTo>
                  <a:cubicBezTo>
                    <a:pt x="180" y="56"/>
                    <a:pt x="180" y="56"/>
                    <a:pt x="180" y="56"/>
                  </a:cubicBezTo>
                  <a:cubicBezTo>
                    <a:pt x="176" y="55"/>
                    <a:pt x="176" y="55"/>
                    <a:pt x="176" y="55"/>
                  </a:cubicBezTo>
                  <a:cubicBezTo>
                    <a:pt x="177" y="45"/>
                    <a:pt x="177" y="45"/>
                    <a:pt x="177" y="45"/>
                  </a:cubicBezTo>
                  <a:cubicBezTo>
                    <a:pt x="162" y="29"/>
                    <a:pt x="162" y="29"/>
                    <a:pt x="162" y="29"/>
                  </a:cubicBezTo>
                  <a:close/>
                  <a:moveTo>
                    <a:pt x="16" y="51"/>
                  </a:moveTo>
                  <a:cubicBezTo>
                    <a:pt x="56" y="62"/>
                    <a:pt x="56" y="62"/>
                    <a:pt x="56" y="62"/>
                  </a:cubicBezTo>
                  <a:cubicBezTo>
                    <a:pt x="57" y="68"/>
                    <a:pt x="57" y="68"/>
                    <a:pt x="57" y="68"/>
                  </a:cubicBezTo>
                  <a:cubicBezTo>
                    <a:pt x="19" y="68"/>
                    <a:pt x="19" y="68"/>
                    <a:pt x="19" y="68"/>
                  </a:cubicBezTo>
                  <a:cubicBezTo>
                    <a:pt x="16" y="51"/>
                    <a:pt x="16" y="51"/>
                    <a:pt x="16" y="51"/>
                  </a:cubicBezTo>
                  <a:close/>
                  <a:moveTo>
                    <a:pt x="36" y="78"/>
                  </a:moveTo>
                  <a:cubicBezTo>
                    <a:pt x="141" y="78"/>
                    <a:pt x="141" y="78"/>
                    <a:pt x="141" y="78"/>
                  </a:cubicBezTo>
                  <a:cubicBezTo>
                    <a:pt x="138" y="91"/>
                    <a:pt x="138" y="91"/>
                    <a:pt x="138" y="91"/>
                  </a:cubicBezTo>
                  <a:cubicBezTo>
                    <a:pt x="113" y="91"/>
                    <a:pt x="64" y="91"/>
                    <a:pt x="40" y="91"/>
                  </a:cubicBezTo>
                  <a:cubicBezTo>
                    <a:pt x="36" y="78"/>
                    <a:pt x="36" y="78"/>
                    <a:pt x="36" y="78"/>
                  </a:cubicBezTo>
                  <a:close/>
                  <a:moveTo>
                    <a:pt x="164" y="51"/>
                  </a:moveTo>
                  <a:cubicBezTo>
                    <a:pt x="161" y="68"/>
                    <a:pt x="161" y="68"/>
                    <a:pt x="161" y="68"/>
                  </a:cubicBezTo>
                  <a:cubicBezTo>
                    <a:pt x="123" y="68"/>
                    <a:pt x="123" y="68"/>
                    <a:pt x="123" y="68"/>
                  </a:cubicBezTo>
                  <a:cubicBezTo>
                    <a:pt x="125" y="62"/>
                    <a:pt x="125" y="62"/>
                    <a:pt x="125" y="62"/>
                  </a:cubicBezTo>
                  <a:cubicBezTo>
                    <a:pt x="164" y="51"/>
                    <a:pt x="164" y="51"/>
                    <a:pt x="164" y="51"/>
                  </a:cubicBezTo>
                  <a:close/>
                  <a:moveTo>
                    <a:pt x="33" y="28"/>
                  </a:moveTo>
                  <a:cubicBezTo>
                    <a:pt x="48" y="9"/>
                    <a:pt x="48" y="9"/>
                    <a:pt x="48" y="9"/>
                  </a:cubicBezTo>
                  <a:cubicBezTo>
                    <a:pt x="76" y="9"/>
                    <a:pt x="104" y="9"/>
                    <a:pt x="132" y="9"/>
                  </a:cubicBezTo>
                  <a:cubicBezTo>
                    <a:pt x="147" y="28"/>
                    <a:pt x="147" y="28"/>
                    <a:pt x="147" y="28"/>
                  </a:cubicBezTo>
                  <a:cubicBezTo>
                    <a:pt x="110" y="28"/>
                    <a:pt x="70" y="28"/>
                    <a:pt x="33" y="28"/>
                  </a:cubicBezTo>
                  <a:close/>
                </a:path>
              </a:pathLst>
            </a:custGeom>
            <a:solidFill>
              <a:srgbClr val="C40000"/>
            </a:solidFill>
            <a:ln>
              <a:noFill/>
            </a:ln>
          </p:spPr>
          <p:txBody>
            <a:bodyPr vert="horz" wrap="square" lIns="68580" tIns="34290" rIns="68580" bIns="34290" numCol="1" anchor="t" anchorCtr="0" compatLnSpc="1">
              <a:prstTxWarp prst="textNoShape">
                <a:avLst/>
              </a:prstTxWarp>
            </a:bodyPr>
            <a:lstStyle/>
            <a:p>
              <a:endParaRPr lang="es-MX" sz="1200"/>
            </a:p>
          </p:txBody>
        </p:sp>
        <p:cxnSp>
          <p:nvCxnSpPr>
            <p:cNvPr id="24" name="Conector curvado 23">
              <a:extLst>
                <a:ext uri="{FF2B5EF4-FFF2-40B4-BE49-F238E27FC236}">
                  <a16:creationId xmlns:a16="http://schemas.microsoft.com/office/drawing/2014/main" id="{128931E4-8720-DA41-AFDE-6482EBD4590D}"/>
                </a:ext>
              </a:extLst>
            </p:cNvPr>
            <p:cNvCxnSpPr>
              <a:cxnSpLocks/>
            </p:cNvCxnSpPr>
            <p:nvPr/>
          </p:nvCxnSpPr>
          <p:spPr>
            <a:xfrm flipV="1">
              <a:off x="6445297" y="1919118"/>
              <a:ext cx="3295420" cy="226382"/>
            </a:xfrm>
            <a:prstGeom prst="curvedConnector3">
              <a:avLst>
                <a:gd name="adj1" fmla="val 50000"/>
              </a:avLst>
            </a:prstGeom>
            <a:noFill/>
            <a:ln w="28575" cap="flat" cmpd="sng" algn="ctr">
              <a:solidFill>
                <a:srgbClr val="CC0066"/>
              </a:solidFill>
              <a:prstDash val="sysDot"/>
              <a:miter lim="800000"/>
              <a:tailEnd type="triangle"/>
            </a:ln>
            <a:effectLst/>
          </p:spPr>
        </p:cxnSp>
        <p:sp>
          <p:nvSpPr>
            <p:cNvPr id="25" name="Freeform 27">
              <a:extLst>
                <a:ext uri="{FF2B5EF4-FFF2-40B4-BE49-F238E27FC236}">
                  <a16:creationId xmlns:a16="http://schemas.microsoft.com/office/drawing/2014/main" id="{3328B256-4409-8046-A3EA-7065FC02DD15}"/>
                </a:ext>
              </a:extLst>
            </p:cNvPr>
            <p:cNvSpPr>
              <a:spLocks noChangeAspect="1" noEditPoints="1"/>
            </p:cNvSpPr>
            <p:nvPr/>
          </p:nvSpPr>
          <p:spPr bwMode="auto">
            <a:xfrm>
              <a:off x="7912429" y="2187303"/>
              <a:ext cx="774025" cy="281605"/>
            </a:xfrm>
            <a:custGeom>
              <a:avLst/>
              <a:gdLst>
                <a:gd name="T0" fmla="*/ 112 w 133"/>
                <a:gd name="T1" fmla="*/ 10 h 48"/>
                <a:gd name="T2" fmla="*/ 113 w 133"/>
                <a:gd name="T3" fmla="*/ 19 h 48"/>
                <a:gd name="T4" fmla="*/ 128 w 133"/>
                <a:gd name="T5" fmla="*/ 18 h 48"/>
                <a:gd name="T6" fmla="*/ 123 w 133"/>
                <a:gd name="T7" fmla="*/ 9 h 48"/>
                <a:gd name="T8" fmla="*/ 117 w 133"/>
                <a:gd name="T9" fmla="*/ 32 h 48"/>
                <a:gd name="T10" fmla="*/ 117 w 133"/>
                <a:gd name="T11" fmla="*/ 48 h 48"/>
                <a:gd name="T12" fmla="*/ 117 w 133"/>
                <a:gd name="T13" fmla="*/ 32 h 48"/>
                <a:gd name="T14" fmla="*/ 112 w 133"/>
                <a:gd name="T15" fmla="*/ 40 h 48"/>
                <a:gd name="T16" fmla="*/ 122 w 133"/>
                <a:gd name="T17" fmla="*/ 40 h 48"/>
                <a:gd name="T18" fmla="*/ 72 w 133"/>
                <a:gd name="T19" fmla="*/ 32 h 48"/>
                <a:gd name="T20" fmla="*/ 72 w 133"/>
                <a:gd name="T21" fmla="*/ 48 h 48"/>
                <a:gd name="T22" fmla="*/ 72 w 133"/>
                <a:gd name="T23" fmla="*/ 32 h 48"/>
                <a:gd name="T24" fmla="*/ 68 w 133"/>
                <a:gd name="T25" fmla="*/ 40 h 48"/>
                <a:gd name="T26" fmla="*/ 77 w 133"/>
                <a:gd name="T27" fmla="*/ 40 h 48"/>
                <a:gd name="T28" fmla="*/ 65 w 133"/>
                <a:gd name="T29" fmla="*/ 33 h 48"/>
                <a:gd name="T30" fmla="*/ 63 w 133"/>
                <a:gd name="T31" fmla="*/ 41 h 48"/>
                <a:gd name="T32" fmla="*/ 58 w 133"/>
                <a:gd name="T33" fmla="*/ 33 h 48"/>
                <a:gd name="T34" fmla="*/ 105 w 133"/>
                <a:gd name="T35" fmla="*/ 6 h 48"/>
                <a:gd name="T36" fmla="*/ 80 w 133"/>
                <a:gd name="T37" fmla="*/ 33 h 48"/>
                <a:gd name="T38" fmla="*/ 82 w 133"/>
                <a:gd name="T39" fmla="*/ 41 h 48"/>
                <a:gd name="T40" fmla="*/ 108 w 133"/>
                <a:gd name="T41" fmla="*/ 41 h 48"/>
                <a:gd name="T42" fmla="*/ 127 w 133"/>
                <a:gd name="T43" fmla="*/ 41 h 48"/>
                <a:gd name="T44" fmla="*/ 131 w 133"/>
                <a:gd name="T45" fmla="*/ 41 h 48"/>
                <a:gd name="T46" fmla="*/ 133 w 133"/>
                <a:gd name="T47" fmla="*/ 34 h 48"/>
                <a:gd name="T48" fmla="*/ 132 w 133"/>
                <a:gd name="T49" fmla="*/ 32 h 48"/>
                <a:gd name="T50" fmla="*/ 132 w 133"/>
                <a:gd name="T51" fmla="*/ 25 h 48"/>
                <a:gd name="T52" fmla="*/ 125 w 133"/>
                <a:gd name="T53" fmla="*/ 9 h 48"/>
                <a:gd name="T54" fmla="*/ 105 w 133"/>
                <a:gd name="T55" fmla="*/ 6 h 48"/>
                <a:gd name="T56" fmla="*/ 18 w 133"/>
                <a:gd name="T57" fmla="*/ 40 h 48"/>
                <a:gd name="T58" fmla="*/ 28 w 133"/>
                <a:gd name="T59" fmla="*/ 40 h 48"/>
                <a:gd name="T60" fmla="*/ 23 w 133"/>
                <a:gd name="T61" fmla="*/ 32 h 48"/>
                <a:gd name="T62" fmla="*/ 23 w 133"/>
                <a:gd name="T63" fmla="*/ 48 h 48"/>
                <a:gd name="T64" fmla="*/ 23 w 133"/>
                <a:gd name="T65" fmla="*/ 32 h 48"/>
                <a:gd name="T66" fmla="*/ 35 w 133"/>
                <a:gd name="T67" fmla="*/ 40 h 48"/>
                <a:gd name="T68" fmla="*/ 45 w 133"/>
                <a:gd name="T69" fmla="*/ 40 h 48"/>
                <a:gd name="T70" fmla="*/ 40 w 133"/>
                <a:gd name="T71" fmla="*/ 32 h 48"/>
                <a:gd name="T72" fmla="*/ 40 w 133"/>
                <a:gd name="T73" fmla="*/ 48 h 48"/>
                <a:gd name="T74" fmla="*/ 40 w 133"/>
                <a:gd name="T75" fmla="*/ 32 h 48"/>
                <a:gd name="T76" fmla="*/ 50 w 133"/>
                <a:gd name="T77" fmla="*/ 40 h 48"/>
                <a:gd name="T78" fmla="*/ 55 w 133"/>
                <a:gd name="T79" fmla="*/ 41 h 48"/>
                <a:gd name="T80" fmla="*/ 48 w 133"/>
                <a:gd name="T81" fmla="*/ 33 h 48"/>
                <a:gd name="T82" fmla="*/ 14 w 133"/>
                <a:gd name="T83" fmla="*/ 40 h 48"/>
                <a:gd name="T84" fmla="*/ 10 w 133"/>
                <a:gd name="T85" fmla="*/ 41 h 48"/>
                <a:gd name="T86" fmla="*/ 16 w 133"/>
                <a:gd name="T87" fmla="*/ 33 h 48"/>
                <a:gd name="T88" fmla="*/ 95 w 133"/>
                <a:gd name="T89" fmla="*/ 0 h 48"/>
                <a:gd name="T90" fmla="*/ 11 w 133"/>
                <a:gd name="T91"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48">
                  <a:moveTo>
                    <a:pt x="113" y="9"/>
                  </a:moveTo>
                  <a:cubicBezTo>
                    <a:pt x="112" y="9"/>
                    <a:pt x="112" y="10"/>
                    <a:pt x="112" y="10"/>
                  </a:cubicBezTo>
                  <a:cubicBezTo>
                    <a:pt x="112" y="18"/>
                    <a:pt x="112" y="18"/>
                    <a:pt x="112" y="18"/>
                  </a:cubicBezTo>
                  <a:cubicBezTo>
                    <a:pt x="112" y="19"/>
                    <a:pt x="113" y="19"/>
                    <a:pt x="113" y="19"/>
                  </a:cubicBezTo>
                  <a:cubicBezTo>
                    <a:pt x="127" y="19"/>
                    <a:pt x="127" y="19"/>
                    <a:pt x="127" y="19"/>
                  </a:cubicBezTo>
                  <a:cubicBezTo>
                    <a:pt x="128" y="19"/>
                    <a:pt x="128" y="19"/>
                    <a:pt x="128" y="18"/>
                  </a:cubicBezTo>
                  <a:cubicBezTo>
                    <a:pt x="123" y="10"/>
                    <a:pt x="123" y="10"/>
                    <a:pt x="123" y="10"/>
                  </a:cubicBezTo>
                  <a:cubicBezTo>
                    <a:pt x="123" y="10"/>
                    <a:pt x="123" y="9"/>
                    <a:pt x="123" y="9"/>
                  </a:cubicBezTo>
                  <a:cubicBezTo>
                    <a:pt x="113" y="9"/>
                    <a:pt x="113" y="9"/>
                    <a:pt x="113" y="9"/>
                  </a:cubicBezTo>
                  <a:close/>
                  <a:moveTo>
                    <a:pt x="117" y="32"/>
                  </a:moveTo>
                  <a:cubicBezTo>
                    <a:pt x="122" y="32"/>
                    <a:pt x="125" y="36"/>
                    <a:pt x="125" y="40"/>
                  </a:cubicBezTo>
                  <a:cubicBezTo>
                    <a:pt x="125" y="44"/>
                    <a:pt x="122" y="48"/>
                    <a:pt x="117" y="48"/>
                  </a:cubicBezTo>
                  <a:cubicBezTo>
                    <a:pt x="113" y="48"/>
                    <a:pt x="110" y="44"/>
                    <a:pt x="110" y="40"/>
                  </a:cubicBezTo>
                  <a:cubicBezTo>
                    <a:pt x="110" y="36"/>
                    <a:pt x="113" y="32"/>
                    <a:pt x="117" y="32"/>
                  </a:cubicBezTo>
                  <a:close/>
                  <a:moveTo>
                    <a:pt x="117" y="35"/>
                  </a:moveTo>
                  <a:cubicBezTo>
                    <a:pt x="115" y="35"/>
                    <a:pt x="112" y="37"/>
                    <a:pt x="112" y="40"/>
                  </a:cubicBezTo>
                  <a:cubicBezTo>
                    <a:pt x="112" y="43"/>
                    <a:pt x="115" y="45"/>
                    <a:pt x="117" y="45"/>
                  </a:cubicBezTo>
                  <a:cubicBezTo>
                    <a:pt x="120" y="45"/>
                    <a:pt x="122" y="43"/>
                    <a:pt x="122" y="40"/>
                  </a:cubicBezTo>
                  <a:cubicBezTo>
                    <a:pt x="122" y="37"/>
                    <a:pt x="120" y="35"/>
                    <a:pt x="117" y="35"/>
                  </a:cubicBezTo>
                  <a:close/>
                  <a:moveTo>
                    <a:pt x="72" y="32"/>
                  </a:moveTo>
                  <a:cubicBezTo>
                    <a:pt x="77" y="32"/>
                    <a:pt x="80" y="36"/>
                    <a:pt x="80" y="40"/>
                  </a:cubicBezTo>
                  <a:cubicBezTo>
                    <a:pt x="80" y="44"/>
                    <a:pt x="77" y="48"/>
                    <a:pt x="72" y="48"/>
                  </a:cubicBezTo>
                  <a:cubicBezTo>
                    <a:pt x="68" y="48"/>
                    <a:pt x="65" y="44"/>
                    <a:pt x="65" y="40"/>
                  </a:cubicBezTo>
                  <a:cubicBezTo>
                    <a:pt x="65" y="36"/>
                    <a:pt x="68" y="32"/>
                    <a:pt x="72" y="32"/>
                  </a:cubicBezTo>
                  <a:close/>
                  <a:moveTo>
                    <a:pt x="72" y="35"/>
                  </a:moveTo>
                  <a:cubicBezTo>
                    <a:pt x="70" y="35"/>
                    <a:pt x="68" y="37"/>
                    <a:pt x="68" y="40"/>
                  </a:cubicBezTo>
                  <a:cubicBezTo>
                    <a:pt x="68" y="43"/>
                    <a:pt x="70" y="45"/>
                    <a:pt x="72" y="45"/>
                  </a:cubicBezTo>
                  <a:cubicBezTo>
                    <a:pt x="75" y="45"/>
                    <a:pt x="77" y="43"/>
                    <a:pt x="77" y="40"/>
                  </a:cubicBezTo>
                  <a:cubicBezTo>
                    <a:pt x="77" y="37"/>
                    <a:pt x="75" y="35"/>
                    <a:pt x="72" y="35"/>
                  </a:cubicBezTo>
                  <a:close/>
                  <a:moveTo>
                    <a:pt x="65" y="33"/>
                  </a:moveTo>
                  <a:cubicBezTo>
                    <a:pt x="64" y="35"/>
                    <a:pt x="63" y="37"/>
                    <a:pt x="63" y="40"/>
                  </a:cubicBezTo>
                  <a:cubicBezTo>
                    <a:pt x="63" y="40"/>
                    <a:pt x="63" y="40"/>
                    <a:pt x="63" y="41"/>
                  </a:cubicBezTo>
                  <a:cubicBezTo>
                    <a:pt x="58" y="41"/>
                    <a:pt x="58" y="41"/>
                    <a:pt x="58" y="41"/>
                  </a:cubicBezTo>
                  <a:cubicBezTo>
                    <a:pt x="58" y="33"/>
                    <a:pt x="58" y="33"/>
                    <a:pt x="58" y="33"/>
                  </a:cubicBezTo>
                  <a:cubicBezTo>
                    <a:pt x="65" y="33"/>
                    <a:pt x="65" y="33"/>
                    <a:pt x="65" y="33"/>
                  </a:cubicBezTo>
                  <a:close/>
                  <a:moveTo>
                    <a:pt x="105" y="6"/>
                  </a:moveTo>
                  <a:cubicBezTo>
                    <a:pt x="105" y="33"/>
                    <a:pt x="105" y="33"/>
                    <a:pt x="105" y="33"/>
                  </a:cubicBezTo>
                  <a:cubicBezTo>
                    <a:pt x="80" y="33"/>
                    <a:pt x="80" y="33"/>
                    <a:pt x="80" y="33"/>
                  </a:cubicBezTo>
                  <a:cubicBezTo>
                    <a:pt x="81" y="35"/>
                    <a:pt x="82" y="37"/>
                    <a:pt x="82" y="40"/>
                  </a:cubicBezTo>
                  <a:cubicBezTo>
                    <a:pt x="82" y="40"/>
                    <a:pt x="82" y="40"/>
                    <a:pt x="82" y="41"/>
                  </a:cubicBezTo>
                  <a:cubicBezTo>
                    <a:pt x="105" y="41"/>
                    <a:pt x="105" y="41"/>
                    <a:pt x="105" y="41"/>
                  </a:cubicBezTo>
                  <a:cubicBezTo>
                    <a:pt x="108" y="41"/>
                    <a:pt x="108" y="41"/>
                    <a:pt x="108" y="41"/>
                  </a:cubicBezTo>
                  <a:cubicBezTo>
                    <a:pt x="107" y="35"/>
                    <a:pt x="112" y="30"/>
                    <a:pt x="117" y="30"/>
                  </a:cubicBezTo>
                  <a:cubicBezTo>
                    <a:pt x="123" y="30"/>
                    <a:pt x="127" y="35"/>
                    <a:pt x="127" y="41"/>
                  </a:cubicBezTo>
                  <a:cubicBezTo>
                    <a:pt x="129" y="41"/>
                    <a:pt x="129" y="41"/>
                    <a:pt x="129" y="41"/>
                  </a:cubicBezTo>
                  <a:cubicBezTo>
                    <a:pt x="131" y="41"/>
                    <a:pt x="131" y="41"/>
                    <a:pt x="131" y="41"/>
                  </a:cubicBezTo>
                  <a:cubicBezTo>
                    <a:pt x="132" y="41"/>
                    <a:pt x="133" y="40"/>
                    <a:pt x="133" y="38"/>
                  </a:cubicBezTo>
                  <a:cubicBezTo>
                    <a:pt x="133" y="34"/>
                    <a:pt x="133" y="34"/>
                    <a:pt x="133" y="34"/>
                  </a:cubicBezTo>
                  <a:cubicBezTo>
                    <a:pt x="133" y="33"/>
                    <a:pt x="133" y="33"/>
                    <a:pt x="133" y="33"/>
                  </a:cubicBezTo>
                  <a:cubicBezTo>
                    <a:pt x="132" y="32"/>
                    <a:pt x="132" y="32"/>
                    <a:pt x="132" y="32"/>
                  </a:cubicBezTo>
                  <a:cubicBezTo>
                    <a:pt x="132" y="32"/>
                    <a:pt x="132" y="32"/>
                    <a:pt x="132" y="31"/>
                  </a:cubicBezTo>
                  <a:cubicBezTo>
                    <a:pt x="132" y="25"/>
                    <a:pt x="132" y="25"/>
                    <a:pt x="132" y="25"/>
                  </a:cubicBezTo>
                  <a:cubicBezTo>
                    <a:pt x="132" y="23"/>
                    <a:pt x="131" y="22"/>
                    <a:pt x="131" y="20"/>
                  </a:cubicBezTo>
                  <a:cubicBezTo>
                    <a:pt x="125" y="9"/>
                    <a:pt x="125" y="9"/>
                    <a:pt x="125" y="9"/>
                  </a:cubicBezTo>
                  <a:cubicBezTo>
                    <a:pt x="124" y="7"/>
                    <a:pt x="123" y="6"/>
                    <a:pt x="121" y="6"/>
                  </a:cubicBezTo>
                  <a:cubicBezTo>
                    <a:pt x="105" y="6"/>
                    <a:pt x="105" y="6"/>
                    <a:pt x="105" y="6"/>
                  </a:cubicBezTo>
                  <a:close/>
                  <a:moveTo>
                    <a:pt x="23" y="35"/>
                  </a:moveTo>
                  <a:cubicBezTo>
                    <a:pt x="21" y="35"/>
                    <a:pt x="18" y="37"/>
                    <a:pt x="18" y="40"/>
                  </a:cubicBezTo>
                  <a:cubicBezTo>
                    <a:pt x="18" y="43"/>
                    <a:pt x="21" y="45"/>
                    <a:pt x="23" y="45"/>
                  </a:cubicBezTo>
                  <a:cubicBezTo>
                    <a:pt x="26" y="45"/>
                    <a:pt x="28" y="43"/>
                    <a:pt x="28" y="40"/>
                  </a:cubicBezTo>
                  <a:cubicBezTo>
                    <a:pt x="28" y="37"/>
                    <a:pt x="26" y="35"/>
                    <a:pt x="23" y="35"/>
                  </a:cubicBezTo>
                  <a:close/>
                  <a:moveTo>
                    <a:pt x="23" y="32"/>
                  </a:moveTo>
                  <a:cubicBezTo>
                    <a:pt x="28" y="32"/>
                    <a:pt x="31" y="36"/>
                    <a:pt x="31" y="40"/>
                  </a:cubicBezTo>
                  <a:cubicBezTo>
                    <a:pt x="31" y="44"/>
                    <a:pt x="28" y="48"/>
                    <a:pt x="23" y="48"/>
                  </a:cubicBezTo>
                  <a:cubicBezTo>
                    <a:pt x="19" y="48"/>
                    <a:pt x="15" y="44"/>
                    <a:pt x="15" y="40"/>
                  </a:cubicBezTo>
                  <a:cubicBezTo>
                    <a:pt x="15" y="36"/>
                    <a:pt x="19" y="32"/>
                    <a:pt x="23" y="32"/>
                  </a:cubicBezTo>
                  <a:close/>
                  <a:moveTo>
                    <a:pt x="40" y="35"/>
                  </a:moveTo>
                  <a:cubicBezTo>
                    <a:pt x="38" y="35"/>
                    <a:pt x="35" y="37"/>
                    <a:pt x="35" y="40"/>
                  </a:cubicBezTo>
                  <a:cubicBezTo>
                    <a:pt x="35" y="43"/>
                    <a:pt x="38" y="45"/>
                    <a:pt x="40" y="45"/>
                  </a:cubicBezTo>
                  <a:cubicBezTo>
                    <a:pt x="43" y="45"/>
                    <a:pt x="45" y="43"/>
                    <a:pt x="45" y="40"/>
                  </a:cubicBezTo>
                  <a:cubicBezTo>
                    <a:pt x="45" y="37"/>
                    <a:pt x="43" y="35"/>
                    <a:pt x="40" y="35"/>
                  </a:cubicBezTo>
                  <a:close/>
                  <a:moveTo>
                    <a:pt x="40" y="32"/>
                  </a:moveTo>
                  <a:cubicBezTo>
                    <a:pt x="45" y="32"/>
                    <a:pt x="48" y="36"/>
                    <a:pt x="48" y="40"/>
                  </a:cubicBezTo>
                  <a:cubicBezTo>
                    <a:pt x="48" y="44"/>
                    <a:pt x="45" y="48"/>
                    <a:pt x="40" y="48"/>
                  </a:cubicBezTo>
                  <a:cubicBezTo>
                    <a:pt x="36" y="48"/>
                    <a:pt x="32" y="44"/>
                    <a:pt x="32" y="40"/>
                  </a:cubicBezTo>
                  <a:cubicBezTo>
                    <a:pt x="32" y="36"/>
                    <a:pt x="36" y="32"/>
                    <a:pt x="40" y="32"/>
                  </a:cubicBezTo>
                  <a:close/>
                  <a:moveTo>
                    <a:pt x="48" y="33"/>
                  </a:moveTo>
                  <a:cubicBezTo>
                    <a:pt x="49" y="35"/>
                    <a:pt x="50" y="37"/>
                    <a:pt x="50" y="40"/>
                  </a:cubicBezTo>
                  <a:cubicBezTo>
                    <a:pt x="50" y="40"/>
                    <a:pt x="50" y="40"/>
                    <a:pt x="50" y="41"/>
                  </a:cubicBezTo>
                  <a:cubicBezTo>
                    <a:pt x="55" y="41"/>
                    <a:pt x="55" y="41"/>
                    <a:pt x="55" y="41"/>
                  </a:cubicBezTo>
                  <a:cubicBezTo>
                    <a:pt x="55" y="33"/>
                    <a:pt x="55" y="33"/>
                    <a:pt x="55" y="33"/>
                  </a:cubicBezTo>
                  <a:cubicBezTo>
                    <a:pt x="48" y="33"/>
                    <a:pt x="48" y="33"/>
                    <a:pt x="48" y="33"/>
                  </a:cubicBezTo>
                  <a:close/>
                  <a:moveTo>
                    <a:pt x="16" y="33"/>
                  </a:moveTo>
                  <a:cubicBezTo>
                    <a:pt x="14" y="35"/>
                    <a:pt x="14" y="37"/>
                    <a:pt x="14" y="40"/>
                  </a:cubicBezTo>
                  <a:cubicBezTo>
                    <a:pt x="14" y="40"/>
                    <a:pt x="14" y="40"/>
                    <a:pt x="14" y="41"/>
                  </a:cubicBezTo>
                  <a:cubicBezTo>
                    <a:pt x="10" y="41"/>
                    <a:pt x="10" y="41"/>
                    <a:pt x="10" y="41"/>
                  </a:cubicBezTo>
                  <a:cubicBezTo>
                    <a:pt x="10" y="33"/>
                    <a:pt x="10" y="33"/>
                    <a:pt x="10" y="33"/>
                  </a:cubicBezTo>
                  <a:cubicBezTo>
                    <a:pt x="16" y="33"/>
                    <a:pt x="16" y="33"/>
                    <a:pt x="16" y="33"/>
                  </a:cubicBezTo>
                  <a:close/>
                  <a:moveTo>
                    <a:pt x="11" y="0"/>
                  </a:moveTo>
                  <a:cubicBezTo>
                    <a:pt x="28" y="0"/>
                    <a:pt x="78" y="0"/>
                    <a:pt x="95" y="0"/>
                  </a:cubicBezTo>
                  <a:cubicBezTo>
                    <a:pt x="106" y="0"/>
                    <a:pt x="106" y="31"/>
                    <a:pt x="95" y="31"/>
                  </a:cubicBezTo>
                  <a:cubicBezTo>
                    <a:pt x="78" y="31"/>
                    <a:pt x="28" y="31"/>
                    <a:pt x="11" y="31"/>
                  </a:cubicBezTo>
                  <a:cubicBezTo>
                    <a:pt x="0" y="31"/>
                    <a:pt x="0" y="0"/>
                    <a:pt x="11" y="0"/>
                  </a:cubicBezTo>
                  <a:close/>
                </a:path>
              </a:pathLst>
            </a:custGeom>
            <a:solidFill>
              <a:srgbClr val="C40000"/>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cxnSp>
          <p:nvCxnSpPr>
            <p:cNvPr id="27" name="Conector curvado 26">
              <a:extLst>
                <a:ext uri="{FF2B5EF4-FFF2-40B4-BE49-F238E27FC236}">
                  <a16:creationId xmlns:a16="http://schemas.microsoft.com/office/drawing/2014/main" id="{979A6109-5738-7B47-95F6-D56D99A191C6}"/>
                </a:ext>
              </a:extLst>
            </p:cNvPr>
            <p:cNvCxnSpPr>
              <a:cxnSpLocks/>
            </p:cNvCxnSpPr>
            <p:nvPr/>
          </p:nvCxnSpPr>
          <p:spPr>
            <a:xfrm>
              <a:off x="6464307" y="3478231"/>
              <a:ext cx="3186521" cy="49215"/>
            </a:xfrm>
            <a:prstGeom prst="curvedConnector3">
              <a:avLst>
                <a:gd name="adj1" fmla="val 50000"/>
              </a:avLst>
            </a:prstGeom>
            <a:noFill/>
            <a:ln w="28575" cap="flat" cmpd="sng" algn="ctr">
              <a:solidFill>
                <a:srgbClr val="7030A0"/>
              </a:solidFill>
              <a:prstDash val="sysDot"/>
              <a:miter lim="800000"/>
              <a:tailEnd type="triangle"/>
            </a:ln>
            <a:effectLst/>
          </p:spPr>
        </p:cxnSp>
        <p:sp>
          <p:nvSpPr>
            <p:cNvPr id="64" name="Rectángulo 63">
              <a:extLst>
                <a:ext uri="{FF2B5EF4-FFF2-40B4-BE49-F238E27FC236}">
                  <a16:creationId xmlns:a16="http://schemas.microsoft.com/office/drawing/2014/main" id="{8447FE44-B3E1-3F40-A69C-73CD94ACF77F}"/>
                </a:ext>
              </a:extLst>
            </p:cNvPr>
            <p:cNvSpPr/>
            <p:nvPr/>
          </p:nvSpPr>
          <p:spPr>
            <a:xfrm>
              <a:off x="6039672" y="1877944"/>
              <a:ext cx="522035" cy="551998"/>
            </a:xfrm>
            <a:prstGeom prst="rect">
              <a:avLst/>
            </a:prstGeom>
            <a:noFill/>
            <a:ln w="12700" cap="flat" cmpd="sng" algn="ctr">
              <a:noFill/>
              <a:prstDash val="solid"/>
              <a:miter lim="800000"/>
            </a:ln>
            <a:effectLst/>
          </p:spPr>
          <p:txBody>
            <a:bodyPr rtlCol="0" anchor="ctr"/>
            <a:lstStyle/>
            <a:p>
              <a:endParaRPr lang="es-MX" sz="1200"/>
            </a:p>
          </p:txBody>
        </p:sp>
        <p:sp>
          <p:nvSpPr>
            <p:cNvPr id="63" name="CuadroTexto 109">
              <a:extLst>
                <a:ext uri="{FF2B5EF4-FFF2-40B4-BE49-F238E27FC236}">
                  <a16:creationId xmlns:a16="http://schemas.microsoft.com/office/drawing/2014/main" id="{E4273B29-1353-7348-A25B-9034AD8B8FCD}"/>
                </a:ext>
              </a:extLst>
            </p:cNvPr>
            <p:cNvSpPr txBox="1"/>
            <p:nvPr/>
          </p:nvSpPr>
          <p:spPr>
            <a:xfrm>
              <a:off x="6055508" y="3116264"/>
              <a:ext cx="389789" cy="368852"/>
            </a:xfrm>
            <a:prstGeom prst="rect">
              <a:avLst/>
            </a:prstGeom>
            <a:noFill/>
            <a:ln>
              <a:noFill/>
            </a:ln>
            <a:effectLst>
              <a:softEdge rad="12700"/>
            </a:effectLst>
          </p:spPr>
          <p:txBody>
            <a:bodyPr wrap="square" rtlCol="0">
              <a:noAutofit/>
            </a:bodyPr>
            <a:lstStyle/>
            <a:p>
              <a:pPr algn="ctr">
                <a:lnSpc>
                  <a:spcPct val="107000"/>
                </a:lnSpc>
                <a:spcAft>
                  <a:spcPts val="0"/>
                </a:spcAft>
              </a:pPr>
              <a:r>
                <a:rPr lang="es-MX" sz="400" b="1">
                  <a:solidFill>
                    <a:srgbClr val="FFFFFF"/>
                  </a:solidFill>
                  <a:effectLst/>
                  <a:latin typeface="Arial Narrow" panose="020B0604020202020204" pitchFamily="34" charset="0"/>
                  <a:ea typeface="Tahoma" panose="020B0604030504040204" pitchFamily="34" charset="0"/>
                  <a:cs typeface="Arial" panose="020B0604020202020204" pitchFamily="34" charset="0"/>
                </a:rPr>
                <a:t>B</a:t>
              </a:r>
              <a:endParaRPr lang="es-MX" sz="1000">
                <a:effectLst/>
                <a:latin typeface="Times New Roman" panose="02020603050405020304" pitchFamily="18" charset="0"/>
                <a:ea typeface="Calibri" panose="020F0502020204030204" pitchFamily="34" charset="0"/>
              </a:endParaRPr>
            </a:p>
          </p:txBody>
        </p:sp>
        <p:sp>
          <p:nvSpPr>
            <p:cNvPr id="31" name="CuadroTexto 113">
              <a:extLst>
                <a:ext uri="{FF2B5EF4-FFF2-40B4-BE49-F238E27FC236}">
                  <a16:creationId xmlns:a16="http://schemas.microsoft.com/office/drawing/2014/main" id="{CEA09037-7877-B845-94CD-41C53258CE11}"/>
                </a:ext>
              </a:extLst>
            </p:cNvPr>
            <p:cNvSpPr txBox="1"/>
            <p:nvPr/>
          </p:nvSpPr>
          <p:spPr>
            <a:xfrm>
              <a:off x="3437017" y="3820253"/>
              <a:ext cx="1674912" cy="390466"/>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Pemex Logística</a:t>
              </a:r>
              <a:endParaRPr lang="es-MX" sz="1100">
                <a:effectLst/>
                <a:latin typeface="Times New Roman" panose="02020603050405020304" pitchFamily="18" charset="0"/>
                <a:ea typeface="Calibri" panose="020F0502020204030204" pitchFamily="34" charset="0"/>
              </a:endParaRPr>
            </a:p>
          </p:txBody>
        </p:sp>
        <p:sp>
          <p:nvSpPr>
            <p:cNvPr id="33" name="CuadroTexto 47">
              <a:extLst>
                <a:ext uri="{FF2B5EF4-FFF2-40B4-BE49-F238E27FC236}">
                  <a16:creationId xmlns:a16="http://schemas.microsoft.com/office/drawing/2014/main" id="{046F6FFB-CE02-704D-8C0B-4694DF62AC27}"/>
                </a:ext>
              </a:extLst>
            </p:cNvPr>
            <p:cNvSpPr txBox="1"/>
            <p:nvPr/>
          </p:nvSpPr>
          <p:spPr>
            <a:xfrm>
              <a:off x="127696" y="4112334"/>
              <a:ext cx="1806748" cy="456796"/>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Precio de venta de Primera mano</a:t>
              </a:r>
              <a:endParaRPr lang="es-MX" sz="1100">
                <a:effectLst/>
                <a:latin typeface="Times New Roman" panose="02020603050405020304" pitchFamily="18" charset="0"/>
                <a:ea typeface="Calibri" panose="020F0502020204030204" pitchFamily="34" charset="0"/>
              </a:endParaRPr>
            </a:p>
          </p:txBody>
        </p:sp>
        <p:sp>
          <p:nvSpPr>
            <p:cNvPr id="36" name="Abrir llave 35">
              <a:extLst>
                <a:ext uri="{FF2B5EF4-FFF2-40B4-BE49-F238E27FC236}">
                  <a16:creationId xmlns:a16="http://schemas.microsoft.com/office/drawing/2014/main" id="{0BB0E164-A1B6-A14E-AC3C-4F9A1FE1BE18}"/>
                </a:ext>
              </a:extLst>
            </p:cNvPr>
            <p:cNvSpPr/>
            <p:nvPr/>
          </p:nvSpPr>
          <p:spPr>
            <a:xfrm rot="16200000">
              <a:off x="1004981" y="3119486"/>
              <a:ext cx="157768" cy="1640477"/>
            </a:xfrm>
            <a:prstGeom prst="leftBrace">
              <a:avLst>
                <a:gd name="adj1" fmla="val 148006"/>
                <a:gd name="adj2" fmla="val 50000"/>
              </a:avLst>
            </a:prstGeom>
            <a:noFill/>
            <a:ln w="19050" cap="flat" cmpd="sng" algn="ctr">
              <a:solidFill>
                <a:srgbClr val="660033"/>
              </a:solidFill>
              <a:prstDash val="solid"/>
              <a:miter lim="800000"/>
            </a:ln>
            <a:effectLst/>
          </p:spPr>
          <p:txBody>
            <a:bodyPr rtlCol="0" anchor="ctr"/>
            <a:lstStyle/>
            <a:p>
              <a:endParaRPr lang="es-MX" sz="1200"/>
            </a:p>
          </p:txBody>
        </p:sp>
        <p:sp>
          <p:nvSpPr>
            <p:cNvPr id="39" name="CuadroTexto 82">
              <a:extLst>
                <a:ext uri="{FF2B5EF4-FFF2-40B4-BE49-F238E27FC236}">
                  <a16:creationId xmlns:a16="http://schemas.microsoft.com/office/drawing/2014/main" id="{64A18B3B-3781-834E-9493-3DB2A303A970}"/>
                </a:ext>
              </a:extLst>
            </p:cNvPr>
            <p:cNvSpPr txBox="1"/>
            <p:nvPr/>
          </p:nvSpPr>
          <p:spPr>
            <a:xfrm>
              <a:off x="5595416" y="3711284"/>
              <a:ext cx="1329136" cy="746629"/>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Distribuidores</a:t>
              </a:r>
              <a:endParaRPr lang="es-MX" sz="1100">
                <a:effectLst/>
                <a:latin typeface="Times New Roman" panose="02020603050405020304" pitchFamily="18" charset="0"/>
                <a:ea typeface="Calibri" panose="020F0502020204030204" pitchFamily="34" charset="0"/>
              </a:endParaRPr>
            </a:p>
          </p:txBody>
        </p:sp>
        <p:grpSp>
          <p:nvGrpSpPr>
            <p:cNvPr id="42" name="Grupo 41">
              <a:extLst>
                <a:ext uri="{FF2B5EF4-FFF2-40B4-BE49-F238E27FC236}">
                  <a16:creationId xmlns:a16="http://schemas.microsoft.com/office/drawing/2014/main" id="{31673549-806C-E842-A51C-30D1DDD7AB6D}"/>
                </a:ext>
              </a:extLst>
            </p:cNvPr>
            <p:cNvGrpSpPr/>
            <p:nvPr/>
          </p:nvGrpSpPr>
          <p:grpSpPr>
            <a:xfrm>
              <a:off x="3684369" y="3061646"/>
              <a:ext cx="1322028" cy="775950"/>
              <a:chOff x="3684369" y="3061646"/>
              <a:chExt cx="1322028" cy="775950"/>
            </a:xfrm>
          </p:grpSpPr>
          <p:sp>
            <p:nvSpPr>
              <p:cNvPr id="55" name="Freeform 5">
                <a:extLst>
                  <a:ext uri="{FF2B5EF4-FFF2-40B4-BE49-F238E27FC236}">
                    <a16:creationId xmlns:a16="http://schemas.microsoft.com/office/drawing/2014/main" id="{639253BD-51FE-C44F-A56C-A61CA79DE198}"/>
                  </a:ext>
                </a:extLst>
              </p:cNvPr>
              <p:cNvSpPr>
                <a:spLocks noEditPoints="1"/>
              </p:cNvSpPr>
              <p:nvPr/>
            </p:nvSpPr>
            <p:spPr bwMode="auto">
              <a:xfrm>
                <a:off x="4391124" y="3358768"/>
                <a:ext cx="615273" cy="478828"/>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660033"/>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56" name="Freeform 5">
                <a:extLst>
                  <a:ext uri="{FF2B5EF4-FFF2-40B4-BE49-F238E27FC236}">
                    <a16:creationId xmlns:a16="http://schemas.microsoft.com/office/drawing/2014/main" id="{11505662-8CE5-2F47-A5EA-23E44145B1F7}"/>
                  </a:ext>
                </a:extLst>
              </p:cNvPr>
              <p:cNvSpPr>
                <a:spLocks noEditPoints="1"/>
              </p:cNvSpPr>
              <p:nvPr/>
            </p:nvSpPr>
            <p:spPr bwMode="auto">
              <a:xfrm>
                <a:off x="4201425" y="3061646"/>
                <a:ext cx="615273" cy="478828"/>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660033"/>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57" name="Freeform 5">
                <a:extLst>
                  <a:ext uri="{FF2B5EF4-FFF2-40B4-BE49-F238E27FC236}">
                    <a16:creationId xmlns:a16="http://schemas.microsoft.com/office/drawing/2014/main" id="{47BDB6FD-0B98-1443-811A-6A4F4535EABC}"/>
                  </a:ext>
                </a:extLst>
              </p:cNvPr>
              <p:cNvSpPr>
                <a:spLocks noEditPoints="1"/>
              </p:cNvSpPr>
              <p:nvPr/>
            </p:nvSpPr>
            <p:spPr bwMode="auto">
              <a:xfrm>
                <a:off x="3684369" y="3177063"/>
                <a:ext cx="615273" cy="478828"/>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660033"/>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grpSp>
        <p:grpSp>
          <p:nvGrpSpPr>
            <p:cNvPr id="44" name="Grupo 43">
              <a:extLst>
                <a:ext uri="{FF2B5EF4-FFF2-40B4-BE49-F238E27FC236}">
                  <a16:creationId xmlns:a16="http://schemas.microsoft.com/office/drawing/2014/main" id="{D154E185-9654-0E42-9103-4194370AE1D9}"/>
                </a:ext>
              </a:extLst>
            </p:cNvPr>
            <p:cNvGrpSpPr/>
            <p:nvPr/>
          </p:nvGrpSpPr>
          <p:grpSpPr>
            <a:xfrm>
              <a:off x="5570962" y="927779"/>
              <a:ext cx="5624313" cy="733663"/>
              <a:chOff x="5570962" y="927779"/>
              <a:chExt cx="11758990" cy="733663"/>
            </a:xfrm>
            <a:solidFill>
              <a:srgbClr val="5B9BD5"/>
            </a:solidFill>
          </p:grpSpPr>
          <p:sp>
            <p:nvSpPr>
              <p:cNvPr id="53" name="Flecha derecha 52">
                <a:extLst>
                  <a:ext uri="{FF2B5EF4-FFF2-40B4-BE49-F238E27FC236}">
                    <a16:creationId xmlns:a16="http://schemas.microsoft.com/office/drawing/2014/main" id="{821A6B62-2BCE-174F-9725-42AFEAC045CE}"/>
                  </a:ext>
                </a:extLst>
              </p:cNvPr>
              <p:cNvSpPr/>
              <p:nvPr/>
            </p:nvSpPr>
            <p:spPr>
              <a:xfrm>
                <a:off x="5570962" y="927779"/>
                <a:ext cx="11758990" cy="733663"/>
              </a:xfrm>
              <a:prstGeom prst="rightArrow">
                <a:avLst/>
              </a:prstGeom>
              <a:solidFill>
                <a:srgbClr val="0066FF"/>
              </a:solidFill>
            </p:spPr>
            <p:txBody>
              <a:bodyPr wrap="square">
                <a:noAutofit/>
              </a:bodyPr>
              <a:lstStyle/>
              <a:p>
                <a:endParaRPr lang="es-MX" sz="1200"/>
              </a:p>
            </p:txBody>
          </p:sp>
          <p:sp>
            <p:nvSpPr>
              <p:cNvPr id="54" name="Rectángulo 53">
                <a:extLst>
                  <a:ext uri="{FF2B5EF4-FFF2-40B4-BE49-F238E27FC236}">
                    <a16:creationId xmlns:a16="http://schemas.microsoft.com/office/drawing/2014/main" id="{78470FC6-9B47-9441-82A8-CABA28D754D6}"/>
                  </a:ext>
                </a:extLst>
              </p:cNvPr>
              <p:cNvSpPr/>
              <p:nvPr/>
            </p:nvSpPr>
            <p:spPr>
              <a:xfrm>
                <a:off x="6490084" y="1071894"/>
                <a:ext cx="7635258" cy="440461"/>
              </a:xfrm>
              <a:prstGeom prst="rect">
                <a:avLst/>
              </a:prstGeom>
              <a:noFill/>
            </p:spPr>
            <p:txBody>
              <a:bodyPr wrap="square">
                <a:noAutofit/>
              </a:bodyPr>
              <a:lstStyle/>
              <a:p>
                <a:pPr algn="ctr">
                  <a:lnSpc>
                    <a:spcPct val="107000"/>
                  </a:lnSpc>
                  <a:spcAft>
                    <a:spcPts val="0"/>
                  </a:spcAft>
                </a:pPr>
                <a:r>
                  <a:rPr lang="es-MX" sz="1600" b="1">
                    <a:solidFill>
                      <a:srgbClr val="FFFFFF"/>
                    </a:solidFill>
                    <a:latin typeface="Arial Narrow" panose="020B0604020202020204" pitchFamily="34" charset="0"/>
                    <a:ea typeface="Calibri" panose="020F0502020204030204" pitchFamily="34" charset="0"/>
                    <a:cs typeface="Arial" panose="020B0604020202020204" pitchFamily="34" charset="0"/>
                  </a:rPr>
                  <a:t>Estrategia Comercial Competitiva</a:t>
                </a:r>
                <a:endParaRPr lang="es-MX" sz="1600">
                  <a:latin typeface="Times New Roman" panose="02020603050405020304" pitchFamily="18" charset="0"/>
                  <a:ea typeface="Calibri" panose="020F0502020204030204" pitchFamily="34" charset="0"/>
                </a:endParaRPr>
              </a:p>
            </p:txBody>
          </p:sp>
        </p:grpSp>
        <p:sp>
          <p:nvSpPr>
            <p:cNvPr id="45" name="CuadroTexto 76">
              <a:extLst>
                <a:ext uri="{FF2B5EF4-FFF2-40B4-BE49-F238E27FC236}">
                  <a16:creationId xmlns:a16="http://schemas.microsoft.com/office/drawing/2014/main" id="{D15DF9DD-056C-0C46-A4E6-966B0D7D5F18}"/>
                </a:ext>
              </a:extLst>
            </p:cNvPr>
            <p:cNvSpPr txBox="1"/>
            <p:nvPr/>
          </p:nvSpPr>
          <p:spPr>
            <a:xfrm>
              <a:off x="9472202" y="3725117"/>
              <a:ext cx="1790280" cy="698518"/>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Estaciones de Servicio de Franquicia Pemex</a:t>
              </a:r>
              <a:endParaRPr lang="es-MX" sz="4000">
                <a:effectLst/>
                <a:latin typeface="Times New Roman" panose="02020603050405020304" pitchFamily="18" charset="0"/>
                <a:ea typeface="Calibri" panose="020F0502020204030204" pitchFamily="34" charset="0"/>
              </a:endParaRPr>
            </a:p>
          </p:txBody>
        </p:sp>
        <p:sp>
          <p:nvSpPr>
            <p:cNvPr id="46" name="Freeform 19">
              <a:extLst>
                <a:ext uri="{FF2B5EF4-FFF2-40B4-BE49-F238E27FC236}">
                  <a16:creationId xmlns:a16="http://schemas.microsoft.com/office/drawing/2014/main" id="{A03E0701-F7DB-FA40-970A-F043439B785D}"/>
                </a:ext>
              </a:extLst>
            </p:cNvPr>
            <p:cNvSpPr>
              <a:spLocks noEditPoints="1"/>
            </p:cNvSpPr>
            <p:nvPr/>
          </p:nvSpPr>
          <p:spPr bwMode="auto">
            <a:xfrm>
              <a:off x="10400990" y="3165121"/>
              <a:ext cx="492444" cy="500478"/>
            </a:xfrm>
            <a:custGeom>
              <a:avLst/>
              <a:gdLst>
                <a:gd name="T0" fmla="*/ 48 w 54"/>
                <a:gd name="T1" fmla="*/ 22 h 56"/>
                <a:gd name="T2" fmla="*/ 46 w 54"/>
                <a:gd name="T3" fmla="*/ 15 h 56"/>
                <a:gd name="T4" fmla="*/ 49 w 54"/>
                <a:gd name="T5" fmla="*/ 12 h 56"/>
                <a:gd name="T6" fmla="*/ 48 w 54"/>
                <a:gd name="T7" fmla="*/ 2 h 56"/>
                <a:gd name="T8" fmla="*/ 54 w 54"/>
                <a:gd name="T9" fmla="*/ 14 h 56"/>
                <a:gd name="T10" fmla="*/ 54 w 54"/>
                <a:gd name="T11" fmla="*/ 26 h 56"/>
                <a:gd name="T12" fmla="*/ 49 w 54"/>
                <a:gd name="T13" fmla="*/ 22 h 56"/>
                <a:gd name="T14" fmla="*/ 5 w 54"/>
                <a:gd name="T15" fmla="*/ 6 h 56"/>
                <a:gd name="T16" fmla="*/ 20 w 54"/>
                <a:gd name="T17" fmla="*/ 23 h 56"/>
                <a:gd name="T18" fmla="*/ 35 w 54"/>
                <a:gd name="T19" fmla="*/ 6 h 56"/>
                <a:gd name="T20" fmla="*/ 0 w 54"/>
                <a:gd name="T21" fmla="*/ 56 h 56"/>
                <a:gd name="T22" fmla="*/ 40 w 54"/>
                <a:gd name="T23" fmla="*/ 53 h 56"/>
                <a:gd name="T24" fmla="*/ 35 w 54"/>
                <a:gd name="T25" fmla="*/ 51 h 56"/>
                <a:gd name="T26" fmla="*/ 35 w 54"/>
                <a:gd name="T27" fmla="*/ 30 h 56"/>
                <a:gd name="T28" fmla="*/ 40 w 54"/>
                <a:gd name="T29" fmla="*/ 29 h 56"/>
                <a:gd name="T30" fmla="*/ 40 w 54"/>
                <a:gd name="T31" fmla="*/ 27 h 56"/>
                <a:gd name="T32" fmla="*/ 41 w 54"/>
                <a:gd name="T33" fmla="*/ 50 h 56"/>
                <a:gd name="T34" fmla="*/ 50 w 54"/>
                <a:gd name="T35" fmla="*/ 55 h 56"/>
                <a:gd name="T36" fmla="*/ 54 w 54"/>
                <a:gd name="T37" fmla="*/ 27 h 56"/>
                <a:gd name="T38" fmla="*/ 50 w 54"/>
                <a:gd name="T39" fmla="*/ 50 h 56"/>
                <a:gd name="T40" fmla="*/ 46 w 54"/>
                <a:gd name="T41" fmla="*/ 50 h 56"/>
                <a:gd name="T42" fmla="*/ 47 w 54"/>
                <a:gd name="T43" fmla="*/ 27 h 56"/>
                <a:gd name="T44" fmla="*/ 40 w 54"/>
                <a:gd name="T45" fmla="*/ 22 h 56"/>
                <a:gd name="T46" fmla="*/ 38 w 54"/>
                <a:gd name="T47" fmla="*/ 0 h 56"/>
                <a:gd name="T48" fmla="*/ 0 w 54"/>
                <a:gd name="T49" fmla="*/ 3 h 56"/>
                <a:gd name="T50" fmla="*/ 1 w 54"/>
                <a:gd name="T51" fmla="*/ 29 h 56"/>
                <a:gd name="T52" fmla="*/ 5 w 54"/>
                <a:gd name="T53" fmla="*/ 30 h 56"/>
                <a:gd name="T54" fmla="*/ 5 w 54"/>
                <a:gd name="T55" fmla="*/ 51 h 56"/>
                <a:gd name="T56" fmla="*/ 0 w 54"/>
                <a:gd name="T57" fmla="*/ 53 h 56"/>
                <a:gd name="T58" fmla="*/ 20 w 54"/>
                <a:gd name="T59" fmla="*/ 17 h 56"/>
                <a:gd name="T60" fmla="*/ 26 w 54"/>
                <a:gd name="T61" fmla="*/ 11 h 56"/>
                <a:gd name="T62" fmla="*/ 25 w 54"/>
                <a:gd name="T63" fmla="*/ 18 h 56"/>
                <a:gd name="T64" fmla="*/ 12 w 54"/>
                <a:gd name="T65" fmla="*/ 22 h 56"/>
                <a:gd name="T66" fmla="*/ 50 w 54"/>
                <a:gd name="T67" fmla="*/ 15 h 56"/>
                <a:gd name="T68" fmla="*/ 49 w 54"/>
                <a:gd name="T69" fmla="*/ 16 h 56"/>
                <a:gd name="T70" fmla="*/ 49 w 54"/>
                <a:gd name="T71" fmla="*/ 19 h 56"/>
                <a:gd name="T72" fmla="*/ 50 w 54"/>
                <a:gd name="T73"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6">
                  <a:moveTo>
                    <a:pt x="49" y="22"/>
                  </a:moveTo>
                  <a:cubicBezTo>
                    <a:pt x="48" y="22"/>
                    <a:pt x="48" y="22"/>
                    <a:pt x="48" y="22"/>
                  </a:cubicBezTo>
                  <a:cubicBezTo>
                    <a:pt x="46" y="22"/>
                    <a:pt x="45" y="20"/>
                    <a:pt x="45" y="18"/>
                  </a:cubicBezTo>
                  <a:cubicBezTo>
                    <a:pt x="46" y="15"/>
                    <a:pt x="46" y="15"/>
                    <a:pt x="46" y="15"/>
                  </a:cubicBezTo>
                  <a:cubicBezTo>
                    <a:pt x="46" y="14"/>
                    <a:pt x="47" y="12"/>
                    <a:pt x="48" y="12"/>
                  </a:cubicBezTo>
                  <a:cubicBezTo>
                    <a:pt x="49" y="12"/>
                    <a:pt x="49" y="12"/>
                    <a:pt x="49" y="12"/>
                  </a:cubicBezTo>
                  <a:cubicBezTo>
                    <a:pt x="46" y="4"/>
                    <a:pt x="46" y="4"/>
                    <a:pt x="46" y="4"/>
                  </a:cubicBezTo>
                  <a:cubicBezTo>
                    <a:pt x="48" y="2"/>
                    <a:pt x="48" y="2"/>
                    <a:pt x="48" y="2"/>
                  </a:cubicBezTo>
                  <a:cubicBezTo>
                    <a:pt x="54" y="12"/>
                    <a:pt x="54" y="12"/>
                    <a:pt x="54" y="12"/>
                  </a:cubicBezTo>
                  <a:cubicBezTo>
                    <a:pt x="54" y="13"/>
                    <a:pt x="54" y="13"/>
                    <a:pt x="54" y="14"/>
                  </a:cubicBezTo>
                  <a:cubicBezTo>
                    <a:pt x="54" y="18"/>
                    <a:pt x="54" y="21"/>
                    <a:pt x="54" y="25"/>
                  </a:cubicBezTo>
                  <a:cubicBezTo>
                    <a:pt x="54" y="26"/>
                    <a:pt x="54" y="26"/>
                    <a:pt x="54" y="26"/>
                  </a:cubicBezTo>
                  <a:cubicBezTo>
                    <a:pt x="49" y="26"/>
                    <a:pt x="49" y="26"/>
                    <a:pt x="49" y="26"/>
                  </a:cubicBezTo>
                  <a:cubicBezTo>
                    <a:pt x="49" y="22"/>
                    <a:pt x="49" y="22"/>
                    <a:pt x="49" y="22"/>
                  </a:cubicBezTo>
                  <a:cubicBezTo>
                    <a:pt x="49" y="22"/>
                    <a:pt x="49" y="22"/>
                    <a:pt x="49" y="22"/>
                  </a:cubicBezTo>
                  <a:close/>
                  <a:moveTo>
                    <a:pt x="5" y="6"/>
                  </a:moveTo>
                  <a:cubicBezTo>
                    <a:pt x="5" y="23"/>
                    <a:pt x="5" y="23"/>
                    <a:pt x="5" y="23"/>
                  </a:cubicBezTo>
                  <a:cubicBezTo>
                    <a:pt x="20" y="23"/>
                    <a:pt x="20" y="23"/>
                    <a:pt x="20" y="23"/>
                  </a:cubicBezTo>
                  <a:cubicBezTo>
                    <a:pt x="35" y="23"/>
                    <a:pt x="35" y="23"/>
                    <a:pt x="35" y="23"/>
                  </a:cubicBezTo>
                  <a:cubicBezTo>
                    <a:pt x="35" y="6"/>
                    <a:pt x="35" y="6"/>
                    <a:pt x="35" y="6"/>
                  </a:cubicBezTo>
                  <a:cubicBezTo>
                    <a:pt x="5" y="6"/>
                    <a:pt x="5" y="6"/>
                    <a:pt x="5" y="6"/>
                  </a:cubicBezTo>
                  <a:close/>
                  <a:moveTo>
                    <a:pt x="0" y="56"/>
                  </a:moveTo>
                  <a:cubicBezTo>
                    <a:pt x="40" y="56"/>
                    <a:pt x="40" y="56"/>
                    <a:pt x="40" y="56"/>
                  </a:cubicBezTo>
                  <a:cubicBezTo>
                    <a:pt x="40" y="53"/>
                    <a:pt x="40" y="53"/>
                    <a:pt x="40" y="53"/>
                  </a:cubicBezTo>
                  <a:cubicBezTo>
                    <a:pt x="40" y="52"/>
                    <a:pt x="39" y="51"/>
                    <a:pt x="38" y="51"/>
                  </a:cubicBezTo>
                  <a:cubicBezTo>
                    <a:pt x="35" y="51"/>
                    <a:pt x="35" y="51"/>
                    <a:pt x="35" y="51"/>
                  </a:cubicBezTo>
                  <a:cubicBezTo>
                    <a:pt x="34" y="51"/>
                    <a:pt x="33" y="50"/>
                    <a:pt x="33" y="50"/>
                  </a:cubicBezTo>
                  <a:cubicBezTo>
                    <a:pt x="35" y="30"/>
                    <a:pt x="35" y="30"/>
                    <a:pt x="35" y="30"/>
                  </a:cubicBezTo>
                  <a:cubicBezTo>
                    <a:pt x="35" y="30"/>
                    <a:pt x="36" y="29"/>
                    <a:pt x="36" y="29"/>
                  </a:cubicBezTo>
                  <a:cubicBezTo>
                    <a:pt x="40" y="29"/>
                    <a:pt x="40" y="29"/>
                    <a:pt x="40" y="29"/>
                  </a:cubicBezTo>
                  <a:cubicBezTo>
                    <a:pt x="40" y="29"/>
                    <a:pt x="40" y="29"/>
                    <a:pt x="40" y="28"/>
                  </a:cubicBezTo>
                  <a:cubicBezTo>
                    <a:pt x="40" y="27"/>
                    <a:pt x="40" y="27"/>
                    <a:pt x="40" y="27"/>
                  </a:cubicBezTo>
                  <a:cubicBezTo>
                    <a:pt x="43" y="27"/>
                    <a:pt x="43" y="27"/>
                    <a:pt x="43" y="27"/>
                  </a:cubicBezTo>
                  <a:cubicBezTo>
                    <a:pt x="41" y="50"/>
                    <a:pt x="41" y="50"/>
                    <a:pt x="41" y="50"/>
                  </a:cubicBezTo>
                  <a:cubicBezTo>
                    <a:pt x="41" y="53"/>
                    <a:pt x="43" y="55"/>
                    <a:pt x="45" y="55"/>
                  </a:cubicBezTo>
                  <a:cubicBezTo>
                    <a:pt x="46" y="55"/>
                    <a:pt x="49" y="55"/>
                    <a:pt x="50" y="55"/>
                  </a:cubicBezTo>
                  <a:cubicBezTo>
                    <a:pt x="53" y="55"/>
                    <a:pt x="54" y="53"/>
                    <a:pt x="54" y="50"/>
                  </a:cubicBezTo>
                  <a:cubicBezTo>
                    <a:pt x="54" y="27"/>
                    <a:pt x="54" y="27"/>
                    <a:pt x="54" y="27"/>
                  </a:cubicBezTo>
                  <a:cubicBezTo>
                    <a:pt x="50" y="27"/>
                    <a:pt x="50" y="27"/>
                    <a:pt x="50" y="27"/>
                  </a:cubicBezTo>
                  <a:cubicBezTo>
                    <a:pt x="50" y="50"/>
                    <a:pt x="50" y="50"/>
                    <a:pt x="50" y="50"/>
                  </a:cubicBezTo>
                  <a:cubicBezTo>
                    <a:pt x="50" y="50"/>
                    <a:pt x="50" y="50"/>
                    <a:pt x="49" y="50"/>
                  </a:cubicBezTo>
                  <a:cubicBezTo>
                    <a:pt x="49" y="50"/>
                    <a:pt x="47" y="50"/>
                    <a:pt x="46" y="50"/>
                  </a:cubicBezTo>
                  <a:cubicBezTo>
                    <a:pt x="46" y="50"/>
                    <a:pt x="46" y="50"/>
                    <a:pt x="46" y="50"/>
                  </a:cubicBezTo>
                  <a:cubicBezTo>
                    <a:pt x="47" y="27"/>
                    <a:pt x="47" y="27"/>
                    <a:pt x="47" y="27"/>
                  </a:cubicBezTo>
                  <a:cubicBezTo>
                    <a:pt x="47" y="24"/>
                    <a:pt x="46" y="22"/>
                    <a:pt x="43" y="22"/>
                  </a:cubicBezTo>
                  <a:cubicBezTo>
                    <a:pt x="40" y="22"/>
                    <a:pt x="40" y="22"/>
                    <a:pt x="40" y="22"/>
                  </a:cubicBezTo>
                  <a:cubicBezTo>
                    <a:pt x="40" y="3"/>
                    <a:pt x="40" y="3"/>
                    <a:pt x="40" y="3"/>
                  </a:cubicBezTo>
                  <a:cubicBezTo>
                    <a:pt x="40" y="2"/>
                    <a:pt x="39" y="0"/>
                    <a:pt x="38" y="0"/>
                  </a:cubicBezTo>
                  <a:cubicBezTo>
                    <a:pt x="2" y="0"/>
                    <a:pt x="2" y="0"/>
                    <a:pt x="2" y="0"/>
                  </a:cubicBezTo>
                  <a:cubicBezTo>
                    <a:pt x="1" y="0"/>
                    <a:pt x="0" y="2"/>
                    <a:pt x="0" y="3"/>
                  </a:cubicBezTo>
                  <a:cubicBezTo>
                    <a:pt x="0" y="28"/>
                    <a:pt x="0" y="28"/>
                    <a:pt x="0" y="28"/>
                  </a:cubicBezTo>
                  <a:cubicBezTo>
                    <a:pt x="0" y="29"/>
                    <a:pt x="0" y="29"/>
                    <a:pt x="1" y="29"/>
                  </a:cubicBezTo>
                  <a:cubicBezTo>
                    <a:pt x="4" y="29"/>
                    <a:pt x="4" y="29"/>
                    <a:pt x="4" y="29"/>
                  </a:cubicBezTo>
                  <a:cubicBezTo>
                    <a:pt x="4" y="29"/>
                    <a:pt x="5" y="30"/>
                    <a:pt x="5" y="30"/>
                  </a:cubicBezTo>
                  <a:cubicBezTo>
                    <a:pt x="7" y="50"/>
                    <a:pt x="7" y="50"/>
                    <a:pt x="7" y="50"/>
                  </a:cubicBezTo>
                  <a:cubicBezTo>
                    <a:pt x="7" y="50"/>
                    <a:pt x="6" y="51"/>
                    <a:pt x="5" y="51"/>
                  </a:cubicBezTo>
                  <a:cubicBezTo>
                    <a:pt x="2" y="51"/>
                    <a:pt x="2" y="51"/>
                    <a:pt x="2" y="51"/>
                  </a:cubicBezTo>
                  <a:cubicBezTo>
                    <a:pt x="1" y="51"/>
                    <a:pt x="0" y="52"/>
                    <a:pt x="0" y="53"/>
                  </a:cubicBezTo>
                  <a:cubicBezTo>
                    <a:pt x="0" y="56"/>
                    <a:pt x="0" y="56"/>
                    <a:pt x="0" y="56"/>
                  </a:cubicBezTo>
                  <a:close/>
                  <a:moveTo>
                    <a:pt x="20" y="17"/>
                  </a:moveTo>
                  <a:cubicBezTo>
                    <a:pt x="21" y="17"/>
                    <a:pt x="21" y="17"/>
                    <a:pt x="22" y="17"/>
                  </a:cubicBezTo>
                  <a:cubicBezTo>
                    <a:pt x="26" y="11"/>
                    <a:pt x="26" y="11"/>
                    <a:pt x="26" y="11"/>
                  </a:cubicBezTo>
                  <a:cubicBezTo>
                    <a:pt x="27" y="11"/>
                    <a:pt x="27" y="11"/>
                    <a:pt x="27" y="11"/>
                  </a:cubicBezTo>
                  <a:cubicBezTo>
                    <a:pt x="25" y="18"/>
                    <a:pt x="25" y="18"/>
                    <a:pt x="25" y="18"/>
                  </a:cubicBezTo>
                  <a:cubicBezTo>
                    <a:pt x="26" y="19"/>
                    <a:pt x="27" y="20"/>
                    <a:pt x="28" y="22"/>
                  </a:cubicBezTo>
                  <a:cubicBezTo>
                    <a:pt x="12" y="22"/>
                    <a:pt x="12" y="22"/>
                    <a:pt x="12" y="22"/>
                  </a:cubicBezTo>
                  <a:cubicBezTo>
                    <a:pt x="14" y="19"/>
                    <a:pt x="17" y="17"/>
                    <a:pt x="20" y="17"/>
                  </a:cubicBezTo>
                  <a:close/>
                  <a:moveTo>
                    <a:pt x="50" y="15"/>
                  </a:moveTo>
                  <a:cubicBezTo>
                    <a:pt x="49" y="15"/>
                    <a:pt x="49" y="15"/>
                    <a:pt x="49" y="15"/>
                  </a:cubicBezTo>
                  <a:cubicBezTo>
                    <a:pt x="49" y="15"/>
                    <a:pt x="49" y="16"/>
                    <a:pt x="49" y="16"/>
                  </a:cubicBezTo>
                  <a:cubicBezTo>
                    <a:pt x="49" y="16"/>
                    <a:pt x="48" y="18"/>
                    <a:pt x="48" y="19"/>
                  </a:cubicBezTo>
                  <a:cubicBezTo>
                    <a:pt x="48" y="19"/>
                    <a:pt x="48" y="19"/>
                    <a:pt x="49" y="19"/>
                  </a:cubicBezTo>
                  <a:cubicBezTo>
                    <a:pt x="50" y="19"/>
                    <a:pt x="50" y="19"/>
                    <a:pt x="50" y="19"/>
                  </a:cubicBezTo>
                  <a:lnTo>
                    <a:pt x="50" y="15"/>
                  </a:lnTo>
                  <a:close/>
                </a:path>
              </a:pathLst>
            </a:custGeom>
            <a:solidFill>
              <a:srgbClr val="70AD47">
                <a:lumMod val="50000"/>
              </a:srgbClr>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47" name="Freeform 58">
              <a:extLst>
                <a:ext uri="{FF2B5EF4-FFF2-40B4-BE49-F238E27FC236}">
                  <a16:creationId xmlns:a16="http://schemas.microsoft.com/office/drawing/2014/main" id="{5C83E772-8A36-E149-B82C-E757A555F8FE}"/>
                </a:ext>
              </a:extLst>
            </p:cNvPr>
            <p:cNvSpPr>
              <a:spLocks noEditPoints="1"/>
            </p:cNvSpPr>
            <p:nvPr/>
          </p:nvSpPr>
          <p:spPr bwMode="auto">
            <a:xfrm>
              <a:off x="9740719" y="3286013"/>
              <a:ext cx="576358" cy="362420"/>
            </a:xfrm>
            <a:custGeom>
              <a:avLst/>
              <a:gdLst>
                <a:gd name="T0" fmla="*/ 162 w 180"/>
                <a:gd name="T1" fmla="*/ 29 h 117"/>
                <a:gd name="T2" fmla="*/ 138 w 180"/>
                <a:gd name="T3" fmla="*/ 0 h 117"/>
                <a:gd name="T4" fmla="*/ 41 w 180"/>
                <a:gd name="T5" fmla="*/ 0 h 117"/>
                <a:gd name="T6" fmla="*/ 18 w 180"/>
                <a:gd name="T7" fmla="*/ 29 h 117"/>
                <a:gd name="T8" fmla="*/ 3 w 180"/>
                <a:gd name="T9" fmla="*/ 45 h 117"/>
                <a:gd name="T10" fmla="*/ 4 w 180"/>
                <a:gd name="T11" fmla="*/ 56 h 117"/>
                <a:gd name="T12" fmla="*/ 0 w 180"/>
                <a:gd name="T13" fmla="*/ 56 h 117"/>
                <a:gd name="T14" fmla="*/ 0 w 180"/>
                <a:gd name="T15" fmla="*/ 117 h 117"/>
                <a:gd name="T16" fmla="*/ 32 w 180"/>
                <a:gd name="T17" fmla="*/ 117 h 117"/>
                <a:gd name="T18" fmla="*/ 32 w 180"/>
                <a:gd name="T19" fmla="*/ 103 h 117"/>
                <a:gd name="T20" fmla="*/ 148 w 180"/>
                <a:gd name="T21" fmla="*/ 103 h 117"/>
                <a:gd name="T22" fmla="*/ 148 w 180"/>
                <a:gd name="T23" fmla="*/ 117 h 117"/>
                <a:gd name="T24" fmla="*/ 180 w 180"/>
                <a:gd name="T25" fmla="*/ 117 h 117"/>
                <a:gd name="T26" fmla="*/ 180 w 180"/>
                <a:gd name="T27" fmla="*/ 56 h 117"/>
                <a:gd name="T28" fmla="*/ 176 w 180"/>
                <a:gd name="T29" fmla="*/ 55 h 117"/>
                <a:gd name="T30" fmla="*/ 177 w 180"/>
                <a:gd name="T31" fmla="*/ 45 h 117"/>
                <a:gd name="T32" fmla="*/ 162 w 180"/>
                <a:gd name="T33" fmla="*/ 29 h 117"/>
                <a:gd name="T34" fmla="*/ 16 w 180"/>
                <a:gd name="T35" fmla="*/ 51 h 117"/>
                <a:gd name="T36" fmla="*/ 56 w 180"/>
                <a:gd name="T37" fmla="*/ 62 h 117"/>
                <a:gd name="T38" fmla="*/ 57 w 180"/>
                <a:gd name="T39" fmla="*/ 68 h 117"/>
                <a:gd name="T40" fmla="*/ 19 w 180"/>
                <a:gd name="T41" fmla="*/ 68 h 117"/>
                <a:gd name="T42" fmla="*/ 16 w 180"/>
                <a:gd name="T43" fmla="*/ 51 h 117"/>
                <a:gd name="T44" fmla="*/ 36 w 180"/>
                <a:gd name="T45" fmla="*/ 78 h 117"/>
                <a:gd name="T46" fmla="*/ 141 w 180"/>
                <a:gd name="T47" fmla="*/ 78 h 117"/>
                <a:gd name="T48" fmla="*/ 138 w 180"/>
                <a:gd name="T49" fmla="*/ 91 h 117"/>
                <a:gd name="T50" fmla="*/ 40 w 180"/>
                <a:gd name="T51" fmla="*/ 91 h 117"/>
                <a:gd name="T52" fmla="*/ 36 w 180"/>
                <a:gd name="T53" fmla="*/ 78 h 117"/>
                <a:gd name="T54" fmla="*/ 164 w 180"/>
                <a:gd name="T55" fmla="*/ 51 h 117"/>
                <a:gd name="T56" fmla="*/ 161 w 180"/>
                <a:gd name="T57" fmla="*/ 68 h 117"/>
                <a:gd name="T58" fmla="*/ 123 w 180"/>
                <a:gd name="T59" fmla="*/ 68 h 117"/>
                <a:gd name="T60" fmla="*/ 125 w 180"/>
                <a:gd name="T61" fmla="*/ 62 h 117"/>
                <a:gd name="T62" fmla="*/ 164 w 180"/>
                <a:gd name="T63" fmla="*/ 51 h 117"/>
                <a:gd name="T64" fmla="*/ 33 w 180"/>
                <a:gd name="T65" fmla="*/ 28 h 117"/>
                <a:gd name="T66" fmla="*/ 48 w 180"/>
                <a:gd name="T67" fmla="*/ 9 h 117"/>
                <a:gd name="T68" fmla="*/ 132 w 180"/>
                <a:gd name="T69" fmla="*/ 9 h 117"/>
                <a:gd name="T70" fmla="*/ 147 w 180"/>
                <a:gd name="T71" fmla="*/ 28 h 117"/>
                <a:gd name="T72" fmla="*/ 33 w 180"/>
                <a:gd name="T73" fmla="*/ 2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17">
                  <a:moveTo>
                    <a:pt x="162" y="29"/>
                  </a:moveTo>
                  <a:cubicBezTo>
                    <a:pt x="138" y="0"/>
                    <a:pt x="138" y="0"/>
                    <a:pt x="138" y="0"/>
                  </a:cubicBezTo>
                  <a:cubicBezTo>
                    <a:pt x="106" y="0"/>
                    <a:pt x="74" y="0"/>
                    <a:pt x="41" y="0"/>
                  </a:cubicBezTo>
                  <a:cubicBezTo>
                    <a:pt x="18" y="29"/>
                    <a:pt x="18" y="29"/>
                    <a:pt x="18" y="29"/>
                  </a:cubicBezTo>
                  <a:cubicBezTo>
                    <a:pt x="3" y="45"/>
                    <a:pt x="3" y="45"/>
                    <a:pt x="3" y="45"/>
                  </a:cubicBezTo>
                  <a:cubicBezTo>
                    <a:pt x="4" y="56"/>
                    <a:pt x="4" y="56"/>
                    <a:pt x="4" y="56"/>
                  </a:cubicBezTo>
                  <a:cubicBezTo>
                    <a:pt x="0" y="56"/>
                    <a:pt x="0" y="56"/>
                    <a:pt x="0" y="56"/>
                  </a:cubicBezTo>
                  <a:cubicBezTo>
                    <a:pt x="0" y="117"/>
                    <a:pt x="0" y="117"/>
                    <a:pt x="0" y="117"/>
                  </a:cubicBezTo>
                  <a:cubicBezTo>
                    <a:pt x="32" y="117"/>
                    <a:pt x="32" y="117"/>
                    <a:pt x="32" y="117"/>
                  </a:cubicBezTo>
                  <a:cubicBezTo>
                    <a:pt x="32" y="103"/>
                    <a:pt x="32" y="103"/>
                    <a:pt x="32" y="103"/>
                  </a:cubicBezTo>
                  <a:cubicBezTo>
                    <a:pt x="148" y="103"/>
                    <a:pt x="148" y="103"/>
                    <a:pt x="148" y="103"/>
                  </a:cubicBezTo>
                  <a:cubicBezTo>
                    <a:pt x="148" y="117"/>
                    <a:pt x="148" y="117"/>
                    <a:pt x="148" y="117"/>
                  </a:cubicBezTo>
                  <a:cubicBezTo>
                    <a:pt x="180" y="117"/>
                    <a:pt x="180" y="117"/>
                    <a:pt x="180" y="117"/>
                  </a:cubicBezTo>
                  <a:cubicBezTo>
                    <a:pt x="180" y="56"/>
                    <a:pt x="180" y="56"/>
                    <a:pt x="180" y="56"/>
                  </a:cubicBezTo>
                  <a:cubicBezTo>
                    <a:pt x="176" y="55"/>
                    <a:pt x="176" y="55"/>
                    <a:pt x="176" y="55"/>
                  </a:cubicBezTo>
                  <a:cubicBezTo>
                    <a:pt x="177" y="45"/>
                    <a:pt x="177" y="45"/>
                    <a:pt x="177" y="45"/>
                  </a:cubicBezTo>
                  <a:cubicBezTo>
                    <a:pt x="162" y="29"/>
                    <a:pt x="162" y="29"/>
                    <a:pt x="162" y="29"/>
                  </a:cubicBezTo>
                  <a:close/>
                  <a:moveTo>
                    <a:pt x="16" y="51"/>
                  </a:moveTo>
                  <a:cubicBezTo>
                    <a:pt x="56" y="62"/>
                    <a:pt x="56" y="62"/>
                    <a:pt x="56" y="62"/>
                  </a:cubicBezTo>
                  <a:cubicBezTo>
                    <a:pt x="57" y="68"/>
                    <a:pt x="57" y="68"/>
                    <a:pt x="57" y="68"/>
                  </a:cubicBezTo>
                  <a:cubicBezTo>
                    <a:pt x="19" y="68"/>
                    <a:pt x="19" y="68"/>
                    <a:pt x="19" y="68"/>
                  </a:cubicBezTo>
                  <a:cubicBezTo>
                    <a:pt x="16" y="51"/>
                    <a:pt x="16" y="51"/>
                    <a:pt x="16" y="51"/>
                  </a:cubicBezTo>
                  <a:close/>
                  <a:moveTo>
                    <a:pt x="36" y="78"/>
                  </a:moveTo>
                  <a:cubicBezTo>
                    <a:pt x="141" y="78"/>
                    <a:pt x="141" y="78"/>
                    <a:pt x="141" y="78"/>
                  </a:cubicBezTo>
                  <a:cubicBezTo>
                    <a:pt x="138" y="91"/>
                    <a:pt x="138" y="91"/>
                    <a:pt x="138" y="91"/>
                  </a:cubicBezTo>
                  <a:cubicBezTo>
                    <a:pt x="113" y="91"/>
                    <a:pt x="64" y="91"/>
                    <a:pt x="40" y="91"/>
                  </a:cubicBezTo>
                  <a:cubicBezTo>
                    <a:pt x="36" y="78"/>
                    <a:pt x="36" y="78"/>
                    <a:pt x="36" y="78"/>
                  </a:cubicBezTo>
                  <a:close/>
                  <a:moveTo>
                    <a:pt x="164" y="51"/>
                  </a:moveTo>
                  <a:cubicBezTo>
                    <a:pt x="161" y="68"/>
                    <a:pt x="161" y="68"/>
                    <a:pt x="161" y="68"/>
                  </a:cubicBezTo>
                  <a:cubicBezTo>
                    <a:pt x="123" y="68"/>
                    <a:pt x="123" y="68"/>
                    <a:pt x="123" y="68"/>
                  </a:cubicBezTo>
                  <a:cubicBezTo>
                    <a:pt x="125" y="62"/>
                    <a:pt x="125" y="62"/>
                    <a:pt x="125" y="62"/>
                  </a:cubicBezTo>
                  <a:cubicBezTo>
                    <a:pt x="164" y="51"/>
                    <a:pt x="164" y="51"/>
                    <a:pt x="164" y="51"/>
                  </a:cubicBezTo>
                  <a:close/>
                  <a:moveTo>
                    <a:pt x="33" y="28"/>
                  </a:moveTo>
                  <a:cubicBezTo>
                    <a:pt x="48" y="9"/>
                    <a:pt x="48" y="9"/>
                    <a:pt x="48" y="9"/>
                  </a:cubicBezTo>
                  <a:cubicBezTo>
                    <a:pt x="76" y="9"/>
                    <a:pt x="104" y="9"/>
                    <a:pt x="132" y="9"/>
                  </a:cubicBezTo>
                  <a:cubicBezTo>
                    <a:pt x="147" y="28"/>
                    <a:pt x="147" y="28"/>
                    <a:pt x="147" y="28"/>
                  </a:cubicBezTo>
                  <a:cubicBezTo>
                    <a:pt x="110" y="28"/>
                    <a:pt x="70" y="28"/>
                    <a:pt x="33" y="28"/>
                  </a:cubicBezTo>
                  <a:close/>
                </a:path>
              </a:pathLst>
            </a:custGeom>
            <a:solidFill>
              <a:srgbClr val="70AD47">
                <a:lumMod val="50000"/>
              </a:srgbClr>
            </a:solidFill>
            <a:ln>
              <a:noFill/>
            </a:ln>
          </p:spPr>
          <p:txBody>
            <a:bodyPr vert="horz" wrap="square" lIns="68580" tIns="34290" rIns="68580" bIns="34290" numCol="1" anchor="t" anchorCtr="0" compatLnSpc="1">
              <a:prstTxWarp prst="textNoShape">
                <a:avLst/>
              </a:prstTxWarp>
            </a:bodyPr>
            <a:lstStyle/>
            <a:p>
              <a:endParaRPr lang="es-MX" sz="1200"/>
            </a:p>
          </p:txBody>
        </p:sp>
        <p:sp>
          <p:nvSpPr>
            <p:cNvPr id="50" name="Flecha derecha 49">
              <a:extLst>
                <a:ext uri="{FF2B5EF4-FFF2-40B4-BE49-F238E27FC236}">
                  <a16:creationId xmlns:a16="http://schemas.microsoft.com/office/drawing/2014/main" id="{AE2898D9-4313-3E44-95FF-3914DA103E0E}"/>
                </a:ext>
              </a:extLst>
            </p:cNvPr>
            <p:cNvSpPr/>
            <p:nvPr/>
          </p:nvSpPr>
          <p:spPr>
            <a:xfrm rot="328385">
              <a:off x="1827998" y="3264669"/>
              <a:ext cx="1786346" cy="130772"/>
            </a:xfrm>
            <a:prstGeom prst="rightArrow">
              <a:avLst/>
            </a:prstGeom>
            <a:solidFill>
              <a:schemeClr val="accent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sz="1200"/>
            </a:p>
          </p:txBody>
        </p:sp>
        <p:sp>
          <p:nvSpPr>
            <p:cNvPr id="52" name="CuadroTexto 118">
              <a:extLst>
                <a:ext uri="{FF2B5EF4-FFF2-40B4-BE49-F238E27FC236}">
                  <a16:creationId xmlns:a16="http://schemas.microsoft.com/office/drawing/2014/main" id="{816F75AA-1832-E244-AA72-0F3D766D1CF2}"/>
                </a:ext>
              </a:extLst>
            </p:cNvPr>
            <p:cNvSpPr txBox="1"/>
            <p:nvPr/>
          </p:nvSpPr>
          <p:spPr>
            <a:xfrm>
              <a:off x="187810" y="1423643"/>
              <a:ext cx="3743182" cy="518822"/>
            </a:xfrm>
            <a:prstGeom prst="rect">
              <a:avLst/>
            </a:prstGeom>
            <a:noFill/>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Igual precio y trato bajo las mismas condiciones</a:t>
              </a:r>
              <a:endParaRPr lang="es-MX" sz="1200">
                <a:effectLst/>
                <a:latin typeface="Times New Roman" panose="02020603050405020304" pitchFamily="18" charset="0"/>
                <a:ea typeface="Calibri" panose="020F0502020204030204" pitchFamily="34" charset="0"/>
              </a:endParaRPr>
            </a:p>
          </p:txBody>
        </p:sp>
      </p:grpSp>
      <p:sp>
        <p:nvSpPr>
          <p:cNvPr id="68" name="CuadroTexto 47">
            <a:extLst>
              <a:ext uri="{FF2B5EF4-FFF2-40B4-BE49-F238E27FC236}">
                <a16:creationId xmlns:a16="http://schemas.microsoft.com/office/drawing/2014/main" id="{6EF1E856-49FE-6F49-BBC6-066A05046C8C}"/>
              </a:ext>
            </a:extLst>
          </p:cNvPr>
          <p:cNvSpPr txBox="1"/>
          <p:nvPr/>
        </p:nvSpPr>
        <p:spPr>
          <a:xfrm>
            <a:off x="3787230" y="3182701"/>
            <a:ext cx="1407139" cy="314171"/>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Precio en Terminal</a:t>
            </a:r>
            <a:endParaRPr lang="es-MX" sz="1100">
              <a:effectLst/>
              <a:latin typeface="Times New Roman" panose="02020603050405020304" pitchFamily="18" charset="0"/>
              <a:ea typeface="Calibri" panose="020F0502020204030204" pitchFamily="34" charset="0"/>
            </a:endParaRPr>
          </a:p>
        </p:txBody>
      </p:sp>
      <p:sp>
        <p:nvSpPr>
          <p:cNvPr id="69" name="Abrir llave 68">
            <a:extLst>
              <a:ext uri="{FF2B5EF4-FFF2-40B4-BE49-F238E27FC236}">
                <a16:creationId xmlns:a16="http://schemas.microsoft.com/office/drawing/2014/main" id="{FA7FFD4E-3366-0A4F-A16A-31E3AD79AEBE}"/>
              </a:ext>
            </a:extLst>
          </p:cNvPr>
          <p:cNvSpPr/>
          <p:nvPr/>
        </p:nvSpPr>
        <p:spPr>
          <a:xfrm rot="16200000">
            <a:off x="4477346" y="2411472"/>
            <a:ext cx="108509" cy="1277641"/>
          </a:xfrm>
          <a:prstGeom prst="leftBrace">
            <a:avLst>
              <a:gd name="adj1" fmla="val 148006"/>
              <a:gd name="adj2" fmla="val 50000"/>
            </a:avLst>
          </a:prstGeom>
          <a:noFill/>
          <a:ln w="19050" cap="flat" cmpd="sng" algn="ctr">
            <a:solidFill>
              <a:srgbClr val="660033"/>
            </a:solidFill>
            <a:prstDash val="solid"/>
            <a:miter lim="800000"/>
          </a:ln>
          <a:effectLst/>
        </p:spPr>
        <p:txBody>
          <a:bodyPr rtlCol="0" anchor="ctr"/>
          <a:lstStyle/>
          <a:p>
            <a:endParaRPr lang="es-MX" sz="1200"/>
          </a:p>
        </p:txBody>
      </p:sp>
      <p:cxnSp>
        <p:nvCxnSpPr>
          <p:cNvPr id="74" name="Conector curvado 73">
            <a:extLst>
              <a:ext uri="{FF2B5EF4-FFF2-40B4-BE49-F238E27FC236}">
                <a16:creationId xmlns:a16="http://schemas.microsoft.com/office/drawing/2014/main" id="{F91EB097-6637-4844-A405-F60A6DB44FC9}"/>
              </a:ext>
            </a:extLst>
          </p:cNvPr>
          <p:cNvCxnSpPr>
            <a:cxnSpLocks/>
          </p:cNvCxnSpPr>
          <p:nvPr/>
        </p:nvCxnSpPr>
        <p:spPr>
          <a:xfrm>
            <a:off x="5194369" y="2694105"/>
            <a:ext cx="3590872" cy="904"/>
          </a:xfrm>
          <a:prstGeom prst="curvedConnector3">
            <a:avLst>
              <a:gd name="adj1" fmla="val 50000"/>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75" name="CuadroTexto 74">
            <a:extLst>
              <a:ext uri="{FF2B5EF4-FFF2-40B4-BE49-F238E27FC236}">
                <a16:creationId xmlns:a16="http://schemas.microsoft.com/office/drawing/2014/main" id="{3F038FCB-4B7F-6E4F-BC2C-4B21AB33E5E2}"/>
              </a:ext>
            </a:extLst>
          </p:cNvPr>
          <p:cNvSpPr txBox="1"/>
          <p:nvPr/>
        </p:nvSpPr>
        <p:spPr>
          <a:xfrm>
            <a:off x="1135189" y="5957200"/>
            <a:ext cx="1137776" cy="261610"/>
          </a:xfrm>
          <a:prstGeom prst="rect">
            <a:avLst/>
          </a:prstGeom>
          <a:noFill/>
        </p:spPr>
        <p:txBody>
          <a:bodyPr wrap="square" rtlCol="0">
            <a:spAutoFit/>
          </a:bodyPr>
          <a:lstStyle/>
          <a:p>
            <a:r>
              <a:rPr lang="es-MX" sz="1100" b="1">
                <a:latin typeface="Arial" panose="020B0604020202020204" pitchFamily="34" charset="0"/>
                <a:cs typeface="Arial" panose="020B0604020202020204" pitchFamily="34" charset="0"/>
              </a:rPr>
              <a:t>Importaciones</a:t>
            </a:r>
            <a:endParaRPr lang="es-MX" b="1">
              <a:latin typeface="Arial" panose="020B0604020202020204" pitchFamily="34" charset="0"/>
              <a:cs typeface="Arial" panose="020B0604020202020204" pitchFamily="34" charset="0"/>
            </a:endParaRPr>
          </a:p>
        </p:txBody>
      </p:sp>
      <p:sp>
        <p:nvSpPr>
          <p:cNvPr id="78" name="Freeform 5">
            <a:extLst>
              <a:ext uri="{FF2B5EF4-FFF2-40B4-BE49-F238E27FC236}">
                <a16:creationId xmlns:a16="http://schemas.microsoft.com/office/drawing/2014/main" id="{314C9C55-6FE9-5B4D-A512-B25E60BF6D2F}"/>
              </a:ext>
            </a:extLst>
          </p:cNvPr>
          <p:cNvSpPr>
            <a:spLocks noEditPoints="1"/>
          </p:cNvSpPr>
          <p:nvPr/>
        </p:nvSpPr>
        <p:spPr bwMode="auto">
          <a:xfrm>
            <a:off x="1225128" y="4389119"/>
            <a:ext cx="1080704" cy="632262"/>
          </a:xfrm>
          <a:custGeom>
            <a:avLst/>
            <a:gdLst>
              <a:gd name="T0" fmla="*/ 186 w 242"/>
              <a:gd name="T1" fmla="*/ 38 h 108"/>
              <a:gd name="T2" fmla="*/ 186 w 242"/>
              <a:gd name="T3" fmla="*/ 34 h 108"/>
              <a:gd name="T4" fmla="*/ 192 w 242"/>
              <a:gd name="T5" fmla="*/ 34 h 108"/>
              <a:gd name="T6" fmla="*/ 192 w 242"/>
              <a:gd name="T7" fmla="*/ 38 h 108"/>
              <a:gd name="T8" fmla="*/ 186 w 242"/>
              <a:gd name="T9" fmla="*/ 38 h 108"/>
              <a:gd name="T10" fmla="*/ 195 w 242"/>
              <a:gd name="T11" fmla="*/ 44 h 108"/>
              <a:gd name="T12" fmla="*/ 201 w 242"/>
              <a:gd name="T13" fmla="*/ 44 h 108"/>
              <a:gd name="T14" fmla="*/ 201 w 242"/>
              <a:gd name="T15" fmla="*/ 41 h 108"/>
              <a:gd name="T16" fmla="*/ 195 w 242"/>
              <a:gd name="T17" fmla="*/ 41 h 108"/>
              <a:gd name="T18" fmla="*/ 195 w 242"/>
              <a:gd name="T19" fmla="*/ 44 h 108"/>
              <a:gd name="T20" fmla="*/ 201 w 242"/>
              <a:gd name="T21" fmla="*/ 34 h 108"/>
              <a:gd name="T22" fmla="*/ 195 w 242"/>
              <a:gd name="T23" fmla="*/ 34 h 108"/>
              <a:gd name="T24" fmla="*/ 195 w 242"/>
              <a:gd name="T25" fmla="*/ 38 h 108"/>
              <a:gd name="T26" fmla="*/ 201 w 242"/>
              <a:gd name="T27" fmla="*/ 38 h 108"/>
              <a:gd name="T28" fmla="*/ 201 w 242"/>
              <a:gd name="T29" fmla="*/ 34 h 108"/>
              <a:gd name="T30" fmla="*/ 204 w 242"/>
              <a:gd name="T31" fmla="*/ 52 h 108"/>
              <a:gd name="T32" fmla="*/ 224 w 242"/>
              <a:gd name="T33" fmla="*/ 60 h 108"/>
              <a:gd name="T34" fmla="*/ 224 w 242"/>
              <a:gd name="T35" fmla="*/ 57 h 108"/>
              <a:gd name="T36" fmla="*/ 232 w 242"/>
              <a:gd name="T37" fmla="*/ 58 h 108"/>
              <a:gd name="T38" fmla="*/ 232 w 242"/>
              <a:gd name="T39" fmla="*/ 52 h 108"/>
              <a:gd name="T40" fmla="*/ 227 w 242"/>
              <a:gd name="T41" fmla="*/ 49 h 108"/>
              <a:gd name="T42" fmla="*/ 227 w 242"/>
              <a:gd name="T43" fmla="*/ 43 h 108"/>
              <a:gd name="T44" fmla="*/ 204 w 242"/>
              <a:gd name="T45" fmla="*/ 27 h 108"/>
              <a:gd name="T46" fmla="*/ 195 w 242"/>
              <a:gd name="T47" fmla="*/ 27 h 108"/>
              <a:gd name="T48" fmla="*/ 195 w 242"/>
              <a:gd name="T49" fmla="*/ 23 h 108"/>
              <a:gd name="T50" fmla="*/ 187 w 242"/>
              <a:gd name="T51" fmla="*/ 23 h 108"/>
              <a:gd name="T52" fmla="*/ 187 w 242"/>
              <a:gd name="T53" fmla="*/ 18 h 108"/>
              <a:gd name="T54" fmla="*/ 180 w 242"/>
              <a:gd name="T55" fmla="*/ 18 h 108"/>
              <a:gd name="T56" fmla="*/ 180 w 242"/>
              <a:gd name="T57" fmla="*/ 27 h 108"/>
              <a:gd name="T58" fmla="*/ 171 w 242"/>
              <a:gd name="T59" fmla="*/ 27 h 108"/>
              <a:gd name="T60" fmla="*/ 171 w 242"/>
              <a:gd name="T61" fmla="*/ 32 h 108"/>
              <a:gd name="T62" fmla="*/ 204 w 242"/>
              <a:gd name="T63" fmla="*/ 32 h 108"/>
              <a:gd name="T64" fmla="*/ 204 w 242"/>
              <a:gd name="T65" fmla="*/ 52 h 108"/>
              <a:gd name="T66" fmla="*/ 241 w 242"/>
              <a:gd name="T67" fmla="*/ 71 h 108"/>
              <a:gd name="T68" fmla="*/ 230 w 242"/>
              <a:gd name="T69" fmla="*/ 108 h 108"/>
              <a:gd name="T70" fmla="*/ 22 w 242"/>
              <a:gd name="T71" fmla="*/ 108 h 108"/>
              <a:gd name="T72" fmla="*/ 36 w 242"/>
              <a:gd name="T73" fmla="*/ 85 h 108"/>
              <a:gd name="T74" fmla="*/ 0 w 242"/>
              <a:gd name="T75" fmla="*/ 8 h 108"/>
              <a:gd name="T76" fmla="*/ 185 w 242"/>
              <a:gd name="T77" fmla="*/ 52 h 108"/>
              <a:gd name="T78" fmla="*/ 218 w 242"/>
              <a:gd name="T79" fmla="*/ 64 h 108"/>
              <a:gd name="T80" fmla="*/ 241 w 242"/>
              <a:gd name="T81" fmla="*/ 71 h 108"/>
              <a:gd name="T82" fmla="*/ 65 w 242"/>
              <a:gd name="T83" fmla="*/ 42 h 108"/>
              <a:gd name="T84" fmla="*/ 56 w 242"/>
              <a:gd name="T85" fmla="*/ 32 h 108"/>
              <a:gd name="T86" fmla="*/ 46 w 242"/>
              <a:gd name="T87" fmla="*/ 42 h 108"/>
              <a:gd name="T88" fmla="*/ 56 w 242"/>
              <a:gd name="T89" fmla="*/ 52 h 108"/>
              <a:gd name="T90" fmla="*/ 65 w 242"/>
              <a:gd name="T91" fmla="*/ 42 h 108"/>
              <a:gd name="T92" fmla="*/ 182 w 242"/>
              <a:gd name="T93" fmla="*/ 38 h 108"/>
              <a:gd name="T94" fmla="*/ 182 w 242"/>
              <a:gd name="T95" fmla="*/ 34 h 108"/>
              <a:gd name="T96" fmla="*/ 176 w 242"/>
              <a:gd name="T97" fmla="*/ 34 h 108"/>
              <a:gd name="T98" fmla="*/ 176 w 242"/>
              <a:gd name="T99" fmla="*/ 38 h 108"/>
              <a:gd name="T100" fmla="*/ 182 w 242"/>
              <a:gd name="T101" fmla="*/ 3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108">
                <a:moveTo>
                  <a:pt x="186" y="38"/>
                </a:moveTo>
                <a:cubicBezTo>
                  <a:pt x="186" y="34"/>
                  <a:pt x="186" y="34"/>
                  <a:pt x="186" y="34"/>
                </a:cubicBezTo>
                <a:cubicBezTo>
                  <a:pt x="192" y="34"/>
                  <a:pt x="192" y="34"/>
                  <a:pt x="192" y="34"/>
                </a:cubicBezTo>
                <a:cubicBezTo>
                  <a:pt x="192" y="38"/>
                  <a:pt x="192" y="38"/>
                  <a:pt x="192" y="38"/>
                </a:cubicBezTo>
                <a:lnTo>
                  <a:pt x="186" y="38"/>
                </a:lnTo>
                <a:close/>
                <a:moveTo>
                  <a:pt x="195" y="44"/>
                </a:moveTo>
                <a:cubicBezTo>
                  <a:pt x="201" y="44"/>
                  <a:pt x="201" y="44"/>
                  <a:pt x="201" y="44"/>
                </a:cubicBezTo>
                <a:cubicBezTo>
                  <a:pt x="201" y="41"/>
                  <a:pt x="201" y="41"/>
                  <a:pt x="201" y="41"/>
                </a:cubicBezTo>
                <a:cubicBezTo>
                  <a:pt x="195" y="41"/>
                  <a:pt x="195" y="41"/>
                  <a:pt x="195" y="41"/>
                </a:cubicBezTo>
                <a:lnTo>
                  <a:pt x="195" y="44"/>
                </a:lnTo>
                <a:close/>
                <a:moveTo>
                  <a:pt x="201" y="34"/>
                </a:moveTo>
                <a:cubicBezTo>
                  <a:pt x="195" y="34"/>
                  <a:pt x="195" y="34"/>
                  <a:pt x="195" y="34"/>
                </a:cubicBezTo>
                <a:cubicBezTo>
                  <a:pt x="195" y="38"/>
                  <a:pt x="195" y="38"/>
                  <a:pt x="195" y="38"/>
                </a:cubicBezTo>
                <a:cubicBezTo>
                  <a:pt x="201" y="38"/>
                  <a:pt x="201" y="38"/>
                  <a:pt x="201" y="38"/>
                </a:cubicBezTo>
                <a:lnTo>
                  <a:pt x="201" y="34"/>
                </a:lnTo>
                <a:close/>
                <a:moveTo>
                  <a:pt x="204" y="52"/>
                </a:moveTo>
                <a:cubicBezTo>
                  <a:pt x="224" y="60"/>
                  <a:pt x="224" y="60"/>
                  <a:pt x="224" y="60"/>
                </a:cubicBezTo>
                <a:cubicBezTo>
                  <a:pt x="224" y="57"/>
                  <a:pt x="224" y="57"/>
                  <a:pt x="224" y="57"/>
                </a:cubicBezTo>
                <a:cubicBezTo>
                  <a:pt x="232" y="58"/>
                  <a:pt x="232" y="58"/>
                  <a:pt x="232" y="58"/>
                </a:cubicBezTo>
                <a:cubicBezTo>
                  <a:pt x="232" y="52"/>
                  <a:pt x="232" y="52"/>
                  <a:pt x="232" y="52"/>
                </a:cubicBezTo>
                <a:cubicBezTo>
                  <a:pt x="227" y="49"/>
                  <a:pt x="227" y="49"/>
                  <a:pt x="227" y="49"/>
                </a:cubicBezTo>
                <a:cubicBezTo>
                  <a:pt x="227" y="43"/>
                  <a:pt x="227" y="43"/>
                  <a:pt x="227" y="43"/>
                </a:cubicBezTo>
                <a:cubicBezTo>
                  <a:pt x="204" y="27"/>
                  <a:pt x="204" y="27"/>
                  <a:pt x="204" y="27"/>
                </a:cubicBezTo>
                <a:cubicBezTo>
                  <a:pt x="195" y="27"/>
                  <a:pt x="195" y="27"/>
                  <a:pt x="195" y="27"/>
                </a:cubicBezTo>
                <a:cubicBezTo>
                  <a:pt x="195" y="23"/>
                  <a:pt x="195" y="23"/>
                  <a:pt x="195" y="23"/>
                </a:cubicBezTo>
                <a:cubicBezTo>
                  <a:pt x="187" y="23"/>
                  <a:pt x="187" y="23"/>
                  <a:pt x="187" y="23"/>
                </a:cubicBezTo>
                <a:cubicBezTo>
                  <a:pt x="187" y="18"/>
                  <a:pt x="187" y="18"/>
                  <a:pt x="187" y="18"/>
                </a:cubicBezTo>
                <a:cubicBezTo>
                  <a:pt x="180" y="18"/>
                  <a:pt x="180" y="18"/>
                  <a:pt x="180" y="18"/>
                </a:cubicBezTo>
                <a:cubicBezTo>
                  <a:pt x="180" y="27"/>
                  <a:pt x="180" y="27"/>
                  <a:pt x="180" y="27"/>
                </a:cubicBezTo>
                <a:cubicBezTo>
                  <a:pt x="171" y="27"/>
                  <a:pt x="171" y="27"/>
                  <a:pt x="171" y="27"/>
                </a:cubicBezTo>
                <a:cubicBezTo>
                  <a:pt x="171" y="32"/>
                  <a:pt x="171" y="32"/>
                  <a:pt x="171" y="32"/>
                </a:cubicBezTo>
                <a:cubicBezTo>
                  <a:pt x="204" y="32"/>
                  <a:pt x="204" y="32"/>
                  <a:pt x="204" y="32"/>
                </a:cubicBezTo>
                <a:lnTo>
                  <a:pt x="204" y="52"/>
                </a:lnTo>
                <a:close/>
                <a:moveTo>
                  <a:pt x="241" y="71"/>
                </a:moveTo>
                <a:cubicBezTo>
                  <a:pt x="242" y="89"/>
                  <a:pt x="237" y="100"/>
                  <a:pt x="230" y="108"/>
                </a:cubicBezTo>
                <a:cubicBezTo>
                  <a:pt x="161" y="108"/>
                  <a:pt x="91" y="108"/>
                  <a:pt x="22" y="108"/>
                </a:cubicBezTo>
                <a:cubicBezTo>
                  <a:pt x="22" y="97"/>
                  <a:pt x="26" y="90"/>
                  <a:pt x="36" y="85"/>
                </a:cubicBezTo>
                <a:cubicBezTo>
                  <a:pt x="22" y="71"/>
                  <a:pt x="8" y="42"/>
                  <a:pt x="0" y="8"/>
                </a:cubicBezTo>
                <a:cubicBezTo>
                  <a:pt x="63" y="0"/>
                  <a:pt x="124" y="28"/>
                  <a:pt x="185" y="52"/>
                </a:cubicBezTo>
                <a:cubicBezTo>
                  <a:pt x="218" y="64"/>
                  <a:pt x="218" y="64"/>
                  <a:pt x="218" y="64"/>
                </a:cubicBezTo>
                <a:cubicBezTo>
                  <a:pt x="224" y="66"/>
                  <a:pt x="233" y="69"/>
                  <a:pt x="241" y="71"/>
                </a:cubicBezTo>
                <a:close/>
                <a:moveTo>
                  <a:pt x="65" y="42"/>
                </a:moveTo>
                <a:cubicBezTo>
                  <a:pt x="65" y="37"/>
                  <a:pt x="61" y="32"/>
                  <a:pt x="56" y="32"/>
                </a:cubicBezTo>
                <a:cubicBezTo>
                  <a:pt x="50" y="32"/>
                  <a:pt x="46" y="37"/>
                  <a:pt x="46" y="42"/>
                </a:cubicBezTo>
                <a:cubicBezTo>
                  <a:pt x="46" y="47"/>
                  <a:pt x="50" y="52"/>
                  <a:pt x="56" y="52"/>
                </a:cubicBezTo>
                <a:cubicBezTo>
                  <a:pt x="61" y="52"/>
                  <a:pt x="65" y="47"/>
                  <a:pt x="65" y="42"/>
                </a:cubicBezTo>
                <a:close/>
                <a:moveTo>
                  <a:pt x="182" y="38"/>
                </a:moveTo>
                <a:cubicBezTo>
                  <a:pt x="182" y="34"/>
                  <a:pt x="182" y="34"/>
                  <a:pt x="182" y="34"/>
                </a:cubicBezTo>
                <a:cubicBezTo>
                  <a:pt x="176" y="34"/>
                  <a:pt x="176" y="34"/>
                  <a:pt x="176" y="34"/>
                </a:cubicBezTo>
                <a:cubicBezTo>
                  <a:pt x="176" y="38"/>
                  <a:pt x="176" y="38"/>
                  <a:pt x="176" y="38"/>
                </a:cubicBezTo>
                <a:lnTo>
                  <a:pt x="182" y="38"/>
                </a:lnTo>
                <a:close/>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9" name="Freeform 9">
            <a:extLst>
              <a:ext uri="{FF2B5EF4-FFF2-40B4-BE49-F238E27FC236}">
                <a16:creationId xmlns:a16="http://schemas.microsoft.com/office/drawing/2014/main" id="{43F430F6-516B-3841-A673-D0633AAEEF79}"/>
              </a:ext>
            </a:extLst>
          </p:cNvPr>
          <p:cNvSpPr>
            <a:spLocks noEditPoints="1"/>
          </p:cNvSpPr>
          <p:nvPr/>
        </p:nvSpPr>
        <p:spPr bwMode="auto">
          <a:xfrm>
            <a:off x="1394849" y="5236396"/>
            <a:ext cx="847637" cy="536922"/>
          </a:xfrm>
          <a:custGeom>
            <a:avLst/>
            <a:gdLst>
              <a:gd name="T0" fmla="*/ 361 w 626"/>
              <a:gd name="T1" fmla="*/ 21 h 345"/>
              <a:gd name="T2" fmla="*/ 265 w 626"/>
              <a:gd name="T3" fmla="*/ 0 h 345"/>
              <a:gd name="T4" fmla="*/ 546 w 626"/>
              <a:gd name="T5" fmla="*/ 30 h 345"/>
              <a:gd name="T6" fmla="*/ 80 w 626"/>
              <a:gd name="T7" fmla="*/ 257 h 345"/>
              <a:gd name="T8" fmla="*/ 195 w 626"/>
              <a:gd name="T9" fmla="*/ 30 h 345"/>
              <a:gd name="T10" fmla="*/ 201 w 626"/>
              <a:gd name="T11" fmla="*/ 227 h 345"/>
              <a:gd name="T12" fmla="*/ 206 w 626"/>
              <a:gd name="T13" fmla="*/ 222 h 345"/>
              <a:gd name="T14" fmla="*/ 240 w 626"/>
              <a:gd name="T15" fmla="*/ 222 h 345"/>
              <a:gd name="T16" fmla="*/ 251 w 626"/>
              <a:gd name="T17" fmla="*/ 222 h 345"/>
              <a:gd name="T18" fmla="*/ 546 w 626"/>
              <a:gd name="T19" fmla="*/ 30 h 345"/>
              <a:gd name="T20" fmla="*/ 240 w 626"/>
              <a:gd name="T21" fmla="*/ 30 h 345"/>
              <a:gd name="T22" fmla="*/ 206 w 626"/>
              <a:gd name="T23" fmla="*/ 46 h 345"/>
              <a:gd name="T24" fmla="*/ 206 w 626"/>
              <a:gd name="T25" fmla="*/ 57 h 345"/>
              <a:gd name="T26" fmla="*/ 240 w 626"/>
              <a:gd name="T27" fmla="*/ 74 h 345"/>
              <a:gd name="T28" fmla="*/ 206 w 626"/>
              <a:gd name="T29" fmla="*/ 57 h 345"/>
              <a:gd name="T30" fmla="*/ 206 w 626"/>
              <a:gd name="T31" fmla="*/ 101 h 345"/>
              <a:gd name="T32" fmla="*/ 240 w 626"/>
              <a:gd name="T33" fmla="*/ 85 h 345"/>
              <a:gd name="T34" fmla="*/ 206 w 626"/>
              <a:gd name="T35" fmla="*/ 112 h 345"/>
              <a:gd name="T36" fmla="*/ 240 w 626"/>
              <a:gd name="T37" fmla="*/ 128 h 345"/>
              <a:gd name="T38" fmla="*/ 206 w 626"/>
              <a:gd name="T39" fmla="*/ 112 h 345"/>
              <a:gd name="T40" fmla="*/ 206 w 626"/>
              <a:gd name="T41" fmla="*/ 156 h 345"/>
              <a:gd name="T42" fmla="*/ 240 w 626"/>
              <a:gd name="T43" fmla="*/ 139 h 345"/>
              <a:gd name="T44" fmla="*/ 206 w 626"/>
              <a:gd name="T45" fmla="*/ 167 h 345"/>
              <a:gd name="T46" fmla="*/ 240 w 626"/>
              <a:gd name="T47" fmla="*/ 183 h 345"/>
              <a:gd name="T48" fmla="*/ 206 w 626"/>
              <a:gd name="T49" fmla="*/ 167 h 345"/>
              <a:gd name="T50" fmla="*/ 206 w 626"/>
              <a:gd name="T51" fmla="*/ 211 h 345"/>
              <a:gd name="T52" fmla="*/ 240 w 626"/>
              <a:gd name="T53" fmla="*/ 194 h 345"/>
              <a:gd name="T54" fmla="*/ 601 w 626"/>
              <a:gd name="T55" fmla="*/ 258 h 345"/>
              <a:gd name="T56" fmla="*/ 613 w 626"/>
              <a:gd name="T57" fmla="*/ 308 h 345"/>
              <a:gd name="T58" fmla="*/ 587 w 626"/>
              <a:gd name="T59" fmla="*/ 295 h 345"/>
              <a:gd name="T60" fmla="*/ 601 w 626"/>
              <a:gd name="T61" fmla="*/ 258 h 345"/>
              <a:gd name="T62" fmla="*/ 12 w 626"/>
              <a:gd name="T63" fmla="*/ 258 h 345"/>
              <a:gd name="T64" fmla="*/ 24 w 626"/>
              <a:gd name="T65" fmla="*/ 308 h 345"/>
              <a:gd name="T66" fmla="*/ 39 w 626"/>
              <a:gd name="T67" fmla="*/ 271 h 345"/>
              <a:gd name="T68" fmla="*/ 581 w 626"/>
              <a:gd name="T69" fmla="*/ 271 h 345"/>
              <a:gd name="T70" fmla="*/ 45 w 626"/>
              <a:gd name="T71" fmla="*/ 295 h 345"/>
              <a:gd name="T72" fmla="*/ 49 w 626"/>
              <a:gd name="T73" fmla="*/ 316 h 345"/>
              <a:gd name="T74" fmla="*/ 106 w 626"/>
              <a:gd name="T75" fmla="*/ 325 h 345"/>
              <a:gd name="T76" fmla="*/ 135 w 626"/>
              <a:gd name="T77" fmla="*/ 325 h 345"/>
              <a:gd name="T78" fmla="*/ 193 w 626"/>
              <a:gd name="T79" fmla="*/ 316 h 345"/>
              <a:gd name="T80" fmla="*/ 441 w 626"/>
              <a:gd name="T81" fmla="*/ 295 h 345"/>
              <a:gd name="T82" fmla="*/ 462 w 626"/>
              <a:gd name="T83" fmla="*/ 345 h 345"/>
              <a:gd name="T84" fmla="*/ 505 w 626"/>
              <a:gd name="T85" fmla="*/ 321 h 345"/>
              <a:gd name="T86" fmla="*/ 547 w 626"/>
              <a:gd name="T87" fmla="*/ 345 h 345"/>
              <a:gd name="T88" fmla="*/ 569 w 626"/>
              <a:gd name="T89" fmla="*/ 295 h 345"/>
              <a:gd name="T90" fmla="*/ 581 w 626"/>
              <a:gd name="T91" fmla="*/ 271 h 345"/>
              <a:gd name="T92" fmla="*/ 65 w 626"/>
              <a:gd name="T93" fmla="*/ 316 h 345"/>
              <a:gd name="T94" fmla="*/ 91 w 626"/>
              <a:gd name="T95" fmla="*/ 316 h 345"/>
              <a:gd name="T96" fmla="*/ 163 w 626"/>
              <a:gd name="T97" fmla="*/ 329 h 345"/>
              <a:gd name="T98" fmla="*/ 163 w 626"/>
              <a:gd name="T99" fmla="*/ 303 h 345"/>
              <a:gd name="T100" fmla="*/ 163 w 626"/>
              <a:gd name="T101" fmla="*/ 329 h 345"/>
              <a:gd name="T102" fmla="*/ 449 w 626"/>
              <a:gd name="T103" fmla="*/ 316 h 345"/>
              <a:gd name="T104" fmla="*/ 475 w 626"/>
              <a:gd name="T105" fmla="*/ 316 h 345"/>
              <a:gd name="T106" fmla="*/ 547 w 626"/>
              <a:gd name="T107" fmla="*/ 329 h 345"/>
              <a:gd name="T108" fmla="*/ 547 w 626"/>
              <a:gd name="T109" fmla="*/ 303 h 345"/>
              <a:gd name="T110" fmla="*/ 547 w 626"/>
              <a:gd name="T111" fmla="*/ 32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6" h="345">
                <a:moveTo>
                  <a:pt x="265" y="21"/>
                </a:moveTo>
                <a:cubicBezTo>
                  <a:pt x="361" y="21"/>
                  <a:pt x="361" y="21"/>
                  <a:pt x="361" y="21"/>
                </a:cubicBezTo>
                <a:cubicBezTo>
                  <a:pt x="361" y="0"/>
                  <a:pt x="361" y="0"/>
                  <a:pt x="361" y="0"/>
                </a:cubicBezTo>
                <a:cubicBezTo>
                  <a:pt x="265" y="0"/>
                  <a:pt x="265" y="0"/>
                  <a:pt x="265" y="0"/>
                </a:cubicBezTo>
                <a:cubicBezTo>
                  <a:pt x="265" y="21"/>
                  <a:pt x="265" y="21"/>
                  <a:pt x="265" y="21"/>
                </a:cubicBezTo>
                <a:close/>
                <a:moveTo>
                  <a:pt x="546" y="30"/>
                </a:moveTo>
                <a:cubicBezTo>
                  <a:pt x="626" y="30"/>
                  <a:pt x="625" y="257"/>
                  <a:pt x="546" y="257"/>
                </a:cubicBezTo>
                <a:cubicBezTo>
                  <a:pt x="420" y="257"/>
                  <a:pt x="205" y="257"/>
                  <a:pt x="80" y="257"/>
                </a:cubicBezTo>
                <a:cubicBezTo>
                  <a:pt x="1" y="257"/>
                  <a:pt x="0" y="30"/>
                  <a:pt x="80" y="30"/>
                </a:cubicBezTo>
                <a:cubicBezTo>
                  <a:pt x="195" y="30"/>
                  <a:pt x="195" y="30"/>
                  <a:pt x="195" y="30"/>
                </a:cubicBezTo>
                <a:cubicBezTo>
                  <a:pt x="195" y="222"/>
                  <a:pt x="195" y="222"/>
                  <a:pt x="195" y="222"/>
                </a:cubicBezTo>
                <a:cubicBezTo>
                  <a:pt x="195" y="225"/>
                  <a:pt x="198" y="227"/>
                  <a:pt x="201" y="227"/>
                </a:cubicBezTo>
                <a:cubicBezTo>
                  <a:pt x="204" y="227"/>
                  <a:pt x="206" y="225"/>
                  <a:pt x="206" y="222"/>
                </a:cubicBezTo>
                <a:cubicBezTo>
                  <a:pt x="206" y="222"/>
                  <a:pt x="206" y="222"/>
                  <a:pt x="206" y="222"/>
                </a:cubicBezTo>
                <a:cubicBezTo>
                  <a:pt x="240" y="222"/>
                  <a:pt x="240" y="222"/>
                  <a:pt x="240" y="222"/>
                </a:cubicBezTo>
                <a:cubicBezTo>
                  <a:pt x="240" y="222"/>
                  <a:pt x="240" y="222"/>
                  <a:pt x="240" y="222"/>
                </a:cubicBezTo>
                <a:cubicBezTo>
                  <a:pt x="240" y="225"/>
                  <a:pt x="243" y="227"/>
                  <a:pt x="246" y="227"/>
                </a:cubicBezTo>
                <a:cubicBezTo>
                  <a:pt x="249" y="227"/>
                  <a:pt x="251" y="225"/>
                  <a:pt x="251" y="222"/>
                </a:cubicBezTo>
                <a:cubicBezTo>
                  <a:pt x="251" y="30"/>
                  <a:pt x="251" y="30"/>
                  <a:pt x="251" y="30"/>
                </a:cubicBezTo>
                <a:cubicBezTo>
                  <a:pt x="546" y="30"/>
                  <a:pt x="546" y="30"/>
                  <a:pt x="546" y="30"/>
                </a:cubicBezTo>
                <a:close/>
                <a:moveTo>
                  <a:pt x="206" y="30"/>
                </a:moveTo>
                <a:cubicBezTo>
                  <a:pt x="240" y="30"/>
                  <a:pt x="240" y="30"/>
                  <a:pt x="240" y="30"/>
                </a:cubicBezTo>
                <a:cubicBezTo>
                  <a:pt x="240" y="46"/>
                  <a:pt x="240" y="46"/>
                  <a:pt x="240" y="46"/>
                </a:cubicBezTo>
                <a:cubicBezTo>
                  <a:pt x="206" y="46"/>
                  <a:pt x="206" y="46"/>
                  <a:pt x="206" y="46"/>
                </a:cubicBezTo>
                <a:cubicBezTo>
                  <a:pt x="206" y="30"/>
                  <a:pt x="206" y="30"/>
                  <a:pt x="206" y="30"/>
                </a:cubicBezTo>
                <a:close/>
                <a:moveTo>
                  <a:pt x="206" y="57"/>
                </a:moveTo>
                <a:cubicBezTo>
                  <a:pt x="206" y="74"/>
                  <a:pt x="206" y="74"/>
                  <a:pt x="206" y="74"/>
                </a:cubicBezTo>
                <a:cubicBezTo>
                  <a:pt x="240" y="74"/>
                  <a:pt x="240" y="74"/>
                  <a:pt x="240" y="74"/>
                </a:cubicBezTo>
                <a:cubicBezTo>
                  <a:pt x="240" y="57"/>
                  <a:pt x="240" y="57"/>
                  <a:pt x="240" y="57"/>
                </a:cubicBezTo>
                <a:cubicBezTo>
                  <a:pt x="206" y="57"/>
                  <a:pt x="206" y="57"/>
                  <a:pt x="206" y="57"/>
                </a:cubicBezTo>
                <a:close/>
                <a:moveTo>
                  <a:pt x="206" y="85"/>
                </a:moveTo>
                <a:cubicBezTo>
                  <a:pt x="206" y="101"/>
                  <a:pt x="206" y="101"/>
                  <a:pt x="206" y="101"/>
                </a:cubicBezTo>
                <a:cubicBezTo>
                  <a:pt x="240" y="101"/>
                  <a:pt x="240" y="101"/>
                  <a:pt x="240" y="101"/>
                </a:cubicBezTo>
                <a:cubicBezTo>
                  <a:pt x="240" y="85"/>
                  <a:pt x="240" y="85"/>
                  <a:pt x="240" y="85"/>
                </a:cubicBezTo>
                <a:cubicBezTo>
                  <a:pt x="206" y="85"/>
                  <a:pt x="206" y="85"/>
                  <a:pt x="206" y="85"/>
                </a:cubicBezTo>
                <a:close/>
                <a:moveTo>
                  <a:pt x="206" y="112"/>
                </a:moveTo>
                <a:cubicBezTo>
                  <a:pt x="206" y="128"/>
                  <a:pt x="206" y="128"/>
                  <a:pt x="206" y="128"/>
                </a:cubicBezTo>
                <a:cubicBezTo>
                  <a:pt x="240" y="128"/>
                  <a:pt x="240" y="128"/>
                  <a:pt x="240" y="128"/>
                </a:cubicBezTo>
                <a:cubicBezTo>
                  <a:pt x="240" y="112"/>
                  <a:pt x="240" y="112"/>
                  <a:pt x="240" y="112"/>
                </a:cubicBezTo>
                <a:cubicBezTo>
                  <a:pt x="206" y="112"/>
                  <a:pt x="206" y="112"/>
                  <a:pt x="206" y="112"/>
                </a:cubicBezTo>
                <a:close/>
                <a:moveTo>
                  <a:pt x="206" y="139"/>
                </a:moveTo>
                <a:cubicBezTo>
                  <a:pt x="206" y="156"/>
                  <a:pt x="206" y="156"/>
                  <a:pt x="206" y="156"/>
                </a:cubicBezTo>
                <a:cubicBezTo>
                  <a:pt x="240" y="156"/>
                  <a:pt x="240" y="156"/>
                  <a:pt x="240" y="156"/>
                </a:cubicBezTo>
                <a:cubicBezTo>
                  <a:pt x="240" y="139"/>
                  <a:pt x="240" y="139"/>
                  <a:pt x="240" y="139"/>
                </a:cubicBezTo>
                <a:cubicBezTo>
                  <a:pt x="206" y="139"/>
                  <a:pt x="206" y="139"/>
                  <a:pt x="206" y="139"/>
                </a:cubicBezTo>
                <a:close/>
                <a:moveTo>
                  <a:pt x="206" y="167"/>
                </a:moveTo>
                <a:cubicBezTo>
                  <a:pt x="206" y="183"/>
                  <a:pt x="206" y="183"/>
                  <a:pt x="206" y="183"/>
                </a:cubicBezTo>
                <a:cubicBezTo>
                  <a:pt x="240" y="183"/>
                  <a:pt x="240" y="183"/>
                  <a:pt x="240" y="183"/>
                </a:cubicBezTo>
                <a:cubicBezTo>
                  <a:pt x="240" y="167"/>
                  <a:pt x="240" y="167"/>
                  <a:pt x="240" y="167"/>
                </a:cubicBezTo>
                <a:cubicBezTo>
                  <a:pt x="206" y="167"/>
                  <a:pt x="206" y="167"/>
                  <a:pt x="206" y="167"/>
                </a:cubicBezTo>
                <a:close/>
                <a:moveTo>
                  <a:pt x="206" y="194"/>
                </a:moveTo>
                <a:cubicBezTo>
                  <a:pt x="206" y="211"/>
                  <a:pt x="206" y="211"/>
                  <a:pt x="206" y="211"/>
                </a:cubicBezTo>
                <a:cubicBezTo>
                  <a:pt x="240" y="211"/>
                  <a:pt x="240" y="211"/>
                  <a:pt x="240" y="211"/>
                </a:cubicBezTo>
                <a:cubicBezTo>
                  <a:pt x="240" y="194"/>
                  <a:pt x="240" y="194"/>
                  <a:pt x="240" y="194"/>
                </a:cubicBezTo>
                <a:cubicBezTo>
                  <a:pt x="206" y="194"/>
                  <a:pt x="206" y="194"/>
                  <a:pt x="206" y="194"/>
                </a:cubicBezTo>
                <a:close/>
                <a:moveTo>
                  <a:pt x="601" y="258"/>
                </a:moveTo>
                <a:cubicBezTo>
                  <a:pt x="613" y="258"/>
                  <a:pt x="613" y="258"/>
                  <a:pt x="613" y="258"/>
                </a:cubicBezTo>
                <a:cubicBezTo>
                  <a:pt x="613" y="308"/>
                  <a:pt x="613" y="308"/>
                  <a:pt x="613" y="308"/>
                </a:cubicBezTo>
                <a:cubicBezTo>
                  <a:pt x="601" y="308"/>
                  <a:pt x="601" y="308"/>
                  <a:pt x="601" y="308"/>
                </a:cubicBezTo>
                <a:cubicBezTo>
                  <a:pt x="587" y="295"/>
                  <a:pt x="587" y="295"/>
                  <a:pt x="587" y="295"/>
                </a:cubicBezTo>
                <a:cubicBezTo>
                  <a:pt x="587" y="271"/>
                  <a:pt x="587" y="271"/>
                  <a:pt x="587" y="271"/>
                </a:cubicBezTo>
                <a:cubicBezTo>
                  <a:pt x="601" y="258"/>
                  <a:pt x="601" y="258"/>
                  <a:pt x="601" y="258"/>
                </a:cubicBezTo>
                <a:close/>
                <a:moveTo>
                  <a:pt x="24" y="258"/>
                </a:moveTo>
                <a:cubicBezTo>
                  <a:pt x="12" y="258"/>
                  <a:pt x="12" y="258"/>
                  <a:pt x="12" y="258"/>
                </a:cubicBezTo>
                <a:cubicBezTo>
                  <a:pt x="12" y="308"/>
                  <a:pt x="12" y="308"/>
                  <a:pt x="12" y="308"/>
                </a:cubicBezTo>
                <a:cubicBezTo>
                  <a:pt x="24" y="308"/>
                  <a:pt x="24" y="308"/>
                  <a:pt x="24" y="308"/>
                </a:cubicBezTo>
                <a:cubicBezTo>
                  <a:pt x="39" y="295"/>
                  <a:pt x="39" y="295"/>
                  <a:pt x="39" y="295"/>
                </a:cubicBezTo>
                <a:cubicBezTo>
                  <a:pt x="39" y="271"/>
                  <a:pt x="39" y="271"/>
                  <a:pt x="39" y="271"/>
                </a:cubicBezTo>
                <a:cubicBezTo>
                  <a:pt x="24" y="258"/>
                  <a:pt x="24" y="258"/>
                  <a:pt x="24" y="258"/>
                </a:cubicBezTo>
                <a:close/>
                <a:moveTo>
                  <a:pt x="581" y="271"/>
                </a:moveTo>
                <a:cubicBezTo>
                  <a:pt x="45" y="271"/>
                  <a:pt x="45" y="271"/>
                  <a:pt x="45" y="271"/>
                </a:cubicBezTo>
                <a:cubicBezTo>
                  <a:pt x="45" y="295"/>
                  <a:pt x="45" y="295"/>
                  <a:pt x="45" y="295"/>
                </a:cubicBezTo>
                <a:cubicBezTo>
                  <a:pt x="57" y="295"/>
                  <a:pt x="57" y="295"/>
                  <a:pt x="57" y="295"/>
                </a:cubicBezTo>
                <a:cubicBezTo>
                  <a:pt x="52" y="301"/>
                  <a:pt x="49" y="308"/>
                  <a:pt x="49" y="316"/>
                </a:cubicBezTo>
                <a:cubicBezTo>
                  <a:pt x="49" y="332"/>
                  <a:pt x="62" y="345"/>
                  <a:pt x="78" y="345"/>
                </a:cubicBezTo>
                <a:cubicBezTo>
                  <a:pt x="91" y="345"/>
                  <a:pt x="102" y="337"/>
                  <a:pt x="106" y="325"/>
                </a:cubicBezTo>
                <a:cubicBezTo>
                  <a:pt x="110" y="322"/>
                  <a:pt x="115" y="321"/>
                  <a:pt x="121" y="321"/>
                </a:cubicBezTo>
                <a:cubicBezTo>
                  <a:pt x="126" y="321"/>
                  <a:pt x="131" y="322"/>
                  <a:pt x="135" y="325"/>
                </a:cubicBezTo>
                <a:cubicBezTo>
                  <a:pt x="139" y="337"/>
                  <a:pt x="150" y="345"/>
                  <a:pt x="163" y="345"/>
                </a:cubicBezTo>
                <a:cubicBezTo>
                  <a:pt x="180" y="345"/>
                  <a:pt x="193" y="332"/>
                  <a:pt x="193" y="316"/>
                </a:cubicBezTo>
                <a:cubicBezTo>
                  <a:pt x="193" y="308"/>
                  <a:pt x="190" y="301"/>
                  <a:pt x="185" y="295"/>
                </a:cubicBezTo>
                <a:cubicBezTo>
                  <a:pt x="441" y="295"/>
                  <a:pt x="441" y="295"/>
                  <a:pt x="441" y="295"/>
                </a:cubicBezTo>
                <a:cubicBezTo>
                  <a:pt x="436" y="301"/>
                  <a:pt x="433" y="308"/>
                  <a:pt x="433" y="316"/>
                </a:cubicBezTo>
                <a:cubicBezTo>
                  <a:pt x="433" y="332"/>
                  <a:pt x="446" y="345"/>
                  <a:pt x="462" y="345"/>
                </a:cubicBezTo>
                <a:cubicBezTo>
                  <a:pt x="475" y="345"/>
                  <a:pt x="486" y="337"/>
                  <a:pt x="490" y="325"/>
                </a:cubicBezTo>
                <a:cubicBezTo>
                  <a:pt x="494" y="322"/>
                  <a:pt x="499" y="321"/>
                  <a:pt x="505" y="321"/>
                </a:cubicBezTo>
                <a:cubicBezTo>
                  <a:pt x="510" y="321"/>
                  <a:pt x="515" y="322"/>
                  <a:pt x="519" y="325"/>
                </a:cubicBezTo>
                <a:cubicBezTo>
                  <a:pt x="523" y="337"/>
                  <a:pt x="534" y="345"/>
                  <a:pt x="547" y="345"/>
                </a:cubicBezTo>
                <a:cubicBezTo>
                  <a:pt x="564" y="345"/>
                  <a:pt x="577" y="332"/>
                  <a:pt x="577" y="316"/>
                </a:cubicBezTo>
                <a:cubicBezTo>
                  <a:pt x="577" y="308"/>
                  <a:pt x="574" y="301"/>
                  <a:pt x="569" y="295"/>
                </a:cubicBezTo>
                <a:cubicBezTo>
                  <a:pt x="581" y="295"/>
                  <a:pt x="581" y="295"/>
                  <a:pt x="581" y="295"/>
                </a:cubicBezTo>
                <a:lnTo>
                  <a:pt x="581" y="271"/>
                </a:lnTo>
                <a:close/>
                <a:moveTo>
                  <a:pt x="78" y="329"/>
                </a:moveTo>
                <a:cubicBezTo>
                  <a:pt x="71" y="329"/>
                  <a:pt x="65" y="323"/>
                  <a:pt x="65" y="316"/>
                </a:cubicBezTo>
                <a:cubicBezTo>
                  <a:pt x="65" y="309"/>
                  <a:pt x="71" y="303"/>
                  <a:pt x="78" y="303"/>
                </a:cubicBezTo>
                <a:cubicBezTo>
                  <a:pt x="85" y="303"/>
                  <a:pt x="91" y="309"/>
                  <a:pt x="91" y="316"/>
                </a:cubicBezTo>
                <a:cubicBezTo>
                  <a:pt x="91" y="323"/>
                  <a:pt x="85" y="329"/>
                  <a:pt x="78" y="329"/>
                </a:cubicBezTo>
                <a:close/>
                <a:moveTo>
                  <a:pt x="163" y="329"/>
                </a:moveTo>
                <a:cubicBezTo>
                  <a:pt x="156" y="329"/>
                  <a:pt x="150" y="323"/>
                  <a:pt x="150" y="316"/>
                </a:cubicBezTo>
                <a:cubicBezTo>
                  <a:pt x="150" y="309"/>
                  <a:pt x="156" y="303"/>
                  <a:pt x="163" y="303"/>
                </a:cubicBezTo>
                <a:cubicBezTo>
                  <a:pt x="171" y="303"/>
                  <a:pt x="177" y="309"/>
                  <a:pt x="177" y="316"/>
                </a:cubicBezTo>
                <a:cubicBezTo>
                  <a:pt x="177" y="323"/>
                  <a:pt x="171" y="329"/>
                  <a:pt x="163" y="329"/>
                </a:cubicBezTo>
                <a:close/>
                <a:moveTo>
                  <a:pt x="462" y="329"/>
                </a:moveTo>
                <a:cubicBezTo>
                  <a:pt x="455" y="329"/>
                  <a:pt x="449" y="323"/>
                  <a:pt x="449" y="316"/>
                </a:cubicBezTo>
                <a:cubicBezTo>
                  <a:pt x="449" y="309"/>
                  <a:pt x="455" y="303"/>
                  <a:pt x="462" y="303"/>
                </a:cubicBezTo>
                <a:cubicBezTo>
                  <a:pt x="469" y="303"/>
                  <a:pt x="475" y="309"/>
                  <a:pt x="475" y="316"/>
                </a:cubicBezTo>
                <a:cubicBezTo>
                  <a:pt x="475" y="323"/>
                  <a:pt x="469" y="329"/>
                  <a:pt x="462" y="329"/>
                </a:cubicBezTo>
                <a:close/>
                <a:moveTo>
                  <a:pt x="547" y="329"/>
                </a:moveTo>
                <a:cubicBezTo>
                  <a:pt x="540" y="329"/>
                  <a:pt x="534" y="323"/>
                  <a:pt x="534" y="316"/>
                </a:cubicBezTo>
                <a:cubicBezTo>
                  <a:pt x="534" y="309"/>
                  <a:pt x="540" y="303"/>
                  <a:pt x="547" y="303"/>
                </a:cubicBezTo>
                <a:cubicBezTo>
                  <a:pt x="555" y="303"/>
                  <a:pt x="561" y="309"/>
                  <a:pt x="561" y="316"/>
                </a:cubicBezTo>
                <a:cubicBezTo>
                  <a:pt x="561" y="323"/>
                  <a:pt x="555" y="329"/>
                  <a:pt x="547" y="329"/>
                </a:cubicBezTo>
                <a:close/>
              </a:path>
            </a:pathLst>
          </a:custGeom>
          <a:solidFill>
            <a:srgbClr val="5B9BD5">
              <a:lumMod val="5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a:ln>
                <a:noFill/>
              </a:ln>
              <a:solidFill>
                <a:prstClr val="black"/>
              </a:solidFill>
              <a:effectLst/>
              <a:uLnTx/>
              <a:uFillTx/>
              <a:latin typeface="Tahoma"/>
              <a:ea typeface="ＭＳ Ｐゴシック"/>
            </a:endParaRPr>
          </a:p>
        </p:txBody>
      </p:sp>
      <p:sp>
        <p:nvSpPr>
          <p:cNvPr id="81" name="CuadroTexto 25">
            <a:extLst>
              <a:ext uri="{FF2B5EF4-FFF2-40B4-BE49-F238E27FC236}">
                <a16:creationId xmlns:a16="http://schemas.microsoft.com/office/drawing/2014/main" id="{364D0723-5535-364E-AB9E-8B9C2F1EAC9F}"/>
              </a:ext>
            </a:extLst>
          </p:cNvPr>
          <p:cNvSpPr txBox="1"/>
          <p:nvPr/>
        </p:nvSpPr>
        <p:spPr>
          <a:xfrm>
            <a:off x="3544271" y="4910787"/>
            <a:ext cx="1309836" cy="365951"/>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latin typeface="Arial Narrow" panose="020B0604020202020204" pitchFamily="34" charset="0"/>
                <a:ea typeface="Tahoma" panose="020B0604030504040204" pitchFamily="34" charset="0"/>
                <a:cs typeface="Arial" panose="020B0604020202020204" pitchFamily="34" charset="0"/>
              </a:rPr>
              <a:t>Comercializadores</a:t>
            </a:r>
            <a:endParaRPr lang="es-MX" sz="1100">
              <a:effectLst/>
              <a:latin typeface="Times New Roman" panose="02020603050405020304" pitchFamily="18" charset="0"/>
              <a:ea typeface="Calibri" panose="020F0502020204030204" pitchFamily="34" charset="0"/>
            </a:endParaRPr>
          </a:p>
        </p:txBody>
      </p:sp>
      <p:sp>
        <p:nvSpPr>
          <p:cNvPr id="82" name="CuadroTexto 108">
            <a:extLst>
              <a:ext uri="{FF2B5EF4-FFF2-40B4-BE49-F238E27FC236}">
                <a16:creationId xmlns:a16="http://schemas.microsoft.com/office/drawing/2014/main" id="{7FF337AE-D348-9A46-BFE1-151625B0DEEE}"/>
              </a:ext>
            </a:extLst>
          </p:cNvPr>
          <p:cNvSpPr txBox="1"/>
          <p:nvPr/>
        </p:nvSpPr>
        <p:spPr>
          <a:xfrm>
            <a:off x="2681307" y="4904416"/>
            <a:ext cx="307533" cy="253692"/>
          </a:xfrm>
          <a:prstGeom prst="rect">
            <a:avLst/>
          </a:prstGeom>
          <a:noFill/>
          <a:ln>
            <a:noFill/>
          </a:ln>
          <a:effectLst>
            <a:softEdge rad="12700"/>
          </a:effectLst>
        </p:spPr>
        <p:txBody>
          <a:bodyPr wrap="square" rtlCol="0">
            <a:noAutofit/>
          </a:bodyPr>
          <a:lstStyle/>
          <a:p>
            <a:pPr algn="ctr">
              <a:lnSpc>
                <a:spcPct val="107000"/>
              </a:lnSpc>
              <a:spcAft>
                <a:spcPts val="0"/>
              </a:spcAft>
            </a:pPr>
            <a:r>
              <a:rPr lang="es-MX" sz="400" b="1">
                <a:solidFill>
                  <a:srgbClr val="FFFFFF"/>
                </a:solidFill>
                <a:effectLst/>
                <a:latin typeface="Arial Narrow" panose="020B0604020202020204" pitchFamily="34" charset="0"/>
                <a:ea typeface="Tahoma" panose="020B0604030504040204" pitchFamily="34" charset="0"/>
                <a:cs typeface="Arial" panose="020B0604020202020204" pitchFamily="34" charset="0"/>
              </a:rPr>
              <a:t>A</a:t>
            </a:r>
            <a:endParaRPr lang="es-MX" sz="1000">
              <a:effectLst/>
              <a:latin typeface="Times New Roman" panose="02020603050405020304" pitchFamily="18" charset="0"/>
              <a:ea typeface="Calibri" panose="020F0502020204030204" pitchFamily="34" charset="0"/>
            </a:endParaRPr>
          </a:p>
        </p:txBody>
      </p:sp>
      <p:sp>
        <p:nvSpPr>
          <p:cNvPr id="86" name="CuadroTexto 82">
            <a:extLst>
              <a:ext uri="{FF2B5EF4-FFF2-40B4-BE49-F238E27FC236}">
                <a16:creationId xmlns:a16="http://schemas.microsoft.com/office/drawing/2014/main" id="{63C04087-4A20-D44A-9373-E939B3C143C8}"/>
              </a:ext>
            </a:extLst>
          </p:cNvPr>
          <p:cNvSpPr txBox="1"/>
          <p:nvPr/>
        </p:nvSpPr>
        <p:spPr>
          <a:xfrm>
            <a:off x="3794073" y="5862153"/>
            <a:ext cx="1035164" cy="513510"/>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Distribuidores</a:t>
            </a:r>
            <a:endParaRPr lang="es-MX" sz="1100">
              <a:effectLst/>
              <a:latin typeface="Times New Roman" panose="02020603050405020304" pitchFamily="18" charset="0"/>
              <a:ea typeface="Calibri" panose="020F0502020204030204" pitchFamily="34" charset="0"/>
            </a:endParaRPr>
          </a:p>
        </p:txBody>
      </p:sp>
      <p:sp>
        <p:nvSpPr>
          <p:cNvPr id="87" name="Freeform 5">
            <a:extLst>
              <a:ext uri="{FF2B5EF4-FFF2-40B4-BE49-F238E27FC236}">
                <a16:creationId xmlns:a16="http://schemas.microsoft.com/office/drawing/2014/main" id="{92DBC776-5C52-FA4C-BEA0-369511016C00}"/>
              </a:ext>
            </a:extLst>
          </p:cNvPr>
          <p:cNvSpPr>
            <a:spLocks noEditPoints="1"/>
          </p:cNvSpPr>
          <p:nvPr/>
        </p:nvSpPr>
        <p:spPr bwMode="auto">
          <a:xfrm>
            <a:off x="6327201" y="4636726"/>
            <a:ext cx="479189" cy="329324"/>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660033"/>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88" name="Freeform 5">
            <a:extLst>
              <a:ext uri="{FF2B5EF4-FFF2-40B4-BE49-F238E27FC236}">
                <a16:creationId xmlns:a16="http://schemas.microsoft.com/office/drawing/2014/main" id="{C70D5DEB-9C16-5E41-BA6F-D4A0F02CD037}"/>
              </a:ext>
            </a:extLst>
          </p:cNvPr>
          <p:cNvSpPr>
            <a:spLocks noEditPoints="1"/>
          </p:cNvSpPr>
          <p:nvPr/>
        </p:nvSpPr>
        <p:spPr bwMode="auto">
          <a:xfrm>
            <a:off x="6177463" y="4420775"/>
            <a:ext cx="479189" cy="329324"/>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660033"/>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89" name="Freeform 5">
            <a:extLst>
              <a:ext uri="{FF2B5EF4-FFF2-40B4-BE49-F238E27FC236}">
                <a16:creationId xmlns:a16="http://schemas.microsoft.com/office/drawing/2014/main" id="{F0587235-CAA3-EE41-9B39-1B9793B51683}"/>
              </a:ext>
            </a:extLst>
          </p:cNvPr>
          <p:cNvSpPr>
            <a:spLocks noEditPoints="1"/>
          </p:cNvSpPr>
          <p:nvPr/>
        </p:nvSpPr>
        <p:spPr bwMode="auto">
          <a:xfrm>
            <a:off x="5769328" y="4504662"/>
            <a:ext cx="479189" cy="329324"/>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660033"/>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90" name="CuadroTexto 65">
            <a:extLst>
              <a:ext uri="{FF2B5EF4-FFF2-40B4-BE49-F238E27FC236}">
                <a16:creationId xmlns:a16="http://schemas.microsoft.com/office/drawing/2014/main" id="{2B9458F0-7749-2247-9BD1-1BF49F4B1635}"/>
              </a:ext>
            </a:extLst>
          </p:cNvPr>
          <p:cNvSpPr txBox="1"/>
          <p:nvPr/>
        </p:nvSpPr>
        <p:spPr>
          <a:xfrm>
            <a:off x="8635470" y="4713082"/>
            <a:ext cx="1449055" cy="494233"/>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Nueva marca de Estaciones de Servicio</a:t>
            </a:r>
            <a:endParaRPr lang="es-MX" sz="1100">
              <a:effectLst/>
              <a:latin typeface="Times New Roman" panose="02020603050405020304" pitchFamily="18" charset="0"/>
              <a:ea typeface="Calibri" panose="020F0502020204030204" pitchFamily="34" charset="0"/>
            </a:endParaRPr>
          </a:p>
        </p:txBody>
      </p:sp>
      <p:sp>
        <p:nvSpPr>
          <p:cNvPr id="91" name="Freeform 19">
            <a:extLst>
              <a:ext uri="{FF2B5EF4-FFF2-40B4-BE49-F238E27FC236}">
                <a16:creationId xmlns:a16="http://schemas.microsoft.com/office/drawing/2014/main" id="{FBA4ABC8-AB2E-544E-8CFD-AB71DB7C8031}"/>
              </a:ext>
            </a:extLst>
          </p:cNvPr>
          <p:cNvSpPr>
            <a:spLocks noEditPoints="1"/>
          </p:cNvSpPr>
          <p:nvPr/>
        </p:nvSpPr>
        <p:spPr bwMode="auto">
          <a:xfrm>
            <a:off x="9342572" y="4329413"/>
            <a:ext cx="383528" cy="344214"/>
          </a:xfrm>
          <a:custGeom>
            <a:avLst/>
            <a:gdLst>
              <a:gd name="T0" fmla="*/ 48 w 54"/>
              <a:gd name="T1" fmla="*/ 22 h 56"/>
              <a:gd name="T2" fmla="*/ 46 w 54"/>
              <a:gd name="T3" fmla="*/ 15 h 56"/>
              <a:gd name="T4" fmla="*/ 49 w 54"/>
              <a:gd name="T5" fmla="*/ 12 h 56"/>
              <a:gd name="T6" fmla="*/ 48 w 54"/>
              <a:gd name="T7" fmla="*/ 2 h 56"/>
              <a:gd name="T8" fmla="*/ 54 w 54"/>
              <a:gd name="T9" fmla="*/ 14 h 56"/>
              <a:gd name="T10" fmla="*/ 54 w 54"/>
              <a:gd name="T11" fmla="*/ 26 h 56"/>
              <a:gd name="T12" fmla="*/ 49 w 54"/>
              <a:gd name="T13" fmla="*/ 22 h 56"/>
              <a:gd name="T14" fmla="*/ 5 w 54"/>
              <a:gd name="T15" fmla="*/ 6 h 56"/>
              <a:gd name="T16" fmla="*/ 20 w 54"/>
              <a:gd name="T17" fmla="*/ 23 h 56"/>
              <a:gd name="T18" fmla="*/ 35 w 54"/>
              <a:gd name="T19" fmla="*/ 6 h 56"/>
              <a:gd name="T20" fmla="*/ 0 w 54"/>
              <a:gd name="T21" fmla="*/ 56 h 56"/>
              <a:gd name="T22" fmla="*/ 40 w 54"/>
              <a:gd name="T23" fmla="*/ 53 h 56"/>
              <a:gd name="T24" fmla="*/ 35 w 54"/>
              <a:gd name="T25" fmla="*/ 51 h 56"/>
              <a:gd name="T26" fmla="*/ 35 w 54"/>
              <a:gd name="T27" fmla="*/ 30 h 56"/>
              <a:gd name="T28" fmla="*/ 40 w 54"/>
              <a:gd name="T29" fmla="*/ 29 h 56"/>
              <a:gd name="T30" fmla="*/ 40 w 54"/>
              <a:gd name="T31" fmla="*/ 27 h 56"/>
              <a:gd name="T32" fmla="*/ 41 w 54"/>
              <a:gd name="T33" fmla="*/ 50 h 56"/>
              <a:gd name="T34" fmla="*/ 50 w 54"/>
              <a:gd name="T35" fmla="*/ 55 h 56"/>
              <a:gd name="T36" fmla="*/ 54 w 54"/>
              <a:gd name="T37" fmla="*/ 27 h 56"/>
              <a:gd name="T38" fmla="*/ 50 w 54"/>
              <a:gd name="T39" fmla="*/ 50 h 56"/>
              <a:gd name="T40" fmla="*/ 46 w 54"/>
              <a:gd name="T41" fmla="*/ 50 h 56"/>
              <a:gd name="T42" fmla="*/ 47 w 54"/>
              <a:gd name="T43" fmla="*/ 27 h 56"/>
              <a:gd name="T44" fmla="*/ 40 w 54"/>
              <a:gd name="T45" fmla="*/ 22 h 56"/>
              <a:gd name="T46" fmla="*/ 38 w 54"/>
              <a:gd name="T47" fmla="*/ 0 h 56"/>
              <a:gd name="T48" fmla="*/ 0 w 54"/>
              <a:gd name="T49" fmla="*/ 3 h 56"/>
              <a:gd name="T50" fmla="*/ 1 w 54"/>
              <a:gd name="T51" fmla="*/ 29 h 56"/>
              <a:gd name="T52" fmla="*/ 5 w 54"/>
              <a:gd name="T53" fmla="*/ 30 h 56"/>
              <a:gd name="T54" fmla="*/ 5 w 54"/>
              <a:gd name="T55" fmla="*/ 51 h 56"/>
              <a:gd name="T56" fmla="*/ 0 w 54"/>
              <a:gd name="T57" fmla="*/ 53 h 56"/>
              <a:gd name="T58" fmla="*/ 20 w 54"/>
              <a:gd name="T59" fmla="*/ 17 h 56"/>
              <a:gd name="T60" fmla="*/ 26 w 54"/>
              <a:gd name="T61" fmla="*/ 11 h 56"/>
              <a:gd name="T62" fmla="*/ 25 w 54"/>
              <a:gd name="T63" fmla="*/ 18 h 56"/>
              <a:gd name="T64" fmla="*/ 12 w 54"/>
              <a:gd name="T65" fmla="*/ 22 h 56"/>
              <a:gd name="T66" fmla="*/ 50 w 54"/>
              <a:gd name="T67" fmla="*/ 15 h 56"/>
              <a:gd name="T68" fmla="*/ 49 w 54"/>
              <a:gd name="T69" fmla="*/ 16 h 56"/>
              <a:gd name="T70" fmla="*/ 49 w 54"/>
              <a:gd name="T71" fmla="*/ 19 h 56"/>
              <a:gd name="T72" fmla="*/ 50 w 54"/>
              <a:gd name="T73"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6">
                <a:moveTo>
                  <a:pt x="49" y="22"/>
                </a:moveTo>
                <a:cubicBezTo>
                  <a:pt x="48" y="22"/>
                  <a:pt x="48" y="22"/>
                  <a:pt x="48" y="22"/>
                </a:cubicBezTo>
                <a:cubicBezTo>
                  <a:pt x="46" y="22"/>
                  <a:pt x="45" y="20"/>
                  <a:pt x="45" y="18"/>
                </a:cubicBezTo>
                <a:cubicBezTo>
                  <a:pt x="46" y="15"/>
                  <a:pt x="46" y="15"/>
                  <a:pt x="46" y="15"/>
                </a:cubicBezTo>
                <a:cubicBezTo>
                  <a:pt x="46" y="14"/>
                  <a:pt x="47" y="12"/>
                  <a:pt x="48" y="12"/>
                </a:cubicBezTo>
                <a:cubicBezTo>
                  <a:pt x="49" y="12"/>
                  <a:pt x="49" y="12"/>
                  <a:pt x="49" y="12"/>
                </a:cubicBezTo>
                <a:cubicBezTo>
                  <a:pt x="46" y="4"/>
                  <a:pt x="46" y="4"/>
                  <a:pt x="46" y="4"/>
                </a:cubicBezTo>
                <a:cubicBezTo>
                  <a:pt x="48" y="2"/>
                  <a:pt x="48" y="2"/>
                  <a:pt x="48" y="2"/>
                </a:cubicBezTo>
                <a:cubicBezTo>
                  <a:pt x="54" y="12"/>
                  <a:pt x="54" y="12"/>
                  <a:pt x="54" y="12"/>
                </a:cubicBezTo>
                <a:cubicBezTo>
                  <a:pt x="54" y="13"/>
                  <a:pt x="54" y="13"/>
                  <a:pt x="54" y="14"/>
                </a:cubicBezTo>
                <a:cubicBezTo>
                  <a:pt x="54" y="18"/>
                  <a:pt x="54" y="21"/>
                  <a:pt x="54" y="25"/>
                </a:cubicBezTo>
                <a:cubicBezTo>
                  <a:pt x="54" y="26"/>
                  <a:pt x="54" y="26"/>
                  <a:pt x="54" y="26"/>
                </a:cubicBezTo>
                <a:cubicBezTo>
                  <a:pt x="49" y="26"/>
                  <a:pt x="49" y="26"/>
                  <a:pt x="49" y="26"/>
                </a:cubicBezTo>
                <a:cubicBezTo>
                  <a:pt x="49" y="22"/>
                  <a:pt x="49" y="22"/>
                  <a:pt x="49" y="22"/>
                </a:cubicBezTo>
                <a:cubicBezTo>
                  <a:pt x="49" y="22"/>
                  <a:pt x="49" y="22"/>
                  <a:pt x="49" y="22"/>
                </a:cubicBezTo>
                <a:close/>
                <a:moveTo>
                  <a:pt x="5" y="6"/>
                </a:moveTo>
                <a:cubicBezTo>
                  <a:pt x="5" y="23"/>
                  <a:pt x="5" y="23"/>
                  <a:pt x="5" y="23"/>
                </a:cubicBezTo>
                <a:cubicBezTo>
                  <a:pt x="20" y="23"/>
                  <a:pt x="20" y="23"/>
                  <a:pt x="20" y="23"/>
                </a:cubicBezTo>
                <a:cubicBezTo>
                  <a:pt x="35" y="23"/>
                  <a:pt x="35" y="23"/>
                  <a:pt x="35" y="23"/>
                </a:cubicBezTo>
                <a:cubicBezTo>
                  <a:pt x="35" y="6"/>
                  <a:pt x="35" y="6"/>
                  <a:pt x="35" y="6"/>
                </a:cubicBezTo>
                <a:cubicBezTo>
                  <a:pt x="5" y="6"/>
                  <a:pt x="5" y="6"/>
                  <a:pt x="5" y="6"/>
                </a:cubicBezTo>
                <a:close/>
                <a:moveTo>
                  <a:pt x="0" y="56"/>
                </a:moveTo>
                <a:cubicBezTo>
                  <a:pt x="40" y="56"/>
                  <a:pt x="40" y="56"/>
                  <a:pt x="40" y="56"/>
                </a:cubicBezTo>
                <a:cubicBezTo>
                  <a:pt x="40" y="53"/>
                  <a:pt x="40" y="53"/>
                  <a:pt x="40" y="53"/>
                </a:cubicBezTo>
                <a:cubicBezTo>
                  <a:pt x="40" y="52"/>
                  <a:pt x="39" y="51"/>
                  <a:pt x="38" y="51"/>
                </a:cubicBezTo>
                <a:cubicBezTo>
                  <a:pt x="35" y="51"/>
                  <a:pt x="35" y="51"/>
                  <a:pt x="35" y="51"/>
                </a:cubicBezTo>
                <a:cubicBezTo>
                  <a:pt x="34" y="51"/>
                  <a:pt x="33" y="50"/>
                  <a:pt x="33" y="50"/>
                </a:cubicBezTo>
                <a:cubicBezTo>
                  <a:pt x="35" y="30"/>
                  <a:pt x="35" y="30"/>
                  <a:pt x="35" y="30"/>
                </a:cubicBezTo>
                <a:cubicBezTo>
                  <a:pt x="35" y="30"/>
                  <a:pt x="36" y="29"/>
                  <a:pt x="36" y="29"/>
                </a:cubicBezTo>
                <a:cubicBezTo>
                  <a:pt x="40" y="29"/>
                  <a:pt x="40" y="29"/>
                  <a:pt x="40" y="29"/>
                </a:cubicBezTo>
                <a:cubicBezTo>
                  <a:pt x="40" y="29"/>
                  <a:pt x="40" y="29"/>
                  <a:pt x="40" y="28"/>
                </a:cubicBezTo>
                <a:cubicBezTo>
                  <a:pt x="40" y="27"/>
                  <a:pt x="40" y="27"/>
                  <a:pt x="40" y="27"/>
                </a:cubicBezTo>
                <a:cubicBezTo>
                  <a:pt x="43" y="27"/>
                  <a:pt x="43" y="27"/>
                  <a:pt x="43" y="27"/>
                </a:cubicBezTo>
                <a:cubicBezTo>
                  <a:pt x="41" y="50"/>
                  <a:pt x="41" y="50"/>
                  <a:pt x="41" y="50"/>
                </a:cubicBezTo>
                <a:cubicBezTo>
                  <a:pt x="41" y="53"/>
                  <a:pt x="43" y="55"/>
                  <a:pt x="45" y="55"/>
                </a:cubicBezTo>
                <a:cubicBezTo>
                  <a:pt x="46" y="55"/>
                  <a:pt x="49" y="55"/>
                  <a:pt x="50" y="55"/>
                </a:cubicBezTo>
                <a:cubicBezTo>
                  <a:pt x="53" y="55"/>
                  <a:pt x="54" y="53"/>
                  <a:pt x="54" y="50"/>
                </a:cubicBezTo>
                <a:cubicBezTo>
                  <a:pt x="54" y="27"/>
                  <a:pt x="54" y="27"/>
                  <a:pt x="54" y="27"/>
                </a:cubicBezTo>
                <a:cubicBezTo>
                  <a:pt x="50" y="27"/>
                  <a:pt x="50" y="27"/>
                  <a:pt x="50" y="27"/>
                </a:cubicBezTo>
                <a:cubicBezTo>
                  <a:pt x="50" y="50"/>
                  <a:pt x="50" y="50"/>
                  <a:pt x="50" y="50"/>
                </a:cubicBezTo>
                <a:cubicBezTo>
                  <a:pt x="50" y="50"/>
                  <a:pt x="50" y="50"/>
                  <a:pt x="49" y="50"/>
                </a:cubicBezTo>
                <a:cubicBezTo>
                  <a:pt x="49" y="50"/>
                  <a:pt x="47" y="50"/>
                  <a:pt x="46" y="50"/>
                </a:cubicBezTo>
                <a:cubicBezTo>
                  <a:pt x="46" y="50"/>
                  <a:pt x="46" y="50"/>
                  <a:pt x="46" y="50"/>
                </a:cubicBezTo>
                <a:cubicBezTo>
                  <a:pt x="47" y="27"/>
                  <a:pt x="47" y="27"/>
                  <a:pt x="47" y="27"/>
                </a:cubicBezTo>
                <a:cubicBezTo>
                  <a:pt x="47" y="24"/>
                  <a:pt x="46" y="22"/>
                  <a:pt x="43" y="22"/>
                </a:cubicBezTo>
                <a:cubicBezTo>
                  <a:pt x="40" y="22"/>
                  <a:pt x="40" y="22"/>
                  <a:pt x="40" y="22"/>
                </a:cubicBezTo>
                <a:cubicBezTo>
                  <a:pt x="40" y="3"/>
                  <a:pt x="40" y="3"/>
                  <a:pt x="40" y="3"/>
                </a:cubicBezTo>
                <a:cubicBezTo>
                  <a:pt x="40" y="2"/>
                  <a:pt x="39" y="0"/>
                  <a:pt x="38" y="0"/>
                </a:cubicBezTo>
                <a:cubicBezTo>
                  <a:pt x="2" y="0"/>
                  <a:pt x="2" y="0"/>
                  <a:pt x="2" y="0"/>
                </a:cubicBezTo>
                <a:cubicBezTo>
                  <a:pt x="1" y="0"/>
                  <a:pt x="0" y="2"/>
                  <a:pt x="0" y="3"/>
                </a:cubicBezTo>
                <a:cubicBezTo>
                  <a:pt x="0" y="28"/>
                  <a:pt x="0" y="28"/>
                  <a:pt x="0" y="28"/>
                </a:cubicBezTo>
                <a:cubicBezTo>
                  <a:pt x="0" y="29"/>
                  <a:pt x="0" y="29"/>
                  <a:pt x="1" y="29"/>
                </a:cubicBezTo>
                <a:cubicBezTo>
                  <a:pt x="4" y="29"/>
                  <a:pt x="4" y="29"/>
                  <a:pt x="4" y="29"/>
                </a:cubicBezTo>
                <a:cubicBezTo>
                  <a:pt x="4" y="29"/>
                  <a:pt x="5" y="30"/>
                  <a:pt x="5" y="30"/>
                </a:cubicBezTo>
                <a:cubicBezTo>
                  <a:pt x="7" y="50"/>
                  <a:pt x="7" y="50"/>
                  <a:pt x="7" y="50"/>
                </a:cubicBezTo>
                <a:cubicBezTo>
                  <a:pt x="7" y="50"/>
                  <a:pt x="6" y="51"/>
                  <a:pt x="5" y="51"/>
                </a:cubicBezTo>
                <a:cubicBezTo>
                  <a:pt x="2" y="51"/>
                  <a:pt x="2" y="51"/>
                  <a:pt x="2" y="51"/>
                </a:cubicBezTo>
                <a:cubicBezTo>
                  <a:pt x="1" y="51"/>
                  <a:pt x="0" y="52"/>
                  <a:pt x="0" y="53"/>
                </a:cubicBezTo>
                <a:cubicBezTo>
                  <a:pt x="0" y="56"/>
                  <a:pt x="0" y="56"/>
                  <a:pt x="0" y="56"/>
                </a:cubicBezTo>
                <a:close/>
                <a:moveTo>
                  <a:pt x="20" y="17"/>
                </a:moveTo>
                <a:cubicBezTo>
                  <a:pt x="21" y="17"/>
                  <a:pt x="21" y="17"/>
                  <a:pt x="22" y="17"/>
                </a:cubicBezTo>
                <a:cubicBezTo>
                  <a:pt x="26" y="11"/>
                  <a:pt x="26" y="11"/>
                  <a:pt x="26" y="11"/>
                </a:cubicBezTo>
                <a:cubicBezTo>
                  <a:pt x="27" y="11"/>
                  <a:pt x="27" y="11"/>
                  <a:pt x="27" y="11"/>
                </a:cubicBezTo>
                <a:cubicBezTo>
                  <a:pt x="25" y="18"/>
                  <a:pt x="25" y="18"/>
                  <a:pt x="25" y="18"/>
                </a:cubicBezTo>
                <a:cubicBezTo>
                  <a:pt x="26" y="19"/>
                  <a:pt x="27" y="20"/>
                  <a:pt x="28" y="22"/>
                </a:cubicBezTo>
                <a:cubicBezTo>
                  <a:pt x="12" y="22"/>
                  <a:pt x="12" y="22"/>
                  <a:pt x="12" y="22"/>
                </a:cubicBezTo>
                <a:cubicBezTo>
                  <a:pt x="14" y="19"/>
                  <a:pt x="17" y="17"/>
                  <a:pt x="20" y="17"/>
                </a:cubicBezTo>
                <a:close/>
                <a:moveTo>
                  <a:pt x="50" y="15"/>
                </a:moveTo>
                <a:cubicBezTo>
                  <a:pt x="49" y="15"/>
                  <a:pt x="49" y="15"/>
                  <a:pt x="49" y="15"/>
                </a:cubicBezTo>
                <a:cubicBezTo>
                  <a:pt x="49" y="15"/>
                  <a:pt x="49" y="16"/>
                  <a:pt x="49" y="16"/>
                </a:cubicBezTo>
                <a:cubicBezTo>
                  <a:pt x="49" y="16"/>
                  <a:pt x="48" y="18"/>
                  <a:pt x="48" y="19"/>
                </a:cubicBezTo>
                <a:cubicBezTo>
                  <a:pt x="48" y="19"/>
                  <a:pt x="48" y="19"/>
                  <a:pt x="49" y="19"/>
                </a:cubicBezTo>
                <a:cubicBezTo>
                  <a:pt x="50" y="19"/>
                  <a:pt x="50" y="19"/>
                  <a:pt x="50" y="19"/>
                </a:cubicBezTo>
                <a:lnTo>
                  <a:pt x="50" y="15"/>
                </a:lnTo>
                <a:close/>
              </a:path>
            </a:pathLst>
          </a:custGeom>
          <a:solidFill>
            <a:srgbClr val="C40000"/>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92" name="Freeform 58">
            <a:extLst>
              <a:ext uri="{FF2B5EF4-FFF2-40B4-BE49-F238E27FC236}">
                <a16:creationId xmlns:a16="http://schemas.microsoft.com/office/drawing/2014/main" id="{629A1382-96D8-3E4C-9DB3-3F19D5801587}"/>
              </a:ext>
            </a:extLst>
          </p:cNvPr>
          <p:cNvSpPr>
            <a:spLocks noEditPoints="1"/>
          </p:cNvSpPr>
          <p:nvPr/>
        </p:nvSpPr>
        <p:spPr bwMode="auto">
          <a:xfrm>
            <a:off x="8848523" y="4414696"/>
            <a:ext cx="448882" cy="249262"/>
          </a:xfrm>
          <a:custGeom>
            <a:avLst/>
            <a:gdLst>
              <a:gd name="T0" fmla="*/ 162 w 180"/>
              <a:gd name="T1" fmla="*/ 29 h 117"/>
              <a:gd name="T2" fmla="*/ 138 w 180"/>
              <a:gd name="T3" fmla="*/ 0 h 117"/>
              <a:gd name="T4" fmla="*/ 41 w 180"/>
              <a:gd name="T5" fmla="*/ 0 h 117"/>
              <a:gd name="T6" fmla="*/ 18 w 180"/>
              <a:gd name="T7" fmla="*/ 29 h 117"/>
              <a:gd name="T8" fmla="*/ 3 w 180"/>
              <a:gd name="T9" fmla="*/ 45 h 117"/>
              <a:gd name="T10" fmla="*/ 4 w 180"/>
              <a:gd name="T11" fmla="*/ 56 h 117"/>
              <a:gd name="T12" fmla="*/ 0 w 180"/>
              <a:gd name="T13" fmla="*/ 56 h 117"/>
              <a:gd name="T14" fmla="*/ 0 w 180"/>
              <a:gd name="T15" fmla="*/ 117 h 117"/>
              <a:gd name="T16" fmla="*/ 32 w 180"/>
              <a:gd name="T17" fmla="*/ 117 h 117"/>
              <a:gd name="T18" fmla="*/ 32 w 180"/>
              <a:gd name="T19" fmla="*/ 103 h 117"/>
              <a:gd name="T20" fmla="*/ 148 w 180"/>
              <a:gd name="T21" fmla="*/ 103 h 117"/>
              <a:gd name="T22" fmla="*/ 148 w 180"/>
              <a:gd name="T23" fmla="*/ 117 h 117"/>
              <a:gd name="T24" fmla="*/ 180 w 180"/>
              <a:gd name="T25" fmla="*/ 117 h 117"/>
              <a:gd name="T26" fmla="*/ 180 w 180"/>
              <a:gd name="T27" fmla="*/ 56 h 117"/>
              <a:gd name="T28" fmla="*/ 176 w 180"/>
              <a:gd name="T29" fmla="*/ 55 h 117"/>
              <a:gd name="T30" fmla="*/ 177 w 180"/>
              <a:gd name="T31" fmla="*/ 45 h 117"/>
              <a:gd name="T32" fmla="*/ 162 w 180"/>
              <a:gd name="T33" fmla="*/ 29 h 117"/>
              <a:gd name="T34" fmla="*/ 16 w 180"/>
              <a:gd name="T35" fmla="*/ 51 h 117"/>
              <a:gd name="T36" fmla="*/ 56 w 180"/>
              <a:gd name="T37" fmla="*/ 62 h 117"/>
              <a:gd name="T38" fmla="*/ 57 w 180"/>
              <a:gd name="T39" fmla="*/ 68 h 117"/>
              <a:gd name="T40" fmla="*/ 19 w 180"/>
              <a:gd name="T41" fmla="*/ 68 h 117"/>
              <a:gd name="T42" fmla="*/ 16 w 180"/>
              <a:gd name="T43" fmla="*/ 51 h 117"/>
              <a:gd name="T44" fmla="*/ 36 w 180"/>
              <a:gd name="T45" fmla="*/ 78 h 117"/>
              <a:gd name="T46" fmla="*/ 141 w 180"/>
              <a:gd name="T47" fmla="*/ 78 h 117"/>
              <a:gd name="T48" fmla="*/ 138 w 180"/>
              <a:gd name="T49" fmla="*/ 91 h 117"/>
              <a:gd name="T50" fmla="*/ 40 w 180"/>
              <a:gd name="T51" fmla="*/ 91 h 117"/>
              <a:gd name="T52" fmla="*/ 36 w 180"/>
              <a:gd name="T53" fmla="*/ 78 h 117"/>
              <a:gd name="T54" fmla="*/ 164 w 180"/>
              <a:gd name="T55" fmla="*/ 51 h 117"/>
              <a:gd name="T56" fmla="*/ 161 w 180"/>
              <a:gd name="T57" fmla="*/ 68 h 117"/>
              <a:gd name="T58" fmla="*/ 123 w 180"/>
              <a:gd name="T59" fmla="*/ 68 h 117"/>
              <a:gd name="T60" fmla="*/ 125 w 180"/>
              <a:gd name="T61" fmla="*/ 62 h 117"/>
              <a:gd name="T62" fmla="*/ 164 w 180"/>
              <a:gd name="T63" fmla="*/ 51 h 117"/>
              <a:gd name="T64" fmla="*/ 33 w 180"/>
              <a:gd name="T65" fmla="*/ 28 h 117"/>
              <a:gd name="T66" fmla="*/ 48 w 180"/>
              <a:gd name="T67" fmla="*/ 9 h 117"/>
              <a:gd name="T68" fmla="*/ 132 w 180"/>
              <a:gd name="T69" fmla="*/ 9 h 117"/>
              <a:gd name="T70" fmla="*/ 147 w 180"/>
              <a:gd name="T71" fmla="*/ 28 h 117"/>
              <a:gd name="T72" fmla="*/ 33 w 180"/>
              <a:gd name="T73" fmla="*/ 2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17">
                <a:moveTo>
                  <a:pt x="162" y="29"/>
                </a:moveTo>
                <a:cubicBezTo>
                  <a:pt x="138" y="0"/>
                  <a:pt x="138" y="0"/>
                  <a:pt x="138" y="0"/>
                </a:cubicBezTo>
                <a:cubicBezTo>
                  <a:pt x="106" y="0"/>
                  <a:pt x="74" y="0"/>
                  <a:pt x="41" y="0"/>
                </a:cubicBezTo>
                <a:cubicBezTo>
                  <a:pt x="18" y="29"/>
                  <a:pt x="18" y="29"/>
                  <a:pt x="18" y="29"/>
                </a:cubicBezTo>
                <a:cubicBezTo>
                  <a:pt x="3" y="45"/>
                  <a:pt x="3" y="45"/>
                  <a:pt x="3" y="45"/>
                </a:cubicBezTo>
                <a:cubicBezTo>
                  <a:pt x="4" y="56"/>
                  <a:pt x="4" y="56"/>
                  <a:pt x="4" y="56"/>
                </a:cubicBezTo>
                <a:cubicBezTo>
                  <a:pt x="0" y="56"/>
                  <a:pt x="0" y="56"/>
                  <a:pt x="0" y="56"/>
                </a:cubicBezTo>
                <a:cubicBezTo>
                  <a:pt x="0" y="117"/>
                  <a:pt x="0" y="117"/>
                  <a:pt x="0" y="117"/>
                </a:cubicBezTo>
                <a:cubicBezTo>
                  <a:pt x="32" y="117"/>
                  <a:pt x="32" y="117"/>
                  <a:pt x="32" y="117"/>
                </a:cubicBezTo>
                <a:cubicBezTo>
                  <a:pt x="32" y="103"/>
                  <a:pt x="32" y="103"/>
                  <a:pt x="32" y="103"/>
                </a:cubicBezTo>
                <a:cubicBezTo>
                  <a:pt x="148" y="103"/>
                  <a:pt x="148" y="103"/>
                  <a:pt x="148" y="103"/>
                </a:cubicBezTo>
                <a:cubicBezTo>
                  <a:pt x="148" y="117"/>
                  <a:pt x="148" y="117"/>
                  <a:pt x="148" y="117"/>
                </a:cubicBezTo>
                <a:cubicBezTo>
                  <a:pt x="180" y="117"/>
                  <a:pt x="180" y="117"/>
                  <a:pt x="180" y="117"/>
                </a:cubicBezTo>
                <a:cubicBezTo>
                  <a:pt x="180" y="56"/>
                  <a:pt x="180" y="56"/>
                  <a:pt x="180" y="56"/>
                </a:cubicBezTo>
                <a:cubicBezTo>
                  <a:pt x="176" y="55"/>
                  <a:pt x="176" y="55"/>
                  <a:pt x="176" y="55"/>
                </a:cubicBezTo>
                <a:cubicBezTo>
                  <a:pt x="177" y="45"/>
                  <a:pt x="177" y="45"/>
                  <a:pt x="177" y="45"/>
                </a:cubicBezTo>
                <a:cubicBezTo>
                  <a:pt x="162" y="29"/>
                  <a:pt x="162" y="29"/>
                  <a:pt x="162" y="29"/>
                </a:cubicBezTo>
                <a:close/>
                <a:moveTo>
                  <a:pt x="16" y="51"/>
                </a:moveTo>
                <a:cubicBezTo>
                  <a:pt x="56" y="62"/>
                  <a:pt x="56" y="62"/>
                  <a:pt x="56" y="62"/>
                </a:cubicBezTo>
                <a:cubicBezTo>
                  <a:pt x="57" y="68"/>
                  <a:pt x="57" y="68"/>
                  <a:pt x="57" y="68"/>
                </a:cubicBezTo>
                <a:cubicBezTo>
                  <a:pt x="19" y="68"/>
                  <a:pt x="19" y="68"/>
                  <a:pt x="19" y="68"/>
                </a:cubicBezTo>
                <a:cubicBezTo>
                  <a:pt x="16" y="51"/>
                  <a:pt x="16" y="51"/>
                  <a:pt x="16" y="51"/>
                </a:cubicBezTo>
                <a:close/>
                <a:moveTo>
                  <a:pt x="36" y="78"/>
                </a:moveTo>
                <a:cubicBezTo>
                  <a:pt x="141" y="78"/>
                  <a:pt x="141" y="78"/>
                  <a:pt x="141" y="78"/>
                </a:cubicBezTo>
                <a:cubicBezTo>
                  <a:pt x="138" y="91"/>
                  <a:pt x="138" y="91"/>
                  <a:pt x="138" y="91"/>
                </a:cubicBezTo>
                <a:cubicBezTo>
                  <a:pt x="113" y="91"/>
                  <a:pt x="64" y="91"/>
                  <a:pt x="40" y="91"/>
                </a:cubicBezTo>
                <a:cubicBezTo>
                  <a:pt x="36" y="78"/>
                  <a:pt x="36" y="78"/>
                  <a:pt x="36" y="78"/>
                </a:cubicBezTo>
                <a:close/>
                <a:moveTo>
                  <a:pt x="164" y="51"/>
                </a:moveTo>
                <a:cubicBezTo>
                  <a:pt x="161" y="68"/>
                  <a:pt x="161" y="68"/>
                  <a:pt x="161" y="68"/>
                </a:cubicBezTo>
                <a:cubicBezTo>
                  <a:pt x="123" y="68"/>
                  <a:pt x="123" y="68"/>
                  <a:pt x="123" y="68"/>
                </a:cubicBezTo>
                <a:cubicBezTo>
                  <a:pt x="125" y="62"/>
                  <a:pt x="125" y="62"/>
                  <a:pt x="125" y="62"/>
                </a:cubicBezTo>
                <a:cubicBezTo>
                  <a:pt x="164" y="51"/>
                  <a:pt x="164" y="51"/>
                  <a:pt x="164" y="51"/>
                </a:cubicBezTo>
                <a:close/>
                <a:moveTo>
                  <a:pt x="33" y="28"/>
                </a:moveTo>
                <a:cubicBezTo>
                  <a:pt x="48" y="9"/>
                  <a:pt x="48" y="9"/>
                  <a:pt x="48" y="9"/>
                </a:cubicBezTo>
                <a:cubicBezTo>
                  <a:pt x="76" y="9"/>
                  <a:pt x="104" y="9"/>
                  <a:pt x="132" y="9"/>
                </a:cubicBezTo>
                <a:cubicBezTo>
                  <a:pt x="147" y="28"/>
                  <a:pt x="147" y="28"/>
                  <a:pt x="147" y="28"/>
                </a:cubicBezTo>
                <a:cubicBezTo>
                  <a:pt x="110" y="28"/>
                  <a:pt x="70" y="28"/>
                  <a:pt x="33" y="28"/>
                </a:cubicBezTo>
                <a:close/>
              </a:path>
            </a:pathLst>
          </a:custGeom>
          <a:solidFill>
            <a:srgbClr val="C40000"/>
          </a:solidFill>
          <a:ln>
            <a:noFill/>
          </a:ln>
        </p:spPr>
        <p:txBody>
          <a:bodyPr vert="horz" wrap="square" lIns="68580" tIns="34290" rIns="68580" bIns="34290" numCol="1" anchor="t" anchorCtr="0" compatLnSpc="1">
            <a:prstTxWarp prst="textNoShape">
              <a:avLst/>
            </a:prstTxWarp>
          </a:bodyPr>
          <a:lstStyle/>
          <a:p>
            <a:endParaRPr lang="es-MX" sz="1200"/>
          </a:p>
        </p:txBody>
      </p:sp>
      <p:sp>
        <p:nvSpPr>
          <p:cNvPr id="76" name="Cerrar llave 75">
            <a:extLst>
              <a:ext uri="{FF2B5EF4-FFF2-40B4-BE49-F238E27FC236}">
                <a16:creationId xmlns:a16="http://schemas.microsoft.com/office/drawing/2014/main" id="{06C4C11E-4DDF-8C4F-8241-CE22E8D49D2E}"/>
              </a:ext>
            </a:extLst>
          </p:cNvPr>
          <p:cNvSpPr/>
          <p:nvPr/>
        </p:nvSpPr>
        <p:spPr>
          <a:xfrm>
            <a:off x="2268976" y="4455773"/>
            <a:ext cx="399249" cy="18064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94" name="Conector curvado 93">
            <a:extLst>
              <a:ext uri="{FF2B5EF4-FFF2-40B4-BE49-F238E27FC236}">
                <a16:creationId xmlns:a16="http://schemas.microsoft.com/office/drawing/2014/main" id="{FDE06D77-422D-914D-9E5C-E3A97697C9E0}"/>
              </a:ext>
            </a:extLst>
          </p:cNvPr>
          <p:cNvCxnSpPr>
            <a:cxnSpLocks/>
          </p:cNvCxnSpPr>
          <p:nvPr/>
        </p:nvCxnSpPr>
        <p:spPr>
          <a:xfrm flipV="1">
            <a:off x="2508947" y="4630644"/>
            <a:ext cx="1474959" cy="13098"/>
          </a:xfrm>
          <a:prstGeom prst="curvedConnector3">
            <a:avLst>
              <a:gd name="adj1" fmla="val 50000"/>
            </a:avLst>
          </a:prstGeom>
          <a:noFill/>
          <a:ln w="28575" cap="flat" cmpd="sng" algn="ctr">
            <a:solidFill>
              <a:sysClr val="window" lastClr="FFFFFF">
                <a:lumMod val="50000"/>
              </a:sysClr>
            </a:solidFill>
            <a:prstDash val="sysDot"/>
            <a:miter lim="800000"/>
            <a:tailEnd type="triangle"/>
          </a:ln>
          <a:effectLst/>
        </p:spPr>
      </p:cxnSp>
      <p:cxnSp>
        <p:nvCxnSpPr>
          <p:cNvPr id="96" name="Conector curvado 95">
            <a:extLst>
              <a:ext uri="{FF2B5EF4-FFF2-40B4-BE49-F238E27FC236}">
                <a16:creationId xmlns:a16="http://schemas.microsoft.com/office/drawing/2014/main" id="{B3BF642F-B822-DB47-AB02-3B41533FA9EE}"/>
              </a:ext>
            </a:extLst>
          </p:cNvPr>
          <p:cNvCxnSpPr>
            <a:cxnSpLocks/>
          </p:cNvCxnSpPr>
          <p:nvPr/>
        </p:nvCxnSpPr>
        <p:spPr>
          <a:xfrm flipV="1">
            <a:off x="2494245" y="5613585"/>
            <a:ext cx="1379930" cy="14403"/>
          </a:xfrm>
          <a:prstGeom prst="curvedConnector3">
            <a:avLst>
              <a:gd name="adj1" fmla="val 50000"/>
            </a:avLst>
          </a:prstGeom>
          <a:noFill/>
          <a:ln w="28575" cap="flat" cmpd="sng" algn="ctr">
            <a:solidFill>
              <a:sysClr val="window" lastClr="FFFFFF">
                <a:lumMod val="50000"/>
              </a:sysClr>
            </a:solidFill>
            <a:prstDash val="sysDot"/>
            <a:miter lim="800000"/>
            <a:tailEnd type="triangle"/>
          </a:ln>
          <a:effectLst/>
        </p:spPr>
      </p:cxnSp>
      <p:cxnSp>
        <p:nvCxnSpPr>
          <p:cNvPr id="98" name="Conector curvado 97">
            <a:extLst>
              <a:ext uri="{FF2B5EF4-FFF2-40B4-BE49-F238E27FC236}">
                <a16:creationId xmlns:a16="http://schemas.microsoft.com/office/drawing/2014/main" id="{54305E6A-6B19-794F-AD07-A4699CE141B8}"/>
              </a:ext>
            </a:extLst>
          </p:cNvPr>
          <p:cNvCxnSpPr>
            <a:cxnSpLocks/>
          </p:cNvCxnSpPr>
          <p:nvPr/>
        </p:nvCxnSpPr>
        <p:spPr>
          <a:xfrm flipV="1">
            <a:off x="4381824" y="4655715"/>
            <a:ext cx="1355228" cy="1606"/>
          </a:xfrm>
          <a:prstGeom prst="curvedConnector3">
            <a:avLst>
              <a:gd name="adj1" fmla="val 50000"/>
            </a:avLst>
          </a:prstGeom>
          <a:noFill/>
          <a:ln w="28575" cap="flat" cmpd="sng" algn="ctr">
            <a:solidFill>
              <a:sysClr val="window" lastClr="FFFFFF">
                <a:lumMod val="50000"/>
              </a:sysClr>
            </a:solidFill>
            <a:prstDash val="sysDot"/>
            <a:miter lim="800000"/>
            <a:tailEnd type="triangle"/>
          </a:ln>
          <a:effectLst/>
        </p:spPr>
      </p:cxnSp>
      <p:sp>
        <p:nvSpPr>
          <p:cNvPr id="100" name="CuadroTexto 113">
            <a:extLst>
              <a:ext uri="{FF2B5EF4-FFF2-40B4-BE49-F238E27FC236}">
                <a16:creationId xmlns:a16="http://schemas.microsoft.com/office/drawing/2014/main" id="{DBFB6A11-7330-3341-8419-25CCDBD7A1CC}"/>
              </a:ext>
            </a:extLst>
          </p:cNvPr>
          <p:cNvSpPr txBox="1"/>
          <p:nvPr/>
        </p:nvSpPr>
        <p:spPr>
          <a:xfrm>
            <a:off x="5727796" y="4991058"/>
            <a:ext cx="1135431" cy="425295"/>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Instalación de Almacenamiento Privado</a:t>
            </a:r>
            <a:endParaRPr lang="es-MX" sz="1100">
              <a:effectLst/>
              <a:latin typeface="Times New Roman" panose="02020603050405020304" pitchFamily="18" charset="0"/>
              <a:ea typeface="Calibri" panose="020F0502020204030204" pitchFamily="34" charset="0"/>
            </a:endParaRPr>
          </a:p>
        </p:txBody>
      </p:sp>
      <p:sp>
        <p:nvSpPr>
          <p:cNvPr id="101" name="CuadroTexto 65">
            <a:extLst>
              <a:ext uri="{FF2B5EF4-FFF2-40B4-BE49-F238E27FC236}">
                <a16:creationId xmlns:a16="http://schemas.microsoft.com/office/drawing/2014/main" id="{3C6B5BB6-094A-B24E-938E-ACC1065F767B}"/>
              </a:ext>
            </a:extLst>
          </p:cNvPr>
          <p:cNvSpPr txBox="1"/>
          <p:nvPr/>
        </p:nvSpPr>
        <p:spPr>
          <a:xfrm>
            <a:off x="8605095" y="5714484"/>
            <a:ext cx="1448494" cy="494233"/>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Nueva marca de Estaciones de Servicio</a:t>
            </a:r>
            <a:endParaRPr lang="es-MX" sz="1100">
              <a:effectLst/>
              <a:latin typeface="Times New Roman" panose="02020603050405020304" pitchFamily="18" charset="0"/>
              <a:ea typeface="Calibri" panose="020F0502020204030204" pitchFamily="34" charset="0"/>
            </a:endParaRPr>
          </a:p>
        </p:txBody>
      </p:sp>
      <p:sp>
        <p:nvSpPr>
          <p:cNvPr id="102" name="Freeform 19">
            <a:extLst>
              <a:ext uri="{FF2B5EF4-FFF2-40B4-BE49-F238E27FC236}">
                <a16:creationId xmlns:a16="http://schemas.microsoft.com/office/drawing/2014/main" id="{BA465B1D-1D28-554C-BAB3-202DEE0F0906}"/>
              </a:ext>
            </a:extLst>
          </p:cNvPr>
          <p:cNvSpPr>
            <a:spLocks noEditPoints="1"/>
          </p:cNvSpPr>
          <p:nvPr/>
        </p:nvSpPr>
        <p:spPr bwMode="auto">
          <a:xfrm>
            <a:off x="9384136" y="5294606"/>
            <a:ext cx="383528" cy="344214"/>
          </a:xfrm>
          <a:custGeom>
            <a:avLst/>
            <a:gdLst>
              <a:gd name="T0" fmla="*/ 48 w 54"/>
              <a:gd name="T1" fmla="*/ 22 h 56"/>
              <a:gd name="T2" fmla="*/ 46 w 54"/>
              <a:gd name="T3" fmla="*/ 15 h 56"/>
              <a:gd name="T4" fmla="*/ 49 w 54"/>
              <a:gd name="T5" fmla="*/ 12 h 56"/>
              <a:gd name="T6" fmla="*/ 48 w 54"/>
              <a:gd name="T7" fmla="*/ 2 h 56"/>
              <a:gd name="T8" fmla="*/ 54 w 54"/>
              <a:gd name="T9" fmla="*/ 14 h 56"/>
              <a:gd name="T10" fmla="*/ 54 w 54"/>
              <a:gd name="T11" fmla="*/ 26 h 56"/>
              <a:gd name="T12" fmla="*/ 49 w 54"/>
              <a:gd name="T13" fmla="*/ 22 h 56"/>
              <a:gd name="T14" fmla="*/ 5 w 54"/>
              <a:gd name="T15" fmla="*/ 6 h 56"/>
              <a:gd name="T16" fmla="*/ 20 w 54"/>
              <a:gd name="T17" fmla="*/ 23 h 56"/>
              <a:gd name="T18" fmla="*/ 35 w 54"/>
              <a:gd name="T19" fmla="*/ 6 h 56"/>
              <a:gd name="T20" fmla="*/ 0 w 54"/>
              <a:gd name="T21" fmla="*/ 56 h 56"/>
              <a:gd name="T22" fmla="*/ 40 w 54"/>
              <a:gd name="T23" fmla="*/ 53 h 56"/>
              <a:gd name="T24" fmla="*/ 35 w 54"/>
              <a:gd name="T25" fmla="*/ 51 h 56"/>
              <a:gd name="T26" fmla="*/ 35 w 54"/>
              <a:gd name="T27" fmla="*/ 30 h 56"/>
              <a:gd name="T28" fmla="*/ 40 w 54"/>
              <a:gd name="T29" fmla="*/ 29 h 56"/>
              <a:gd name="T30" fmla="*/ 40 w 54"/>
              <a:gd name="T31" fmla="*/ 27 h 56"/>
              <a:gd name="T32" fmla="*/ 41 w 54"/>
              <a:gd name="T33" fmla="*/ 50 h 56"/>
              <a:gd name="T34" fmla="*/ 50 w 54"/>
              <a:gd name="T35" fmla="*/ 55 h 56"/>
              <a:gd name="T36" fmla="*/ 54 w 54"/>
              <a:gd name="T37" fmla="*/ 27 h 56"/>
              <a:gd name="T38" fmla="*/ 50 w 54"/>
              <a:gd name="T39" fmla="*/ 50 h 56"/>
              <a:gd name="T40" fmla="*/ 46 w 54"/>
              <a:gd name="T41" fmla="*/ 50 h 56"/>
              <a:gd name="T42" fmla="*/ 47 w 54"/>
              <a:gd name="T43" fmla="*/ 27 h 56"/>
              <a:gd name="T44" fmla="*/ 40 w 54"/>
              <a:gd name="T45" fmla="*/ 22 h 56"/>
              <a:gd name="T46" fmla="*/ 38 w 54"/>
              <a:gd name="T47" fmla="*/ 0 h 56"/>
              <a:gd name="T48" fmla="*/ 0 w 54"/>
              <a:gd name="T49" fmla="*/ 3 h 56"/>
              <a:gd name="T50" fmla="*/ 1 w 54"/>
              <a:gd name="T51" fmla="*/ 29 h 56"/>
              <a:gd name="T52" fmla="*/ 5 w 54"/>
              <a:gd name="T53" fmla="*/ 30 h 56"/>
              <a:gd name="T54" fmla="*/ 5 w 54"/>
              <a:gd name="T55" fmla="*/ 51 h 56"/>
              <a:gd name="T56" fmla="*/ 0 w 54"/>
              <a:gd name="T57" fmla="*/ 53 h 56"/>
              <a:gd name="T58" fmla="*/ 20 w 54"/>
              <a:gd name="T59" fmla="*/ 17 h 56"/>
              <a:gd name="T60" fmla="*/ 26 w 54"/>
              <a:gd name="T61" fmla="*/ 11 h 56"/>
              <a:gd name="T62" fmla="*/ 25 w 54"/>
              <a:gd name="T63" fmla="*/ 18 h 56"/>
              <a:gd name="T64" fmla="*/ 12 w 54"/>
              <a:gd name="T65" fmla="*/ 22 h 56"/>
              <a:gd name="T66" fmla="*/ 50 w 54"/>
              <a:gd name="T67" fmla="*/ 15 h 56"/>
              <a:gd name="T68" fmla="*/ 49 w 54"/>
              <a:gd name="T69" fmla="*/ 16 h 56"/>
              <a:gd name="T70" fmla="*/ 49 w 54"/>
              <a:gd name="T71" fmla="*/ 19 h 56"/>
              <a:gd name="T72" fmla="*/ 50 w 54"/>
              <a:gd name="T73"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6">
                <a:moveTo>
                  <a:pt x="49" y="22"/>
                </a:moveTo>
                <a:cubicBezTo>
                  <a:pt x="48" y="22"/>
                  <a:pt x="48" y="22"/>
                  <a:pt x="48" y="22"/>
                </a:cubicBezTo>
                <a:cubicBezTo>
                  <a:pt x="46" y="22"/>
                  <a:pt x="45" y="20"/>
                  <a:pt x="45" y="18"/>
                </a:cubicBezTo>
                <a:cubicBezTo>
                  <a:pt x="46" y="15"/>
                  <a:pt x="46" y="15"/>
                  <a:pt x="46" y="15"/>
                </a:cubicBezTo>
                <a:cubicBezTo>
                  <a:pt x="46" y="14"/>
                  <a:pt x="47" y="12"/>
                  <a:pt x="48" y="12"/>
                </a:cubicBezTo>
                <a:cubicBezTo>
                  <a:pt x="49" y="12"/>
                  <a:pt x="49" y="12"/>
                  <a:pt x="49" y="12"/>
                </a:cubicBezTo>
                <a:cubicBezTo>
                  <a:pt x="46" y="4"/>
                  <a:pt x="46" y="4"/>
                  <a:pt x="46" y="4"/>
                </a:cubicBezTo>
                <a:cubicBezTo>
                  <a:pt x="48" y="2"/>
                  <a:pt x="48" y="2"/>
                  <a:pt x="48" y="2"/>
                </a:cubicBezTo>
                <a:cubicBezTo>
                  <a:pt x="54" y="12"/>
                  <a:pt x="54" y="12"/>
                  <a:pt x="54" y="12"/>
                </a:cubicBezTo>
                <a:cubicBezTo>
                  <a:pt x="54" y="13"/>
                  <a:pt x="54" y="13"/>
                  <a:pt x="54" y="14"/>
                </a:cubicBezTo>
                <a:cubicBezTo>
                  <a:pt x="54" y="18"/>
                  <a:pt x="54" y="21"/>
                  <a:pt x="54" y="25"/>
                </a:cubicBezTo>
                <a:cubicBezTo>
                  <a:pt x="54" y="26"/>
                  <a:pt x="54" y="26"/>
                  <a:pt x="54" y="26"/>
                </a:cubicBezTo>
                <a:cubicBezTo>
                  <a:pt x="49" y="26"/>
                  <a:pt x="49" y="26"/>
                  <a:pt x="49" y="26"/>
                </a:cubicBezTo>
                <a:cubicBezTo>
                  <a:pt x="49" y="22"/>
                  <a:pt x="49" y="22"/>
                  <a:pt x="49" y="22"/>
                </a:cubicBezTo>
                <a:cubicBezTo>
                  <a:pt x="49" y="22"/>
                  <a:pt x="49" y="22"/>
                  <a:pt x="49" y="22"/>
                </a:cubicBezTo>
                <a:close/>
                <a:moveTo>
                  <a:pt x="5" y="6"/>
                </a:moveTo>
                <a:cubicBezTo>
                  <a:pt x="5" y="23"/>
                  <a:pt x="5" y="23"/>
                  <a:pt x="5" y="23"/>
                </a:cubicBezTo>
                <a:cubicBezTo>
                  <a:pt x="20" y="23"/>
                  <a:pt x="20" y="23"/>
                  <a:pt x="20" y="23"/>
                </a:cubicBezTo>
                <a:cubicBezTo>
                  <a:pt x="35" y="23"/>
                  <a:pt x="35" y="23"/>
                  <a:pt x="35" y="23"/>
                </a:cubicBezTo>
                <a:cubicBezTo>
                  <a:pt x="35" y="6"/>
                  <a:pt x="35" y="6"/>
                  <a:pt x="35" y="6"/>
                </a:cubicBezTo>
                <a:cubicBezTo>
                  <a:pt x="5" y="6"/>
                  <a:pt x="5" y="6"/>
                  <a:pt x="5" y="6"/>
                </a:cubicBezTo>
                <a:close/>
                <a:moveTo>
                  <a:pt x="0" y="56"/>
                </a:moveTo>
                <a:cubicBezTo>
                  <a:pt x="40" y="56"/>
                  <a:pt x="40" y="56"/>
                  <a:pt x="40" y="56"/>
                </a:cubicBezTo>
                <a:cubicBezTo>
                  <a:pt x="40" y="53"/>
                  <a:pt x="40" y="53"/>
                  <a:pt x="40" y="53"/>
                </a:cubicBezTo>
                <a:cubicBezTo>
                  <a:pt x="40" y="52"/>
                  <a:pt x="39" y="51"/>
                  <a:pt x="38" y="51"/>
                </a:cubicBezTo>
                <a:cubicBezTo>
                  <a:pt x="35" y="51"/>
                  <a:pt x="35" y="51"/>
                  <a:pt x="35" y="51"/>
                </a:cubicBezTo>
                <a:cubicBezTo>
                  <a:pt x="34" y="51"/>
                  <a:pt x="33" y="50"/>
                  <a:pt x="33" y="50"/>
                </a:cubicBezTo>
                <a:cubicBezTo>
                  <a:pt x="35" y="30"/>
                  <a:pt x="35" y="30"/>
                  <a:pt x="35" y="30"/>
                </a:cubicBezTo>
                <a:cubicBezTo>
                  <a:pt x="35" y="30"/>
                  <a:pt x="36" y="29"/>
                  <a:pt x="36" y="29"/>
                </a:cubicBezTo>
                <a:cubicBezTo>
                  <a:pt x="40" y="29"/>
                  <a:pt x="40" y="29"/>
                  <a:pt x="40" y="29"/>
                </a:cubicBezTo>
                <a:cubicBezTo>
                  <a:pt x="40" y="29"/>
                  <a:pt x="40" y="29"/>
                  <a:pt x="40" y="28"/>
                </a:cubicBezTo>
                <a:cubicBezTo>
                  <a:pt x="40" y="27"/>
                  <a:pt x="40" y="27"/>
                  <a:pt x="40" y="27"/>
                </a:cubicBezTo>
                <a:cubicBezTo>
                  <a:pt x="43" y="27"/>
                  <a:pt x="43" y="27"/>
                  <a:pt x="43" y="27"/>
                </a:cubicBezTo>
                <a:cubicBezTo>
                  <a:pt x="41" y="50"/>
                  <a:pt x="41" y="50"/>
                  <a:pt x="41" y="50"/>
                </a:cubicBezTo>
                <a:cubicBezTo>
                  <a:pt x="41" y="53"/>
                  <a:pt x="43" y="55"/>
                  <a:pt x="45" y="55"/>
                </a:cubicBezTo>
                <a:cubicBezTo>
                  <a:pt x="46" y="55"/>
                  <a:pt x="49" y="55"/>
                  <a:pt x="50" y="55"/>
                </a:cubicBezTo>
                <a:cubicBezTo>
                  <a:pt x="53" y="55"/>
                  <a:pt x="54" y="53"/>
                  <a:pt x="54" y="50"/>
                </a:cubicBezTo>
                <a:cubicBezTo>
                  <a:pt x="54" y="27"/>
                  <a:pt x="54" y="27"/>
                  <a:pt x="54" y="27"/>
                </a:cubicBezTo>
                <a:cubicBezTo>
                  <a:pt x="50" y="27"/>
                  <a:pt x="50" y="27"/>
                  <a:pt x="50" y="27"/>
                </a:cubicBezTo>
                <a:cubicBezTo>
                  <a:pt x="50" y="50"/>
                  <a:pt x="50" y="50"/>
                  <a:pt x="50" y="50"/>
                </a:cubicBezTo>
                <a:cubicBezTo>
                  <a:pt x="50" y="50"/>
                  <a:pt x="50" y="50"/>
                  <a:pt x="49" y="50"/>
                </a:cubicBezTo>
                <a:cubicBezTo>
                  <a:pt x="49" y="50"/>
                  <a:pt x="47" y="50"/>
                  <a:pt x="46" y="50"/>
                </a:cubicBezTo>
                <a:cubicBezTo>
                  <a:pt x="46" y="50"/>
                  <a:pt x="46" y="50"/>
                  <a:pt x="46" y="50"/>
                </a:cubicBezTo>
                <a:cubicBezTo>
                  <a:pt x="47" y="27"/>
                  <a:pt x="47" y="27"/>
                  <a:pt x="47" y="27"/>
                </a:cubicBezTo>
                <a:cubicBezTo>
                  <a:pt x="47" y="24"/>
                  <a:pt x="46" y="22"/>
                  <a:pt x="43" y="22"/>
                </a:cubicBezTo>
                <a:cubicBezTo>
                  <a:pt x="40" y="22"/>
                  <a:pt x="40" y="22"/>
                  <a:pt x="40" y="22"/>
                </a:cubicBezTo>
                <a:cubicBezTo>
                  <a:pt x="40" y="3"/>
                  <a:pt x="40" y="3"/>
                  <a:pt x="40" y="3"/>
                </a:cubicBezTo>
                <a:cubicBezTo>
                  <a:pt x="40" y="2"/>
                  <a:pt x="39" y="0"/>
                  <a:pt x="38" y="0"/>
                </a:cubicBezTo>
                <a:cubicBezTo>
                  <a:pt x="2" y="0"/>
                  <a:pt x="2" y="0"/>
                  <a:pt x="2" y="0"/>
                </a:cubicBezTo>
                <a:cubicBezTo>
                  <a:pt x="1" y="0"/>
                  <a:pt x="0" y="2"/>
                  <a:pt x="0" y="3"/>
                </a:cubicBezTo>
                <a:cubicBezTo>
                  <a:pt x="0" y="28"/>
                  <a:pt x="0" y="28"/>
                  <a:pt x="0" y="28"/>
                </a:cubicBezTo>
                <a:cubicBezTo>
                  <a:pt x="0" y="29"/>
                  <a:pt x="0" y="29"/>
                  <a:pt x="1" y="29"/>
                </a:cubicBezTo>
                <a:cubicBezTo>
                  <a:pt x="4" y="29"/>
                  <a:pt x="4" y="29"/>
                  <a:pt x="4" y="29"/>
                </a:cubicBezTo>
                <a:cubicBezTo>
                  <a:pt x="4" y="29"/>
                  <a:pt x="5" y="30"/>
                  <a:pt x="5" y="30"/>
                </a:cubicBezTo>
                <a:cubicBezTo>
                  <a:pt x="7" y="50"/>
                  <a:pt x="7" y="50"/>
                  <a:pt x="7" y="50"/>
                </a:cubicBezTo>
                <a:cubicBezTo>
                  <a:pt x="7" y="50"/>
                  <a:pt x="6" y="51"/>
                  <a:pt x="5" y="51"/>
                </a:cubicBezTo>
                <a:cubicBezTo>
                  <a:pt x="2" y="51"/>
                  <a:pt x="2" y="51"/>
                  <a:pt x="2" y="51"/>
                </a:cubicBezTo>
                <a:cubicBezTo>
                  <a:pt x="1" y="51"/>
                  <a:pt x="0" y="52"/>
                  <a:pt x="0" y="53"/>
                </a:cubicBezTo>
                <a:cubicBezTo>
                  <a:pt x="0" y="56"/>
                  <a:pt x="0" y="56"/>
                  <a:pt x="0" y="56"/>
                </a:cubicBezTo>
                <a:close/>
                <a:moveTo>
                  <a:pt x="20" y="17"/>
                </a:moveTo>
                <a:cubicBezTo>
                  <a:pt x="21" y="17"/>
                  <a:pt x="21" y="17"/>
                  <a:pt x="22" y="17"/>
                </a:cubicBezTo>
                <a:cubicBezTo>
                  <a:pt x="26" y="11"/>
                  <a:pt x="26" y="11"/>
                  <a:pt x="26" y="11"/>
                </a:cubicBezTo>
                <a:cubicBezTo>
                  <a:pt x="27" y="11"/>
                  <a:pt x="27" y="11"/>
                  <a:pt x="27" y="11"/>
                </a:cubicBezTo>
                <a:cubicBezTo>
                  <a:pt x="25" y="18"/>
                  <a:pt x="25" y="18"/>
                  <a:pt x="25" y="18"/>
                </a:cubicBezTo>
                <a:cubicBezTo>
                  <a:pt x="26" y="19"/>
                  <a:pt x="27" y="20"/>
                  <a:pt x="28" y="22"/>
                </a:cubicBezTo>
                <a:cubicBezTo>
                  <a:pt x="12" y="22"/>
                  <a:pt x="12" y="22"/>
                  <a:pt x="12" y="22"/>
                </a:cubicBezTo>
                <a:cubicBezTo>
                  <a:pt x="14" y="19"/>
                  <a:pt x="17" y="17"/>
                  <a:pt x="20" y="17"/>
                </a:cubicBezTo>
                <a:close/>
                <a:moveTo>
                  <a:pt x="50" y="15"/>
                </a:moveTo>
                <a:cubicBezTo>
                  <a:pt x="49" y="15"/>
                  <a:pt x="49" y="15"/>
                  <a:pt x="49" y="15"/>
                </a:cubicBezTo>
                <a:cubicBezTo>
                  <a:pt x="49" y="15"/>
                  <a:pt x="49" y="16"/>
                  <a:pt x="49" y="16"/>
                </a:cubicBezTo>
                <a:cubicBezTo>
                  <a:pt x="49" y="16"/>
                  <a:pt x="48" y="18"/>
                  <a:pt x="48" y="19"/>
                </a:cubicBezTo>
                <a:cubicBezTo>
                  <a:pt x="48" y="19"/>
                  <a:pt x="48" y="19"/>
                  <a:pt x="49" y="19"/>
                </a:cubicBezTo>
                <a:cubicBezTo>
                  <a:pt x="50" y="19"/>
                  <a:pt x="50" y="19"/>
                  <a:pt x="50" y="19"/>
                </a:cubicBezTo>
                <a:lnTo>
                  <a:pt x="50" y="15"/>
                </a:lnTo>
                <a:close/>
              </a:path>
            </a:pathLst>
          </a:custGeom>
          <a:solidFill>
            <a:srgbClr val="C40000"/>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103" name="Freeform 58">
            <a:extLst>
              <a:ext uri="{FF2B5EF4-FFF2-40B4-BE49-F238E27FC236}">
                <a16:creationId xmlns:a16="http://schemas.microsoft.com/office/drawing/2014/main" id="{F59CF3D1-9750-934F-AADB-1A3B379D12C2}"/>
              </a:ext>
            </a:extLst>
          </p:cNvPr>
          <p:cNvSpPr>
            <a:spLocks noEditPoints="1"/>
          </p:cNvSpPr>
          <p:nvPr/>
        </p:nvSpPr>
        <p:spPr bwMode="auto">
          <a:xfrm>
            <a:off x="8890087" y="5379889"/>
            <a:ext cx="448882" cy="249262"/>
          </a:xfrm>
          <a:custGeom>
            <a:avLst/>
            <a:gdLst>
              <a:gd name="T0" fmla="*/ 162 w 180"/>
              <a:gd name="T1" fmla="*/ 29 h 117"/>
              <a:gd name="T2" fmla="*/ 138 w 180"/>
              <a:gd name="T3" fmla="*/ 0 h 117"/>
              <a:gd name="T4" fmla="*/ 41 w 180"/>
              <a:gd name="T5" fmla="*/ 0 h 117"/>
              <a:gd name="T6" fmla="*/ 18 w 180"/>
              <a:gd name="T7" fmla="*/ 29 h 117"/>
              <a:gd name="T8" fmla="*/ 3 w 180"/>
              <a:gd name="T9" fmla="*/ 45 h 117"/>
              <a:gd name="T10" fmla="*/ 4 w 180"/>
              <a:gd name="T11" fmla="*/ 56 h 117"/>
              <a:gd name="T12" fmla="*/ 0 w 180"/>
              <a:gd name="T13" fmla="*/ 56 h 117"/>
              <a:gd name="T14" fmla="*/ 0 w 180"/>
              <a:gd name="T15" fmla="*/ 117 h 117"/>
              <a:gd name="T16" fmla="*/ 32 w 180"/>
              <a:gd name="T17" fmla="*/ 117 h 117"/>
              <a:gd name="T18" fmla="*/ 32 w 180"/>
              <a:gd name="T19" fmla="*/ 103 h 117"/>
              <a:gd name="T20" fmla="*/ 148 w 180"/>
              <a:gd name="T21" fmla="*/ 103 h 117"/>
              <a:gd name="T22" fmla="*/ 148 w 180"/>
              <a:gd name="T23" fmla="*/ 117 h 117"/>
              <a:gd name="T24" fmla="*/ 180 w 180"/>
              <a:gd name="T25" fmla="*/ 117 h 117"/>
              <a:gd name="T26" fmla="*/ 180 w 180"/>
              <a:gd name="T27" fmla="*/ 56 h 117"/>
              <a:gd name="T28" fmla="*/ 176 w 180"/>
              <a:gd name="T29" fmla="*/ 55 h 117"/>
              <a:gd name="T30" fmla="*/ 177 w 180"/>
              <a:gd name="T31" fmla="*/ 45 h 117"/>
              <a:gd name="T32" fmla="*/ 162 w 180"/>
              <a:gd name="T33" fmla="*/ 29 h 117"/>
              <a:gd name="T34" fmla="*/ 16 w 180"/>
              <a:gd name="T35" fmla="*/ 51 h 117"/>
              <a:gd name="T36" fmla="*/ 56 w 180"/>
              <a:gd name="T37" fmla="*/ 62 h 117"/>
              <a:gd name="T38" fmla="*/ 57 w 180"/>
              <a:gd name="T39" fmla="*/ 68 h 117"/>
              <a:gd name="T40" fmla="*/ 19 w 180"/>
              <a:gd name="T41" fmla="*/ 68 h 117"/>
              <a:gd name="T42" fmla="*/ 16 w 180"/>
              <a:gd name="T43" fmla="*/ 51 h 117"/>
              <a:gd name="T44" fmla="*/ 36 w 180"/>
              <a:gd name="T45" fmla="*/ 78 h 117"/>
              <a:gd name="T46" fmla="*/ 141 w 180"/>
              <a:gd name="T47" fmla="*/ 78 h 117"/>
              <a:gd name="T48" fmla="*/ 138 w 180"/>
              <a:gd name="T49" fmla="*/ 91 h 117"/>
              <a:gd name="T50" fmla="*/ 40 w 180"/>
              <a:gd name="T51" fmla="*/ 91 h 117"/>
              <a:gd name="T52" fmla="*/ 36 w 180"/>
              <a:gd name="T53" fmla="*/ 78 h 117"/>
              <a:gd name="T54" fmla="*/ 164 w 180"/>
              <a:gd name="T55" fmla="*/ 51 h 117"/>
              <a:gd name="T56" fmla="*/ 161 w 180"/>
              <a:gd name="T57" fmla="*/ 68 h 117"/>
              <a:gd name="T58" fmla="*/ 123 w 180"/>
              <a:gd name="T59" fmla="*/ 68 h 117"/>
              <a:gd name="T60" fmla="*/ 125 w 180"/>
              <a:gd name="T61" fmla="*/ 62 h 117"/>
              <a:gd name="T62" fmla="*/ 164 w 180"/>
              <a:gd name="T63" fmla="*/ 51 h 117"/>
              <a:gd name="T64" fmla="*/ 33 w 180"/>
              <a:gd name="T65" fmla="*/ 28 h 117"/>
              <a:gd name="T66" fmla="*/ 48 w 180"/>
              <a:gd name="T67" fmla="*/ 9 h 117"/>
              <a:gd name="T68" fmla="*/ 132 w 180"/>
              <a:gd name="T69" fmla="*/ 9 h 117"/>
              <a:gd name="T70" fmla="*/ 147 w 180"/>
              <a:gd name="T71" fmla="*/ 28 h 117"/>
              <a:gd name="T72" fmla="*/ 33 w 180"/>
              <a:gd name="T73" fmla="*/ 2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17">
                <a:moveTo>
                  <a:pt x="162" y="29"/>
                </a:moveTo>
                <a:cubicBezTo>
                  <a:pt x="138" y="0"/>
                  <a:pt x="138" y="0"/>
                  <a:pt x="138" y="0"/>
                </a:cubicBezTo>
                <a:cubicBezTo>
                  <a:pt x="106" y="0"/>
                  <a:pt x="74" y="0"/>
                  <a:pt x="41" y="0"/>
                </a:cubicBezTo>
                <a:cubicBezTo>
                  <a:pt x="18" y="29"/>
                  <a:pt x="18" y="29"/>
                  <a:pt x="18" y="29"/>
                </a:cubicBezTo>
                <a:cubicBezTo>
                  <a:pt x="3" y="45"/>
                  <a:pt x="3" y="45"/>
                  <a:pt x="3" y="45"/>
                </a:cubicBezTo>
                <a:cubicBezTo>
                  <a:pt x="4" y="56"/>
                  <a:pt x="4" y="56"/>
                  <a:pt x="4" y="56"/>
                </a:cubicBezTo>
                <a:cubicBezTo>
                  <a:pt x="0" y="56"/>
                  <a:pt x="0" y="56"/>
                  <a:pt x="0" y="56"/>
                </a:cubicBezTo>
                <a:cubicBezTo>
                  <a:pt x="0" y="117"/>
                  <a:pt x="0" y="117"/>
                  <a:pt x="0" y="117"/>
                </a:cubicBezTo>
                <a:cubicBezTo>
                  <a:pt x="32" y="117"/>
                  <a:pt x="32" y="117"/>
                  <a:pt x="32" y="117"/>
                </a:cubicBezTo>
                <a:cubicBezTo>
                  <a:pt x="32" y="103"/>
                  <a:pt x="32" y="103"/>
                  <a:pt x="32" y="103"/>
                </a:cubicBezTo>
                <a:cubicBezTo>
                  <a:pt x="148" y="103"/>
                  <a:pt x="148" y="103"/>
                  <a:pt x="148" y="103"/>
                </a:cubicBezTo>
                <a:cubicBezTo>
                  <a:pt x="148" y="117"/>
                  <a:pt x="148" y="117"/>
                  <a:pt x="148" y="117"/>
                </a:cubicBezTo>
                <a:cubicBezTo>
                  <a:pt x="180" y="117"/>
                  <a:pt x="180" y="117"/>
                  <a:pt x="180" y="117"/>
                </a:cubicBezTo>
                <a:cubicBezTo>
                  <a:pt x="180" y="56"/>
                  <a:pt x="180" y="56"/>
                  <a:pt x="180" y="56"/>
                </a:cubicBezTo>
                <a:cubicBezTo>
                  <a:pt x="176" y="55"/>
                  <a:pt x="176" y="55"/>
                  <a:pt x="176" y="55"/>
                </a:cubicBezTo>
                <a:cubicBezTo>
                  <a:pt x="177" y="45"/>
                  <a:pt x="177" y="45"/>
                  <a:pt x="177" y="45"/>
                </a:cubicBezTo>
                <a:cubicBezTo>
                  <a:pt x="162" y="29"/>
                  <a:pt x="162" y="29"/>
                  <a:pt x="162" y="29"/>
                </a:cubicBezTo>
                <a:close/>
                <a:moveTo>
                  <a:pt x="16" y="51"/>
                </a:moveTo>
                <a:cubicBezTo>
                  <a:pt x="56" y="62"/>
                  <a:pt x="56" y="62"/>
                  <a:pt x="56" y="62"/>
                </a:cubicBezTo>
                <a:cubicBezTo>
                  <a:pt x="57" y="68"/>
                  <a:pt x="57" y="68"/>
                  <a:pt x="57" y="68"/>
                </a:cubicBezTo>
                <a:cubicBezTo>
                  <a:pt x="19" y="68"/>
                  <a:pt x="19" y="68"/>
                  <a:pt x="19" y="68"/>
                </a:cubicBezTo>
                <a:cubicBezTo>
                  <a:pt x="16" y="51"/>
                  <a:pt x="16" y="51"/>
                  <a:pt x="16" y="51"/>
                </a:cubicBezTo>
                <a:close/>
                <a:moveTo>
                  <a:pt x="36" y="78"/>
                </a:moveTo>
                <a:cubicBezTo>
                  <a:pt x="141" y="78"/>
                  <a:pt x="141" y="78"/>
                  <a:pt x="141" y="78"/>
                </a:cubicBezTo>
                <a:cubicBezTo>
                  <a:pt x="138" y="91"/>
                  <a:pt x="138" y="91"/>
                  <a:pt x="138" y="91"/>
                </a:cubicBezTo>
                <a:cubicBezTo>
                  <a:pt x="113" y="91"/>
                  <a:pt x="64" y="91"/>
                  <a:pt x="40" y="91"/>
                </a:cubicBezTo>
                <a:cubicBezTo>
                  <a:pt x="36" y="78"/>
                  <a:pt x="36" y="78"/>
                  <a:pt x="36" y="78"/>
                </a:cubicBezTo>
                <a:close/>
                <a:moveTo>
                  <a:pt x="164" y="51"/>
                </a:moveTo>
                <a:cubicBezTo>
                  <a:pt x="161" y="68"/>
                  <a:pt x="161" y="68"/>
                  <a:pt x="161" y="68"/>
                </a:cubicBezTo>
                <a:cubicBezTo>
                  <a:pt x="123" y="68"/>
                  <a:pt x="123" y="68"/>
                  <a:pt x="123" y="68"/>
                </a:cubicBezTo>
                <a:cubicBezTo>
                  <a:pt x="125" y="62"/>
                  <a:pt x="125" y="62"/>
                  <a:pt x="125" y="62"/>
                </a:cubicBezTo>
                <a:cubicBezTo>
                  <a:pt x="164" y="51"/>
                  <a:pt x="164" y="51"/>
                  <a:pt x="164" y="51"/>
                </a:cubicBezTo>
                <a:close/>
                <a:moveTo>
                  <a:pt x="33" y="28"/>
                </a:moveTo>
                <a:cubicBezTo>
                  <a:pt x="48" y="9"/>
                  <a:pt x="48" y="9"/>
                  <a:pt x="48" y="9"/>
                </a:cubicBezTo>
                <a:cubicBezTo>
                  <a:pt x="76" y="9"/>
                  <a:pt x="104" y="9"/>
                  <a:pt x="132" y="9"/>
                </a:cubicBezTo>
                <a:cubicBezTo>
                  <a:pt x="147" y="28"/>
                  <a:pt x="147" y="28"/>
                  <a:pt x="147" y="28"/>
                </a:cubicBezTo>
                <a:cubicBezTo>
                  <a:pt x="110" y="28"/>
                  <a:pt x="70" y="28"/>
                  <a:pt x="33" y="28"/>
                </a:cubicBezTo>
                <a:close/>
              </a:path>
            </a:pathLst>
          </a:custGeom>
          <a:solidFill>
            <a:srgbClr val="C40000"/>
          </a:solidFill>
          <a:ln>
            <a:noFill/>
          </a:ln>
        </p:spPr>
        <p:txBody>
          <a:bodyPr vert="horz" wrap="square" lIns="68580" tIns="34290" rIns="68580" bIns="34290" numCol="1" anchor="t" anchorCtr="0" compatLnSpc="1">
            <a:prstTxWarp prst="textNoShape">
              <a:avLst/>
            </a:prstTxWarp>
          </a:bodyPr>
          <a:lstStyle/>
          <a:p>
            <a:endParaRPr lang="es-MX" sz="1200"/>
          </a:p>
        </p:txBody>
      </p:sp>
      <p:cxnSp>
        <p:nvCxnSpPr>
          <p:cNvPr id="104" name="Conector curvado 103">
            <a:extLst>
              <a:ext uri="{FF2B5EF4-FFF2-40B4-BE49-F238E27FC236}">
                <a16:creationId xmlns:a16="http://schemas.microsoft.com/office/drawing/2014/main" id="{E9E78088-CA5E-0C43-9403-437906CA7A1F}"/>
              </a:ext>
            </a:extLst>
          </p:cNvPr>
          <p:cNvCxnSpPr>
            <a:cxnSpLocks/>
          </p:cNvCxnSpPr>
          <p:nvPr/>
        </p:nvCxnSpPr>
        <p:spPr>
          <a:xfrm flipV="1">
            <a:off x="6818491" y="4538621"/>
            <a:ext cx="1961028" cy="11791"/>
          </a:xfrm>
          <a:prstGeom prst="curvedConnector3">
            <a:avLst>
              <a:gd name="adj1" fmla="val 50000"/>
            </a:avLst>
          </a:prstGeom>
          <a:noFill/>
          <a:ln w="28575" cap="flat" cmpd="sng" algn="ctr">
            <a:solidFill>
              <a:srgbClr val="CC0066"/>
            </a:solidFill>
            <a:prstDash val="sysDot"/>
            <a:miter lim="800000"/>
            <a:tailEnd type="triangle"/>
          </a:ln>
          <a:effectLst/>
        </p:spPr>
      </p:cxnSp>
      <p:cxnSp>
        <p:nvCxnSpPr>
          <p:cNvPr id="106" name="Conector curvado 105">
            <a:extLst>
              <a:ext uri="{FF2B5EF4-FFF2-40B4-BE49-F238E27FC236}">
                <a16:creationId xmlns:a16="http://schemas.microsoft.com/office/drawing/2014/main" id="{941572EC-6E42-3C43-A218-C464B7D9B23C}"/>
              </a:ext>
            </a:extLst>
          </p:cNvPr>
          <p:cNvCxnSpPr>
            <a:cxnSpLocks/>
            <a:stCxn id="105" idx="29"/>
          </p:cNvCxnSpPr>
          <p:nvPr/>
        </p:nvCxnSpPr>
        <p:spPr>
          <a:xfrm flipV="1">
            <a:off x="4648206" y="5549284"/>
            <a:ext cx="4142414" cy="158574"/>
          </a:xfrm>
          <a:prstGeom prst="curvedConnector3">
            <a:avLst>
              <a:gd name="adj1" fmla="val 50000"/>
            </a:avLst>
          </a:prstGeom>
          <a:noFill/>
          <a:ln w="28575" cap="flat" cmpd="sng" algn="ctr">
            <a:solidFill>
              <a:srgbClr val="7030A0"/>
            </a:solidFill>
            <a:prstDash val="sysDot"/>
            <a:miter lim="800000"/>
            <a:tailEnd type="triangle"/>
          </a:ln>
          <a:effectLst/>
        </p:spPr>
      </p:cxnSp>
      <p:sp>
        <p:nvSpPr>
          <p:cNvPr id="109" name="Rectángulo 108">
            <a:extLst>
              <a:ext uri="{FF2B5EF4-FFF2-40B4-BE49-F238E27FC236}">
                <a16:creationId xmlns:a16="http://schemas.microsoft.com/office/drawing/2014/main" id="{49B9B838-C717-724F-B8C7-6FE1001B5A3E}"/>
              </a:ext>
            </a:extLst>
          </p:cNvPr>
          <p:cNvSpPr/>
          <p:nvPr/>
        </p:nvSpPr>
        <p:spPr>
          <a:xfrm>
            <a:off x="1053466" y="3791870"/>
            <a:ext cx="8835601" cy="302935"/>
          </a:xfrm>
          <a:prstGeom prst="rect">
            <a:avLst/>
          </a:prstGeom>
          <a:solidFill>
            <a:srgbClr val="0066FF"/>
          </a:solidFill>
        </p:spPr>
        <p:txBody>
          <a:bodyPr wrap="square">
            <a:noAutofit/>
          </a:bodyPr>
          <a:lstStyle/>
          <a:p>
            <a:pPr algn="ctr">
              <a:lnSpc>
                <a:spcPct val="107000"/>
              </a:lnSpc>
              <a:spcAft>
                <a:spcPts val="0"/>
              </a:spcAft>
            </a:pPr>
            <a:r>
              <a:rPr lang="es-MX" sz="1600" b="1">
                <a:solidFill>
                  <a:srgbClr val="FFFFFF"/>
                </a:solidFill>
                <a:latin typeface="Arial Narrow" panose="020B0604020202020204" pitchFamily="34" charset="0"/>
                <a:ea typeface="Calibri" panose="020F0502020204030204" pitchFamily="34" charset="0"/>
                <a:cs typeface="Arial" panose="020B0604020202020204" pitchFamily="34" charset="0"/>
              </a:rPr>
              <a:t>Estrategia Comercial Competitiva</a:t>
            </a:r>
            <a:endParaRPr lang="es-MX" sz="1600">
              <a:latin typeface="Times New Roman" panose="02020603050405020304" pitchFamily="18" charset="0"/>
              <a:ea typeface="Calibri" panose="020F0502020204030204" pitchFamily="34" charset="0"/>
            </a:endParaRPr>
          </a:p>
        </p:txBody>
      </p:sp>
      <p:grpSp>
        <p:nvGrpSpPr>
          <p:cNvPr id="110" name="Agrupar 11">
            <a:extLst>
              <a:ext uri="{FF2B5EF4-FFF2-40B4-BE49-F238E27FC236}">
                <a16:creationId xmlns:a16="http://schemas.microsoft.com/office/drawing/2014/main" id="{53A73391-413B-E442-959A-95658D9EC19E}"/>
              </a:ext>
            </a:extLst>
          </p:cNvPr>
          <p:cNvGrpSpPr/>
          <p:nvPr/>
        </p:nvGrpSpPr>
        <p:grpSpPr>
          <a:xfrm>
            <a:off x="9598563" y="326396"/>
            <a:ext cx="2258342" cy="597143"/>
            <a:chOff x="7020272" y="6093296"/>
            <a:chExt cx="1808499" cy="478194"/>
          </a:xfrm>
        </p:grpSpPr>
        <p:sp>
          <p:nvSpPr>
            <p:cNvPr id="111" name="Freeform 5">
              <a:extLst>
                <a:ext uri="{FF2B5EF4-FFF2-40B4-BE49-F238E27FC236}">
                  <a16:creationId xmlns:a16="http://schemas.microsoft.com/office/drawing/2014/main" id="{384109A6-4E83-6543-9D8E-03FCBD6D34CB}"/>
                </a:ext>
              </a:extLst>
            </p:cNvPr>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6">
              <a:extLst>
                <a:ext uri="{FF2B5EF4-FFF2-40B4-BE49-F238E27FC236}">
                  <a16:creationId xmlns:a16="http://schemas.microsoft.com/office/drawing/2014/main" id="{37CAB62C-4727-3C42-9DBB-E2EAF34A0721}"/>
                </a:ext>
              </a:extLst>
            </p:cNvPr>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7">
              <a:extLst>
                <a:ext uri="{FF2B5EF4-FFF2-40B4-BE49-F238E27FC236}">
                  <a16:creationId xmlns:a16="http://schemas.microsoft.com/office/drawing/2014/main" id="{ED07D522-64AB-3C43-9B44-E0D50A651230}"/>
                </a:ext>
              </a:extLst>
            </p:cNvPr>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Rectangle 8">
              <a:extLst>
                <a:ext uri="{FF2B5EF4-FFF2-40B4-BE49-F238E27FC236}">
                  <a16:creationId xmlns:a16="http://schemas.microsoft.com/office/drawing/2014/main" id="{F5DF93D4-D323-E84C-BF2F-4BA7D8EDB56E}"/>
                </a:ext>
              </a:extLst>
            </p:cNvPr>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9">
              <a:extLst>
                <a:ext uri="{FF2B5EF4-FFF2-40B4-BE49-F238E27FC236}">
                  <a16:creationId xmlns:a16="http://schemas.microsoft.com/office/drawing/2014/main" id="{88293C09-E01F-D64F-BC40-0F1011525F8E}"/>
                </a:ext>
              </a:extLst>
            </p:cNvPr>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7" name="Imagen 76">
            <a:extLst>
              <a:ext uri="{FF2B5EF4-FFF2-40B4-BE49-F238E27FC236}">
                <a16:creationId xmlns:a16="http://schemas.microsoft.com/office/drawing/2014/main" id="{7D1D85D3-0EC2-DB49-82C8-566E7EFB88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3002" y="1357893"/>
            <a:ext cx="456766" cy="344518"/>
          </a:xfrm>
          <a:prstGeom prst="rect">
            <a:avLst/>
          </a:prstGeom>
          <a:ln>
            <a:noFill/>
          </a:ln>
        </p:spPr>
      </p:pic>
      <p:pic>
        <p:nvPicPr>
          <p:cNvPr id="80" name="Imagen 79">
            <a:extLst>
              <a:ext uri="{FF2B5EF4-FFF2-40B4-BE49-F238E27FC236}">
                <a16:creationId xmlns:a16="http://schemas.microsoft.com/office/drawing/2014/main" id="{4C771E8D-9F15-9C42-8E47-16B9D0B37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623" y="4425343"/>
            <a:ext cx="533016" cy="402029"/>
          </a:xfrm>
          <a:prstGeom prst="rect">
            <a:avLst/>
          </a:prstGeom>
          <a:ln>
            <a:noFill/>
          </a:ln>
        </p:spPr>
      </p:pic>
      <p:grpSp>
        <p:nvGrpSpPr>
          <p:cNvPr id="83" name="Grupo 82">
            <a:extLst>
              <a:ext uri="{FF2B5EF4-FFF2-40B4-BE49-F238E27FC236}">
                <a16:creationId xmlns:a16="http://schemas.microsoft.com/office/drawing/2014/main" id="{6F9F9295-19FE-C44A-B3A2-18251D25FF80}"/>
              </a:ext>
            </a:extLst>
          </p:cNvPr>
          <p:cNvGrpSpPr/>
          <p:nvPr/>
        </p:nvGrpSpPr>
        <p:grpSpPr>
          <a:xfrm>
            <a:off x="5701863" y="2200702"/>
            <a:ext cx="906488" cy="390432"/>
            <a:chOff x="4734904" y="2681369"/>
            <a:chExt cx="1043535" cy="563969"/>
          </a:xfrm>
        </p:grpSpPr>
        <p:sp>
          <p:nvSpPr>
            <p:cNvPr id="95" name="Freeform 5">
              <a:extLst>
                <a:ext uri="{FF2B5EF4-FFF2-40B4-BE49-F238E27FC236}">
                  <a16:creationId xmlns:a16="http://schemas.microsoft.com/office/drawing/2014/main" id="{0614FAD7-9CDF-8849-A0CD-12C75409C193}"/>
                </a:ext>
              </a:extLst>
            </p:cNvPr>
            <p:cNvSpPr>
              <a:spLocks noEditPoints="1"/>
            </p:cNvSpPr>
            <p:nvPr/>
          </p:nvSpPr>
          <p:spPr bwMode="auto">
            <a:xfrm>
              <a:off x="5143039" y="2681369"/>
              <a:ext cx="485662" cy="348018"/>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7030A0"/>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97" name="Freeform 5">
              <a:extLst>
                <a:ext uri="{FF2B5EF4-FFF2-40B4-BE49-F238E27FC236}">
                  <a16:creationId xmlns:a16="http://schemas.microsoft.com/office/drawing/2014/main" id="{5D431396-20B1-4F45-8DF9-98FCDB15BB4F}"/>
                </a:ext>
              </a:extLst>
            </p:cNvPr>
            <p:cNvSpPr>
              <a:spLocks noEditPoints="1"/>
            </p:cNvSpPr>
            <p:nvPr/>
          </p:nvSpPr>
          <p:spPr bwMode="auto">
            <a:xfrm>
              <a:off x="4734904" y="2765256"/>
              <a:ext cx="485662" cy="348018"/>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7030A0"/>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93" name="Freeform 5">
              <a:extLst>
                <a:ext uri="{FF2B5EF4-FFF2-40B4-BE49-F238E27FC236}">
                  <a16:creationId xmlns:a16="http://schemas.microsoft.com/office/drawing/2014/main" id="{CFE90C9A-D279-174C-BE0C-856E827B1405}"/>
                </a:ext>
              </a:extLst>
            </p:cNvPr>
            <p:cNvSpPr>
              <a:spLocks noEditPoints="1"/>
            </p:cNvSpPr>
            <p:nvPr/>
          </p:nvSpPr>
          <p:spPr bwMode="auto">
            <a:xfrm>
              <a:off x="5292777" y="2897320"/>
              <a:ext cx="485662" cy="348018"/>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7030A0"/>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grpSp>
      <p:grpSp>
        <p:nvGrpSpPr>
          <p:cNvPr id="99" name="Grupo 98">
            <a:extLst>
              <a:ext uri="{FF2B5EF4-FFF2-40B4-BE49-F238E27FC236}">
                <a16:creationId xmlns:a16="http://schemas.microsoft.com/office/drawing/2014/main" id="{B1CC8065-7B7A-2440-88C7-E8AB8790CA3E}"/>
              </a:ext>
            </a:extLst>
          </p:cNvPr>
          <p:cNvGrpSpPr/>
          <p:nvPr/>
        </p:nvGrpSpPr>
        <p:grpSpPr>
          <a:xfrm>
            <a:off x="3824233" y="5423302"/>
            <a:ext cx="906488" cy="390432"/>
            <a:chOff x="4734904" y="2681369"/>
            <a:chExt cx="1043535" cy="563969"/>
          </a:xfrm>
        </p:grpSpPr>
        <p:sp>
          <p:nvSpPr>
            <p:cNvPr id="105" name="Freeform 5">
              <a:extLst>
                <a:ext uri="{FF2B5EF4-FFF2-40B4-BE49-F238E27FC236}">
                  <a16:creationId xmlns:a16="http://schemas.microsoft.com/office/drawing/2014/main" id="{4961C0C1-AFAE-5140-BD87-7342FD1BD19C}"/>
                </a:ext>
              </a:extLst>
            </p:cNvPr>
            <p:cNvSpPr>
              <a:spLocks noEditPoints="1"/>
            </p:cNvSpPr>
            <p:nvPr/>
          </p:nvSpPr>
          <p:spPr bwMode="auto">
            <a:xfrm>
              <a:off x="5292777" y="2897320"/>
              <a:ext cx="485662" cy="348018"/>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7030A0"/>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107" name="Freeform 5">
              <a:extLst>
                <a:ext uri="{FF2B5EF4-FFF2-40B4-BE49-F238E27FC236}">
                  <a16:creationId xmlns:a16="http://schemas.microsoft.com/office/drawing/2014/main" id="{68AEEB34-D9CE-BF46-B277-FB192C096BEA}"/>
                </a:ext>
              </a:extLst>
            </p:cNvPr>
            <p:cNvSpPr>
              <a:spLocks noEditPoints="1"/>
            </p:cNvSpPr>
            <p:nvPr/>
          </p:nvSpPr>
          <p:spPr bwMode="auto">
            <a:xfrm>
              <a:off x="5143039" y="2681369"/>
              <a:ext cx="485662" cy="348018"/>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7030A0"/>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108" name="Freeform 5">
              <a:extLst>
                <a:ext uri="{FF2B5EF4-FFF2-40B4-BE49-F238E27FC236}">
                  <a16:creationId xmlns:a16="http://schemas.microsoft.com/office/drawing/2014/main" id="{E053F2AF-DC0F-CC41-8F11-9C020E922047}"/>
                </a:ext>
              </a:extLst>
            </p:cNvPr>
            <p:cNvSpPr>
              <a:spLocks noEditPoints="1"/>
            </p:cNvSpPr>
            <p:nvPr/>
          </p:nvSpPr>
          <p:spPr bwMode="auto">
            <a:xfrm>
              <a:off x="4734904" y="2765256"/>
              <a:ext cx="485662" cy="348018"/>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7030A0"/>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grpSp>
      <p:sp>
        <p:nvSpPr>
          <p:cNvPr id="85" name="Marcador de número de diapositiva 2"/>
          <p:cNvSpPr txBox="1">
            <a:spLocks/>
          </p:cNvSpPr>
          <p:nvPr/>
        </p:nvSpPr>
        <p:spPr>
          <a:xfrm>
            <a:off x="10767773" y="6528816"/>
            <a:ext cx="1422400" cy="32918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16</a:t>
            </a:r>
          </a:p>
        </p:txBody>
      </p:sp>
      <p:sp>
        <p:nvSpPr>
          <p:cNvPr id="84" name="Freeform 5">
            <a:extLst>
              <a:ext uri="{FF2B5EF4-FFF2-40B4-BE49-F238E27FC236}">
                <a16:creationId xmlns:a16="http://schemas.microsoft.com/office/drawing/2014/main" id="{639253BD-51FE-C44F-A56C-A61CA79DE198}"/>
              </a:ext>
            </a:extLst>
          </p:cNvPr>
          <p:cNvSpPr>
            <a:spLocks noEditPoints="1"/>
          </p:cNvSpPr>
          <p:nvPr/>
        </p:nvSpPr>
        <p:spPr bwMode="auto">
          <a:xfrm>
            <a:off x="4723783" y="1605237"/>
            <a:ext cx="479190" cy="329324"/>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660033"/>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116" name="Freeform 5">
            <a:extLst>
              <a:ext uri="{FF2B5EF4-FFF2-40B4-BE49-F238E27FC236}">
                <a16:creationId xmlns:a16="http://schemas.microsoft.com/office/drawing/2014/main" id="{11505662-8CE5-2F47-A5EA-23E44145B1F7}"/>
              </a:ext>
            </a:extLst>
          </p:cNvPr>
          <p:cNvSpPr>
            <a:spLocks noEditPoints="1"/>
          </p:cNvSpPr>
          <p:nvPr/>
        </p:nvSpPr>
        <p:spPr bwMode="auto">
          <a:xfrm>
            <a:off x="4576041" y="1400885"/>
            <a:ext cx="479190" cy="329324"/>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660033"/>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117" name="Freeform 5">
            <a:extLst>
              <a:ext uri="{FF2B5EF4-FFF2-40B4-BE49-F238E27FC236}">
                <a16:creationId xmlns:a16="http://schemas.microsoft.com/office/drawing/2014/main" id="{47BDB6FD-0B98-1443-811A-6A4F4535EABC}"/>
              </a:ext>
            </a:extLst>
          </p:cNvPr>
          <p:cNvSpPr>
            <a:spLocks noEditPoints="1"/>
          </p:cNvSpPr>
          <p:nvPr/>
        </p:nvSpPr>
        <p:spPr bwMode="auto">
          <a:xfrm>
            <a:off x="4173345" y="1480265"/>
            <a:ext cx="479190" cy="329324"/>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660033"/>
          </a:solidFill>
          <a:ln>
            <a:noFill/>
          </a:ln>
          <a:extLs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MX" sz="1200"/>
          </a:p>
        </p:txBody>
      </p:sp>
      <p:sp>
        <p:nvSpPr>
          <p:cNvPr id="118" name="Flecha derecha 117">
            <a:extLst>
              <a:ext uri="{FF2B5EF4-FFF2-40B4-BE49-F238E27FC236}">
                <a16:creationId xmlns:a16="http://schemas.microsoft.com/office/drawing/2014/main" id="{AE2898D9-4313-3E44-95FF-3914DA103E0E}"/>
              </a:ext>
            </a:extLst>
          </p:cNvPr>
          <p:cNvSpPr/>
          <p:nvPr/>
        </p:nvSpPr>
        <p:spPr>
          <a:xfrm rot="20117794">
            <a:off x="2603297" y="1985279"/>
            <a:ext cx="1606075" cy="110078"/>
          </a:xfrm>
          <a:prstGeom prst="rightArrow">
            <a:avLst/>
          </a:prstGeom>
          <a:solidFill>
            <a:schemeClr val="accent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sz="1200"/>
          </a:p>
        </p:txBody>
      </p:sp>
      <p:cxnSp>
        <p:nvCxnSpPr>
          <p:cNvPr id="28" name="Conector recto de flecha 27"/>
          <p:cNvCxnSpPr/>
          <p:nvPr/>
        </p:nvCxnSpPr>
        <p:spPr>
          <a:xfrm flipV="1">
            <a:off x="5137590" y="1798877"/>
            <a:ext cx="477502" cy="55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5137590" y="1804387"/>
            <a:ext cx="617298" cy="4149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9" name="Conector recto de flecha 118"/>
          <p:cNvCxnSpPr>
            <a:endCxn id="97" idx="7"/>
          </p:cNvCxnSpPr>
          <p:nvPr/>
        </p:nvCxnSpPr>
        <p:spPr>
          <a:xfrm flipV="1">
            <a:off x="5219852" y="2499707"/>
            <a:ext cx="482011" cy="188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0" name="CuadroTexto 113">
            <a:extLst>
              <a:ext uri="{FF2B5EF4-FFF2-40B4-BE49-F238E27FC236}">
                <a16:creationId xmlns:a16="http://schemas.microsoft.com/office/drawing/2014/main" id="{CEA09037-7877-B845-94CD-41C53258CE11}"/>
              </a:ext>
            </a:extLst>
          </p:cNvPr>
          <p:cNvSpPr txBox="1"/>
          <p:nvPr/>
        </p:nvSpPr>
        <p:spPr>
          <a:xfrm>
            <a:off x="3940058" y="1922641"/>
            <a:ext cx="1304462" cy="268551"/>
          </a:xfrm>
          <a:prstGeom prst="rect">
            <a:avLst/>
          </a:prstGeom>
          <a:noFill/>
          <a:ln>
            <a:noFill/>
          </a:ln>
          <a:effectLst>
            <a:softEdge rad="12700"/>
          </a:effectLst>
        </p:spPr>
        <p:txBody>
          <a:bodyPr wrap="square" rtlCol="0">
            <a:noAutofit/>
          </a:bodyPr>
          <a:lstStyle/>
          <a:p>
            <a:pPr algn="ctr">
              <a:lnSpc>
                <a:spcPct val="107000"/>
              </a:lnSpc>
              <a:spcAft>
                <a:spcPts val="0"/>
              </a:spcAft>
            </a:pPr>
            <a:r>
              <a:rPr lang="es-MX" sz="1100" b="1">
                <a:solidFill>
                  <a:srgbClr val="002060"/>
                </a:solidFill>
                <a:effectLst/>
                <a:latin typeface="Arial Narrow" panose="020B0604020202020204" pitchFamily="34" charset="0"/>
                <a:ea typeface="Tahoma" panose="020B0604030504040204" pitchFamily="34" charset="0"/>
                <a:cs typeface="Arial" panose="020B0604020202020204" pitchFamily="34" charset="0"/>
              </a:rPr>
              <a:t>Terminal Privada</a:t>
            </a:r>
            <a:endParaRPr lang="es-MX" sz="11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08119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284265" y="556728"/>
            <a:ext cx="7172325" cy="408623"/>
          </a:xfrm>
          <a:prstGeom prst="roundRect">
            <a:avLst/>
          </a:prstGeom>
          <a:solidFill>
            <a:srgbClr val="1F4E79"/>
          </a:solidFill>
          <a:ln>
            <a:solidFill>
              <a:schemeClr val="accent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white"/>
                </a:solidFill>
                <a:effectLst/>
                <a:uLnTx/>
                <a:uFillTx/>
                <a:latin typeface="Arial" panose="020B0604020202020204" pitchFamily="34" charset="0"/>
                <a:ea typeface="Arial" charset="0"/>
                <a:cs typeface="Arial" panose="020B0604020202020204" pitchFamily="34" charset="0"/>
              </a:rPr>
              <a:t>Principales regulaciones</a:t>
            </a:r>
            <a:endParaRPr kumimoji="0" lang="es-MX" sz="18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12" name="CuadroTexto 11"/>
          <p:cNvSpPr txBox="1"/>
          <p:nvPr/>
        </p:nvSpPr>
        <p:spPr>
          <a:xfrm>
            <a:off x="350720" y="1279850"/>
            <a:ext cx="3585879" cy="817245"/>
          </a:xfrm>
          <a:prstGeom prst="roundRect">
            <a:avLst/>
          </a:prstGeom>
          <a:solidFill>
            <a:schemeClr val="accent6"/>
          </a:solidFill>
          <a:ln>
            <a:solidFill>
              <a:schemeClr val="accent6">
                <a:lumMod val="50000"/>
              </a:schemeClr>
            </a:solidFill>
          </a:ln>
        </p:spPr>
        <p:txBody>
          <a:bodyPr wrap="square" rtlCol="0">
            <a:spAutoFit/>
          </a:bodyPr>
          <a:lstStyle/>
          <a:p>
            <a:pPr lvl="0" algn="ctr">
              <a:defRPr/>
            </a:pPr>
            <a:r>
              <a:rPr kumimoji="0" lang="es-MX" sz="1400" b="1" i="0" u="none" strike="noStrike" kern="1200" cap="none" spc="0" normalizeH="0" baseline="0" noProof="0">
                <a:ln>
                  <a:noFill/>
                </a:ln>
                <a:solidFill>
                  <a:prstClr val="white"/>
                </a:solidFill>
                <a:effectLst/>
                <a:uLnTx/>
                <a:uFillTx/>
                <a:latin typeface="Arial" charset="0"/>
                <a:ea typeface="Arial" charset="0"/>
                <a:cs typeface="Arial" charset="0"/>
              </a:rPr>
              <a:t>Términos y Condiciones de Prestación de Servicio de </a:t>
            </a:r>
            <a:r>
              <a:rPr lang="es-MX" sz="1400" b="1" noProof="0">
                <a:solidFill>
                  <a:prstClr val="white"/>
                </a:solidFill>
                <a:latin typeface="Arial" charset="0"/>
                <a:ea typeface="Arial" charset="0"/>
                <a:cs typeface="Arial" charset="0"/>
              </a:rPr>
              <a:t>Almacenamiento</a:t>
            </a:r>
            <a:r>
              <a:rPr kumimoji="0" lang="es-MX" sz="1400" b="1" i="0" u="none" strike="noStrike" kern="1200" cap="none" spc="0" normalizeH="0" baseline="0" noProof="0">
                <a:ln>
                  <a:noFill/>
                </a:ln>
                <a:solidFill>
                  <a:prstClr val="white"/>
                </a:solidFill>
                <a:effectLst/>
                <a:uLnTx/>
                <a:uFillTx/>
                <a:latin typeface="Arial" charset="0"/>
                <a:ea typeface="Arial" charset="0"/>
                <a:cs typeface="Arial" charset="0"/>
              </a:rPr>
              <a:t> y Transporte</a:t>
            </a:r>
            <a:r>
              <a:rPr lang="es-MX" sz="1400" b="1">
                <a:solidFill>
                  <a:prstClr val="white"/>
                </a:solidFill>
                <a:latin typeface="Arial" charset="0"/>
                <a:ea typeface="Arial" charset="0"/>
                <a:cs typeface="Arial" charset="0"/>
              </a:rPr>
              <a:t> por Ducto</a:t>
            </a:r>
            <a:endParaRPr kumimoji="0" lang="es-MX" sz="14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18" name="CuadroTexto 17"/>
          <p:cNvSpPr txBox="1"/>
          <p:nvPr/>
        </p:nvSpPr>
        <p:spPr>
          <a:xfrm>
            <a:off x="4681730" y="1251049"/>
            <a:ext cx="7159449" cy="817245"/>
          </a:xfrm>
          <a:prstGeom prst="roundRect">
            <a:avLst/>
          </a:prstGeom>
          <a:noFill/>
          <a:ln w="28575">
            <a:solidFill>
              <a:schemeClr val="accent6">
                <a:lumMod val="50000"/>
              </a:schemeClr>
            </a:solidFill>
            <a:prstDash val="dash"/>
          </a:ln>
        </p:spPr>
        <p:txBody>
          <a:bodyPr wrap="square" rtlCol="0">
            <a:spAutoFit/>
          </a:bodyPr>
          <a:lstStyle/>
          <a:p>
            <a:pPr algn="just">
              <a:defRPr/>
            </a:pPr>
            <a:r>
              <a:rPr lang="es-MX" sz="1400">
                <a:latin typeface="Arial" charset="0"/>
                <a:ea typeface="Arial" charset="0"/>
                <a:cs typeface="Arial" charset="0"/>
              </a:rPr>
              <a:t>Se aprueban los TCPS bajo principio de acceso abierto para </a:t>
            </a:r>
            <a:r>
              <a:rPr lang="es-ES" sz="1400" dirty="0">
                <a:latin typeface="Arial" panose="020B0604020202020204" pitchFamily="34" charset="0"/>
                <a:cs typeface="Arial" panose="020B0604020202020204" pitchFamily="34" charset="0"/>
              </a:rPr>
              <a:t>garantizar el </a:t>
            </a:r>
            <a:r>
              <a:rPr lang="es-ES" sz="1400" b="1" dirty="0">
                <a:latin typeface="Arial" panose="020B0604020202020204" pitchFamily="34" charset="0"/>
                <a:cs typeface="Arial" panose="020B0604020202020204" pitchFamily="34" charset="0"/>
              </a:rPr>
              <a:t>servicio no indebidamente discriminatorio </a:t>
            </a:r>
            <a:r>
              <a:rPr lang="es-ES" sz="1400" dirty="0">
                <a:latin typeface="Arial" panose="020B0604020202020204" pitchFamily="34" charset="0"/>
                <a:cs typeface="Arial" panose="020B0604020202020204" pitchFamily="34" charset="0"/>
              </a:rPr>
              <a:t>a sus instalaciones y en condiciones similares a Usuarios de características similares.</a:t>
            </a:r>
            <a:endParaRPr lang="es-MX" sz="1400">
              <a:latin typeface="Arial" charset="0"/>
              <a:ea typeface="Arial" charset="0"/>
              <a:cs typeface="Arial" charset="0"/>
            </a:endParaRPr>
          </a:p>
        </p:txBody>
      </p:sp>
      <p:sp>
        <p:nvSpPr>
          <p:cNvPr id="19" name="CuadroTexto 18"/>
          <p:cNvSpPr txBox="1"/>
          <p:nvPr/>
        </p:nvSpPr>
        <p:spPr>
          <a:xfrm>
            <a:off x="4681725" y="2182316"/>
            <a:ext cx="7159449" cy="1055608"/>
          </a:xfrm>
          <a:prstGeom prst="roundRect">
            <a:avLst/>
          </a:prstGeom>
          <a:noFill/>
          <a:ln w="28575">
            <a:solidFill>
              <a:schemeClr val="accent6">
                <a:lumMod val="50000"/>
              </a:schemeClr>
            </a:solidFill>
            <a:prstDash val="dash"/>
          </a:ln>
        </p:spPr>
        <p:txBody>
          <a:bodyPr wrap="square" rtlCol="0">
            <a:spAutoFit/>
          </a:bodyPr>
          <a:lstStyle/>
          <a:p>
            <a:pPr lvl="0" algn="just">
              <a:defRPr/>
            </a:pPr>
            <a:r>
              <a:rPr lang="es-MX" sz="1400">
                <a:latin typeface="Arial" charset="0"/>
                <a:ea typeface="Arial" charset="0"/>
                <a:cs typeface="Arial" charset="0"/>
              </a:rPr>
              <a:t>La temporada abierta de Pemex Logística pone a disposiciòn de los privados las instalaciones que Pemex TRI no esta utilizando. </a:t>
            </a:r>
            <a:r>
              <a:rPr lang="es-MX" sz="1400" b="1">
                <a:latin typeface="Arial" charset="0"/>
                <a:ea typeface="Arial" charset="0"/>
                <a:cs typeface="Arial" charset="0"/>
              </a:rPr>
              <a:t>Sistema norte zona Frontera, zona Madero, zona Juárez y zona Cadereyta, sistema Pacífico zona Topolobampo, y zona Pacífico-Golfo</a:t>
            </a:r>
            <a:r>
              <a:rPr lang="es-MX" sz="1400">
                <a:latin typeface="Arial" charset="0"/>
                <a:ea typeface="Arial" charset="0"/>
                <a:cs typeface="Arial" charset="0"/>
              </a:rPr>
              <a:t>.</a:t>
            </a:r>
          </a:p>
        </p:txBody>
      </p:sp>
      <p:sp>
        <p:nvSpPr>
          <p:cNvPr id="20" name="CuadroTexto 19"/>
          <p:cNvSpPr txBox="1"/>
          <p:nvPr/>
        </p:nvSpPr>
        <p:spPr>
          <a:xfrm>
            <a:off x="4681725" y="3473504"/>
            <a:ext cx="7159449" cy="578882"/>
          </a:xfrm>
          <a:prstGeom prst="roundRect">
            <a:avLst/>
          </a:prstGeom>
          <a:noFill/>
          <a:ln w="28575">
            <a:solidFill>
              <a:schemeClr val="accent6">
                <a:lumMod val="50000"/>
              </a:schemeClr>
            </a:solidFill>
            <a:prstDash val="dash"/>
          </a:ln>
        </p:spPr>
        <p:txBody>
          <a:bodyPr wrap="square" rtlCol="0">
            <a:spAutoFit/>
          </a:bodyPr>
          <a:lstStyle/>
          <a:p>
            <a:pPr lvl="0" algn="just">
              <a:defRPr/>
            </a:pPr>
            <a:r>
              <a:rPr lang="es-MX" sz="1400">
                <a:latin typeface="Arial" charset="0"/>
                <a:ea typeface="Arial" charset="0"/>
                <a:cs typeface="Arial" charset="0"/>
              </a:rPr>
              <a:t>Se regulan las tarifas que cobra Pemex Logística por el servicio de almacenamiento y por el </a:t>
            </a:r>
            <a:r>
              <a:rPr lang="es-MX" sz="1400" b="1">
                <a:latin typeface="Arial" charset="0"/>
                <a:ea typeface="Arial" charset="0"/>
                <a:cs typeface="Arial" charset="0"/>
              </a:rPr>
              <a:t>transporte por ducto</a:t>
            </a:r>
            <a:endParaRPr kumimoji="0" lang="es-MX" sz="1400" i="0" u="none" strike="noStrike" kern="1200" cap="none" spc="0" normalizeH="0" baseline="0" noProof="0">
              <a:ln>
                <a:noFill/>
              </a:ln>
              <a:effectLst/>
              <a:uLnTx/>
              <a:uFillTx/>
              <a:latin typeface="Arial" charset="0"/>
              <a:ea typeface="Arial" charset="0"/>
              <a:cs typeface="Arial" charset="0"/>
            </a:endParaRPr>
          </a:p>
        </p:txBody>
      </p:sp>
      <p:sp>
        <p:nvSpPr>
          <p:cNvPr id="27" name="CuadroTexto 26"/>
          <p:cNvSpPr txBox="1"/>
          <p:nvPr/>
        </p:nvSpPr>
        <p:spPr>
          <a:xfrm>
            <a:off x="345740" y="2365207"/>
            <a:ext cx="3585879" cy="646986"/>
          </a:xfrm>
          <a:prstGeom prst="roundRect">
            <a:avLst/>
          </a:prstGeom>
          <a:solidFill>
            <a:schemeClr val="accent6"/>
          </a:solidFill>
          <a:ln>
            <a:solidFill>
              <a:schemeClr val="accent6">
                <a:lumMod val="50000"/>
              </a:schemeClr>
            </a:solidFill>
          </a:ln>
        </p:spPr>
        <p:txBody>
          <a:bodyPr wrap="square" rtlCol="0">
            <a:spAutoFit/>
          </a:bodyPr>
          <a:lstStyle/>
          <a:p>
            <a:pPr lvl="0" algn="ctr">
              <a:defRPr/>
            </a:pPr>
            <a:endParaRPr kumimoji="0" lang="es-MX" sz="1600" b="1" i="0" u="none" strike="noStrike" kern="1200" cap="none" spc="0" normalizeH="0" baseline="0" noProof="0">
              <a:ln>
                <a:noFill/>
              </a:ln>
              <a:solidFill>
                <a:prstClr val="white"/>
              </a:solidFill>
              <a:effectLst/>
              <a:uLnTx/>
              <a:uFillTx/>
              <a:latin typeface="Arial" charset="0"/>
              <a:ea typeface="Arial" charset="0"/>
              <a:cs typeface="Arial" charset="0"/>
            </a:endParaRPr>
          </a:p>
          <a:p>
            <a:pPr lvl="0" algn="ctr">
              <a:defRPr/>
            </a:pPr>
            <a:endParaRPr kumimoji="0" lang="es-MX" sz="16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28" name="CuadroTexto 27"/>
          <p:cNvSpPr txBox="1"/>
          <p:nvPr/>
        </p:nvSpPr>
        <p:spPr>
          <a:xfrm>
            <a:off x="346340" y="3394795"/>
            <a:ext cx="3585879" cy="646986"/>
          </a:xfrm>
          <a:prstGeom prst="roundRect">
            <a:avLst/>
          </a:prstGeom>
          <a:solidFill>
            <a:schemeClr val="accent6"/>
          </a:solidFill>
          <a:ln>
            <a:solidFill>
              <a:schemeClr val="accent6">
                <a:lumMod val="50000"/>
              </a:schemeClr>
            </a:solidFill>
          </a:ln>
        </p:spPr>
        <p:txBody>
          <a:bodyPr wrap="square" rtlCol="0">
            <a:spAutoFit/>
          </a:bodyPr>
          <a:lstStyle/>
          <a:p>
            <a:pPr lvl="0" algn="ctr">
              <a:defRPr/>
            </a:pPr>
            <a:endParaRPr kumimoji="0" lang="es-MX" sz="1600" b="1" i="0" u="none" strike="noStrike" kern="1200" cap="none" spc="0" normalizeH="0" baseline="0" noProof="0">
              <a:ln>
                <a:noFill/>
              </a:ln>
              <a:solidFill>
                <a:prstClr val="white"/>
              </a:solidFill>
              <a:effectLst/>
              <a:uLnTx/>
              <a:uFillTx/>
              <a:latin typeface="Arial" charset="0"/>
              <a:ea typeface="Arial" charset="0"/>
              <a:cs typeface="Arial" charset="0"/>
            </a:endParaRPr>
          </a:p>
          <a:p>
            <a:pPr lvl="0" algn="ctr">
              <a:defRPr/>
            </a:pPr>
            <a:endParaRPr kumimoji="0" lang="es-MX" sz="16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32" name="CuadroTexto 31"/>
          <p:cNvSpPr txBox="1"/>
          <p:nvPr/>
        </p:nvSpPr>
        <p:spPr>
          <a:xfrm>
            <a:off x="4681726" y="6155954"/>
            <a:ext cx="7159449" cy="578882"/>
          </a:xfrm>
          <a:prstGeom prst="roundRect">
            <a:avLst/>
          </a:prstGeom>
          <a:noFill/>
          <a:ln w="28575">
            <a:solidFill>
              <a:schemeClr val="accent6">
                <a:lumMod val="50000"/>
              </a:schemeClr>
            </a:solidFill>
            <a:prstDash val="dash"/>
          </a:ln>
        </p:spPr>
        <p:txBody>
          <a:bodyPr wrap="square" rtlCol="0">
            <a:spAutoFit/>
          </a:bodyPr>
          <a:lstStyle/>
          <a:p>
            <a:pPr lvl="0" algn="just">
              <a:defRPr/>
            </a:pPr>
            <a:r>
              <a:rPr lang="es-MX" sz="1400">
                <a:latin typeface="Arial" charset="0"/>
                <a:ea typeface="Arial" charset="0"/>
                <a:cs typeface="Arial" charset="0"/>
              </a:rPr>
              <a:t>NOM/016/2016: establece las especificaciones de calidad de los </a:t>
            </a:r>
            <a:r>
              <a:rPr lang="es-MX" sz="1400" b="1">
                <a:latin typeface="Arial" charset="0"/>
                <a:ea typeface="Arial" charset="0"/>
                <a:cs typeface="Arial" charset="0"/>
              </a:rPr>
              <a:t>petrolíferos</a:t>
            </a:r>
            <a:r>
              <a:rPr lang="es-MX" sz="1400">
                <a:latin typeface="Arial" charset="0"/>
                <a:ea typeface="Arial" charset="0"/>
                <a:cs typeface="Arial" charset="0"/>
              </a:rPr>
              <a:t>.</a:t>
            </a:r>
            <a:br>
              <a:rPr lang="es-MX" sz="1400">
                <a:latin typeface="Arial" charset="0"/>
                <a:ea typeface="Arial" charset="0"/>
                <a:cs typeface="Arial" charset="0"/>
              </a:rPr>
            </a:br>
            <a:r>
              <a:rPr lang="es-MX" sz="1400">
                <a:latin typeface="Arial" charset="0"/>
                <a:ea typeface="Arial" charset="0"/>
                <a:cs typeface="Arial" charset="0"/>
              </a:rPr>
              <a:t>NOM/014/2016:     establece las especificaciones de calidad de los </a:t>
            </a:r>
            <a:r>
              <a:rPr lang="es-MX" sz="1400" b="1">
                <a:latin typeface="Arial" charset="0"/>
                <a:ea typeface="Arial" charset="0"/>
                <a:cs typeface="Arial" charset="0"/>
              </a:rPr>
              <a:t>petroquímicos</a:t>
            </a:r>
            <a:r>
              <a:rPr lang="es-MX" sz="1400">
                <a:latin typeface="Arial" charset="0"/>
                <a:ea typeface="Arial" charset="0"/>
                <a:cs typeface="Arial" charset="0"/>
              </a:rPr>
              <a:t>.</a:t>
            </a:r>
            <a:endParaRPr kumimoji="0" lang="es-MX" sz="1400" i="0" u="none" strike="noStrike" kern="1200" cap="none" spc="0" normalizeH="0" baseline="0" noProof="0">
              <a:ln>
                <a:noFill/>
              </a:ln>
              <a:effectLst/>
              <a:uLnTx/>
              <a:uFillTx/>
              <a:latin typeface="Arial" charset="0"/>
              <a:ea typeface="Arial" charset="0"/>
              <a:cs typeface="Arial" charset="0"/>
            </a:endParaRPr>
          </a:p>
        </p:txBody>
      </p:sp>
      <p:sp>
        <p:nvSpPr>
          <p:cNvPr id="33" name="CuadroTexto 32"/>
          <p:cNvSpPr txBox="1"/>
          <p:nvPr/>
        </p:nvSpPr>
        <p:spPr>
          <a:xfrm>
            <a:off x="4681726" y="5206512"/>
            <a:ext cx="7159449" cy="578882"/>
          </a:xfrm>
          <a:prstGeom prst="roundRect">
            <a:avLst/>
          </a:prstGeom>
          <a:noFill/>
          <a:ln w="28575">
            <a:solidFill>
              <a:schemeClr val="accent6">
                <a:lumMod val="50000"/>
              </a:schemeClr>
            </a:solidFill>
            <a:prstDash val="dash"/>
          </a:ln>
        </p:spPr>
        <p:txBody>
          <a:bodyPr wrap="square" rtlCol="0">
            <a:spAutoFit/>
          </a:bodyPr>
          <a:lstStyle/>
          <a:p>
            <a:pPr algn="just"/>
            <a:r>
              <a:rPr lang="es-ES" sz="1400" dirty="0">
                <a:latin typeface="Arial" panose="020B0604020202020204" pitchFamily="34" charset="0"/>
                <a:cs typeface="Arial" panose="020B0604020202020204" pitchFamily="34" charset="0"/>
              </a:rPr>
              <a:t>La CRE regula los contratos de venta de primera mano y en terminales. Para ello se aprueba un modelo de contrato que debe usar Pemex TRI con sus clientes.</a:t>
            </a:r>
            <a:endParaRPr lang="es-ES" sz="1400" dirty="0"/>
          </a:p>
        </p:txBody>
      </p:sp>
      <p:sp>
        <p:nvSpPr>
          <p:cNvPr id="35" name="CuadroTexto 34"/>
          <p:cNvSpPr txBox="1"/>
          <p:nvPr/>
        </p:nvSpPr>
        <p:spPr>
          <a:xfrm>
            <a:off x="4681725" y="4363052"/>
            <a:ext cx="7159449" cy="578882"/>
          </a:xfrm>
          <a:prstGeom prst="roundRect">
            <a:avLst/>
          </a:prstGeom>
          <a:noFill/>
          <a:ln w="28575">
            <a:solidFill>
              <a:schemeClr val="accent6">
                <a:lumMod val="50000"/>
              </a:schemeClr>
            </a:solidFill>
            <a:prstDash val="dash"/>
          </a:ln>
        </p:spPr>
        <p:txBody>
          <a:bodyPr wrap="square" rtlCol="0">
            <a:spAutoFit/>
          </a:bodyPr>
          <a:lstStyle/>
          <a:p>
            <a:pPr lvl="0" algn="just">
              <a:defRPr/>
            </a:pPr>
            <a:r>
              <a:rPr lang="es-MX" sz="1400">
                <a:latin typeface="Arial" charset="0"/>
                <a:ea typeface="Arial" charset="0"/>
                <a:cs typeface="Arial" charset="0"/>
              </a:rPr>
              <a:t>Se establecío la metodología de debe seguir PTRI para vender en sus refinerías (</a:t>
            </a:r>
            <a:r>
              <a:rPr lang="es-MX" sz="1400" b="1">
                <a:latin typeface="Arial" charset="0"/>
                <a:ea typeface="Arial" charset="0"/>
                <a:cs typeface="Arial" charset="0"/>
              </a:rPr>
              <a:t>precios de VPM) y en Terminales de Almacenamiento.</a:t>
            </a:r>
            <a:endParaRPr kumimoji="0" lang="es-MX" sz="1400" b="1" i="0" u="none" strike="noStrike" kern="1200" cap="none" spc="0" normalizeH="0" baseline="0" noProof="0">
              <a:ln>
                <a:noFill/>
              </a:ln>
              <a:effectLst/>
              <a:uLnTx/>
              <a:uFillTx/>
              <a:latin typeface="Arial" charset="0"/>
              <a:ea typeface="Arial" charset="0"/>
              <a:cs typeface="Arial" charset="0"/>
            </a:endParaRPr>
          </a:p>
        </p:txBody>
      </p:sp>
      <p:sp>
        <p:nvSpPr>
          <p:cNvPr id="3" name="CuadroTexto 2"/>
          <p:cNvSpPr txBox="1"/>
          <p:nvPr/>
        </p:nvSpPr>
        <p:spPr>
          <a:xfrm>
            <a:off x="379957" y="2500759"/>
            <a:ext cx="3532521" cy="307777"/>
          </a:xfrm>
          <a:prstGeom prst="rect">
            <a:avLst/>
          </a:prstGeom>
          <a:noFill/>
        </p:spPr>
        <p:txBody>
          <a:bodyPr wrap="square" rtlCol="0">
            <a:spAutoFit/>
          </a:bodyPr>
          <a:lstStyle/>
          <a:p>
            <a:pPr algn="ctr"/>
            <a:r>
              <a:rPr lang="es-MX" sz="1400" b="1">
                <a:solidFill>
                  <a:schemeClr val="bg1"/>
                </a:solidFill>
                <a:latin typeface="Arial" panose="020B0604020202020204" pitchFamily="34" charset="0"/>
                <a:cs typeface="Arial" panose="020B0604020202020204" pitchFamily="34" charset="0"/>
              </a:rPr>
              <a:t>Temporadas Abiertas</a:t>
            </a:r>
          </a:p>
        </p:txBody>
      </p:sp>
      <p:sp>
        <p:nvSpPr>
          <p:cNvPr id="36" name="CuadroTexto 35"/>
          <p:cNvSpPr txBox="1"/>
          <p:nvPr/>
        </p:nvSpPr>
        <p:spPr>
          <a:xfrm>
            <a:off x="374072" y="3530347"/>
            <a:ext cx="3532521" cy="338554"/>
          </a:xfrm>
          <a:prstGeom prst="rect">
            <a:avLst/>
          </a:prstGeom>
          <a:solidFill>
            <a:schemeClr val="accent6"/>
          </a:solidFill>
        </p:spPr>
        <p:txBody>
          <a:bodyPr wrap="square" rtlCol="0">
            <a:spAutoFit/>
          </a:bodyPr>
          <a:lstStyle/>
          <a:p>
            <a:pPr algn="ctr"/>
            <a:r>
              <a:rPr lang="es-MX" sz="1600" b="1">
                <a:solidFill>
                  <a:schemeClr val="bg1"/>
                </a:solidFill>
                <a:latin typeface="Arial" panose="020B0604020202020204" pitchFamily="34" charset="0"/>
                <a:cs typeface="Arial" panose="020B0604020202020204" pitchFamily="34" charset="0"/>
              </a:rPr>
              <a:t>Tarifas</a:t>
            </a:r>
          </a:p>
        </p:txBody>
      </p:sp>
      <p:sp>
        <p:nvSpPr>
          <p:cNvPr id="37" name="CuadroTexto 36"/>
          <p:cNvSpPr txBox="1"/>
          <p:nvPr/>
        </p:nvSpPr>
        <p:spPr>
          <a:xfrm>
            <a:off x="346040" y="4293602"/>
            <a:ext cx="3585879" cy="646986"/>
          </a:xfrm>
          <a:prstGeom prst="roundRect">
            <a:avLst/>
          </a:prstGeom>
          <a:solidFill>
            <a:schemeClr val="accent6"/>
          </a:solidFill>
          <a:ln>
            <a:solidFill>
              <a:schemeClr val="accent6">
                <a:lumMod val="50000"/>
              </a:schemeClr>
            </a:solidFill>
          </a:ln>
        </p:spPr>
        <p:txBody>
          <a:bodyPr wrap="square" rtlCol="0">
            <a:spAutoFit/>
          </a:bodyPr>
          <a:lstStyle/>
          <a:p>
            <a:pPr lvl="0" algn="ctr">
              <a:defRPr/>
            </a:pPr>
            <a:endParaRPr kumimoji="0" lang="es-MX" sz="1600" b="1" i="0" u="none" strike="noStrike" kern="1200" cap="none" spc="0" normalizeH="0" baseline="0" noProof="0">
              <a:ln>
                <a:noFill/>
              </a:ln>
              <a:solidFill>
                <a:prstClr val="white"/>
              </a:solidFill>
              <a:effectLst/>
              <a:uLnTx/>
              <a:uFillTx/>
              <a:latin typeface="Arial" charset="0"/>
              <a:ea typeface="Arial" charset="0"/>
              <a:cs typeface="Arial" charset="0"/>
            </a:endParaRPr>
          </a:p>
          <a:p>
            <a:pPr lvl="0" algn="ctr">
              <a:defRPr/>
            </a:pPr>
            <a:endParaRPr kumimoji="0" lang="es-MX" sz="16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38" name="CuadroTexto 37"/>
          <p:cNvSpPr txBox="1"/>
          <p:nvPr/>
        </p:nvSpPr>
        <p:spPr>
          <a:xfrm>
            <a:off x="373772" y="4429154"/>
            <a:ext cx="3532521" cy="523220"/>
          </a:xfrm>
          <a:prstGeom prst="rect">
            <a:avLst/>
          </a:prstGeom>
          <a:noFill/>
        </p:spPr>
        <p:txBody>
          <a:bodyPr wrap="square" rtlCol="0">
            <a:spAutoFit/>
          </a:bodyPr>
          <a:lstStyle/>
          <a:p>
            <a:pPr lvl="0" algn="ctr">
              <a:defRPr/>
            </a:pPr>
            <a:r>
              <a:rPr lang="es-MX" sz="1400" b="1">
                <a:solidFill>
                  <a:prstClr val="white"/>
                </a:solidFill>
                <a:latin typeface="Arial" charset="0"/>
                <a:ea typeface="Arial" charset="0"/>
                <a:cs typeface="Arial" charset="0"/>
              </a:rPr>
              <a:t>Precios de Venta de Primera Mano y en terminales</a:t>
            </a:r>
          </a:p>
        </p:txBody>
      </p:sp>
      <p:sp>
        <p:nvSpPr>
          <p:cNvPr id="39" name="CuadroTexto 38"/>
          <p:cNvSpPr txBox="1"/>
          <p:nvPr/>
        </p:nvSpPr>
        <p:spPr>
          <a:xfrm>
            <a:off x="350720" y="5204557"/>
            <a:ext cx="3585879" cy="646986"/>
          </a:xfrm>
          <a:prstGeom prst="roundRect">
            <a:avLst/>
          </a:prstGeom>
          <a:solidFill>
            <a:schemeClr val="accent6"/>
          </a:solidFill>
          <a:ln>
            <a:solidFill>
              <a:schemeClr val="accent6">
                <a:lumMod val="50000"/>
              </a:schemeClr>
            </a:solidFill>
          </a:ln>
        </p:spPr>
        <p:txBody>
          <a:bodyPr wrap="square" rtlCol="0">
            <a:spAutoFit/>
          </a:bodyPr>
          <a:lstStyle/>
          <a:p>
            <a:pPr lvl="0" algn="ctr">
              <a:defRPr/>
            </a:pPr>
            <a:endParaRPr kumimoji="0" lang="es-MX" sz="1600" b="1" i="0" u="none" strike="noStrike" kern="1200" cap="none" spc="0" normalizeH="0" baseline="0" noProof="0">
              <a:ln>
                <a:noFill/>
              </a:ln>
              <a:solidFill>
                <a:prstClr val="white"/>
              </a:solidFill>
              <a:effectLst/>
              <a:uLnTx/>
              <a:uFillTx/>
              <a:latin typeface="Arial" charset="0"/>
              <a:ea typeface="Arial" charset="0"/>
              <a:cs typeface="Arial" charset="0"/>
            </a:endParaRPr>
          </a:p>
          <a:p>
            <a:pPr lvl="0" algn="ctr">
              <a:defRPr/>
            </a:pPr>
            <a:endParaRPr kumimoji="0" lang="es-MX" sz="16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40" name="CuadroTexto 39"/>
          <p:cNvSpPr txBox="1"/>
          <p:nvPr/>
        </p:nvSpPr>
        <p:spPr>
          <a:xfrm>
            <a:off x="378452" y="5340109"/>
            <a:ext cx="3532521" cy="307777"/>
          </a:xfrm>
          <a:prstGeom prst="rect">
            <a:avLst/>
          </a:prstGeom>
          <a:noFill/>
        </p:spPr>
        <p:txBody>
          <a:bodyPr wrap="square" rtlCol="0">
            <a:spAutoFit/>
          </a:bodyPr>
          <a:lstStyle/>
          <a:p>
            <a:pPr lvl="0" algn="ctr">
              <a:defRPr/>
            </a:pPr>
            <a:r>
              <a:rPr lang="es-MX" sz="1400" b="1">
                <a:solidFill>
                  <a:prstClr val="white"/>
                </a:solidFill>
                <a:latin typeface="Arial" charset="0"/>
                <a:ea typeface="Arial" charset="0"/>
                <a:cs typeface="Arial" charset="0"/>
              </a:rPr>
              <a:t>Modelos de Contrato</a:t>
            </a:r>
          </a:p>
        </p:txBody>
      </p:sp>
      <p:sp>
        <p:nvSpPr>
          <p:cNvPr id="41" name="CuadroTexto 40"/>
          <p:cNvSpPr txBox="1"/>
          <p:nvPr/>
        </p:nvSpPr>
        <p:spPr>
          <a:xfrm>
            <a:off x="345740" y="6155954"/>
            <a:ext cx="3585879" cy="646986"/>
          </a:xfrm>
          <a:prstGeom prst="roundRect">
            <a:avLst/>
          </a:prstGeom>
          <a:solidFill>
            <a:schemeClr val="accent6"/>
          </a:solidFill>
          <a:ln>
            <a:solidFill>
              <a:schemeClr val="accent6">
                <a:lumMod val="50000"/>
              </a:schemeClr>
            </a:solidFill>
          </a:ln>
        </p:spPr>
        <p:txBody>
          <a:bodyPr wrap="square" rtlCol="0">
            <a:spAutoFit/>
          </a:bodyPr>
          <a:lstStyle/>
          <a:p>
            <a:pPr lvl="0" algn="ctr">
              <a:defRPr/>
            </a:pPr>
            <a:endParaRPr kumimoji="0" lang="es-MX" sz="1600" b="1" i="0" u="none" strike="noStrike" kern="1200" cap="none" spc="0" normalizeH="0" baseline="0" noProof="0">
              <a:ln>
                <a:noFill/>
              </a:ln>
              <a:solidFill>
                <a:prstClr val="white"/>
              </a:solidFill>
              <a:effectLst/>
              <a:uLnTx/>
              <a:uFillTx/>
              <a:latin typeface="Arial" charset="0"/>
              <a:ea typeface="Arial" charset="0"/>
              <a:cs typeface="Arial" charset="0"/>
            </a:endParaRPr>
          </a:p>
          <a:p>
            <a:pPr lvl="0" algn="ctr">
              <a:defRPr/>
            </a:pPr>
            <a:endParaRPr kumimoji="0" lang="es-MX" sz="16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42" name="CuadroTexto 41"/>
          <p:cNvSpPr txBox="1"/>
          <p:nvPr/>
        </p:nvSpPr>
        <p:spPr>
          <a:xfrm>
            <a:off x="373472" y="6291506"/>
            <a:ext cx="3532521" cy="307777"/>
          </a:xfrm>
          <a:prstGeom prst="rect">
            <a:avLst/>
          </a:prstGeom>
          <a:noFill/>
        </p:spPr>
        <p:txBody>
          <a:bodyPr wrap="square" rtlCol="0">
            <a:spAutoFit/>
          </a:bodyPr>
          <a:lstStyle/>
          <a:p>
            <a:pPr lvl="0" algn="ctr">
              <a:defRPr/>
            </a:pPr>
            <a:r>
              <a:rPr lang="es-MX" sz="1400" b="1">
                <a:solidFill>
                  <a:prstClr val="white"/>
                </a:solidFill>
                <a:latin typeface="Arial" charset="0"/>
                <a:ea typeface="Arial" charset="0"/>
                <a:cs typeface="Arial" charset="0"/>
              </a:rPr>
              <a:t>Normas de Calidad de Combustibles</a:t>
            </a:r>
          </a:p>
        </p:txBody>
      </p:sp>
    </p:spTree>
    <p:extLst>
      <p:ext uri="{BB962C8B-B14F-4D97-AF65-F5344CB8AC3E}">
        <p14:creationId xmlns:p14="http://schemas.microsoft.com/office/powerpoint/2010/main" val="97162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560465" y="1253403"/>
            <a:ext cx="5772653" cy="2677017"/>
          </a:xfrm>
          <a:prstGeom prst="rect">
            <a:avLst/>
          </a:prstGeom>
        </p:spPr>
      </p:pic>
      <p:sp>
        <p:nvSpPr>
          <p:cNvPr id="2" name="Título 1"/>
          <p:cNvSpPr>
            <a:spLocks noGrp="1"/>
          </p:cNvSpPr>
          <p:nvPr>
            <p:ph type="ctrTitle"/>
          </p:nvPr>
        </p:nvSpPr>
        <p:spPr>
          <a:xfrm>
            <a:off x="15481" y="48322"/>
            <a:ext cx="7360523" cy="547307"/>
          </a:xfrm>
        </p:spPr>
        <p:txBody>
          <a:bodyPr>
            <a:normAutofit/>
          </a:bodyPr>
          <a:lstStyle/>
          <a:p>
            <a:pPr algn="l"/>
            <a:r>
              <a:rPr lang="en-US" sz="2000" b="1" dirty="0">
                <a:latin typeface="Arial Narrow" panose="020B0606020202030204" pitchFamily="34" charset="0"/>
                <a:cs typeface="Arial" panose="020B0604020202020204" pitchFamily="34" charset="0"/>
              </a:rPr>
              <a:t>¿</a:t>
            </a:r>
            <a:r>
              <a:rPr lang="en-US" sz="2000" b="1" dirty="0" err="1">
                <a:latin typeface="Arial Narrow" panose="020B0606020202030204" pitchFamily="34" charset="0"/>
                <a:cs typeface="Arial" panose="020B0604020202020204" pitchFamily="34" charset="0"/>
              </a:rPr>
              <a:t>Qué</a:t>
            </a:r>
            <a:r>
              <a:rPr lang="en-US" sz="2000" b="1" dirty="0">
                <a:latin typeface="Arial Narrow" panose="020B0606020202030204" pitchFamily="34" charset="0"/>
                <a:cs typeface="Arial" panose="020B0604020202020204" pitchFamily="34" charset="0"/>
              </a:rPr>
              <a:t> </a:t>
            </a:r>
            <a:r>
              <a:rPr lang="en-US" sz="2000" b="1" dirty="0" err="1">
                <a:latin typeface="Arial Narrow" panose="020B0606020202030204" pitchFamily="34" charset="0"/>
                <a:cs typeface="Arial" panose="020B0604020202020204" pitchFamily="34" charset="0"/>
              </a:rPr>
              <a:t>es</a:t>
            </a:r>
            <a:r>
              <a:rPr lang="en-US" sz="2000" b="1" dirty="0">
                <a:latin typeface="Arial Narrow" panose="020B0606020202030204" pitchFamily="34" charset="0"/>
                <a:cs typeface="Arial" panose="020B0604020202020204" pitchFamily="34" charset="0"/>
              </a:rPr>
              <a:t> la </a:t>
            </a:r>
            <a:r>
              <a:rPr lang="en-US" sz="2000" b="1" dirty="0" err="1">
                <a:latin typeface="Arial Narrow" panose="020B0606020202030204" pitchFamily="34" charset="0"/>
                <a:cs typeface="Arial" panose="020B0604020202020204" pitchFamily="34" charset="0"/>
              </a:rPr>
              <a:t>Comisión</a:t>
            </a:r>
            <a:r>
              <a:rPr lang="en-US" sz="2000" b="1" dirty="0">
                <a:latin typeface="Arial Narrow" panose="020B0606020202030204" pitchFamily="34" charset="0"/>
                <a:cs typeface="Arial" panose="020B0604020202020204" pitchFamily="34" charset="0"/>
              </a:rPr>
              <a:t> </a:t>
            </a:r>
            <a:r>
              <a:rPr lang="en-US" sz="2000" b="1" dirty="0" err="1">
                <a:latin typeface="Arial Narrow" panose="020B0606020202030204" pitchFamily="34" charset="0"/>
                <a:cs typeface="Arial" panose="020B0604020202020204" pitchFamily="34" charset="0"/>
              </a:rPr>
              <a:t>Reguladora</a:t>
            </a:r>
            <a:r>
              <a:rPr lang="en-US" sz="2000" b="1" dirty="0">
                <a:latin typeface="Arial Narrow" panose="020B0606020202030204" pitchFamily="34" charset="0"/>
                <a:cs typeface="Arial" panose="020B0604020202020204" pitchFamily="34" charset="0"/>
              </a:rPr>
              <a:t> de </a:t>
            </a:r>
            <a:r>
              <a:rPr lang="en-US" sz="2000" b="1" dirty="0" err="1">
                <a:latin typeface="Arial Narrow" panose="020B0606020202030204" pitchFamily="34" charset="0"/>
                <a:cs typeface="Arial" panose="020B0604020202020204" pitchFamily="34" charset="0"/>
              </a:rPr>
              <a:t>Energía</a:t>
            </a:r>
            <a:r>
              <a:rPr lang="en-US" sz="2000" b="1" dirty="0">
                <a:latin typeface="Arial Narrow" panose="020B0606020202030204" pitchFamily="34" charset="0"/>
                <a:cs typeface="Arial" panose="020B0604020202020204" pitchFamily="34" charset="0"/>
              </a:rPr>
              <a:t>?</a:t>
            </a:r>
          </a:p>
        </p:txBody>
      </p:sp>
      <p:sp>
        <p:nvSpPr>
          <p:cNvPr id="4" name="Marcador de número de diapositiva 3"/>
          <p:cNvSpPr>
            <a:spLocks noGrp="1"/>
          </p:cNvSpPr>
          <p:nvPr>
            <p:ph type="sldNum" sz="quarter" idx="12"/>
          </p:nvPr>
        </p:nvSpPr>
        <p:spPr>
          <a:xfrm>
            <a:off x="9448800" y="650203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MX"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Rectángulo 4"/>
          <p:cNvSpPr/>
          <p:nvPr/>
        </p:nvSpPr>
        <p:spPr>
          <a:xfrm>
            <a:off x="704976" y="1658951"/>
            <a:ext cx="5215275" cy="2062103"/>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a:buChar char="•"/>
              <a:tabLst/>
              <a:defRPr/>
            </a:pP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La CRE es un </a:t>
            </a:r>
            <a:r>
              <a:rPr kumimoji="0" lang="es-MX" sz="16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órgano regulador coordinado en materia energética,</a:t>
            </a: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promotor del desarrollo eficiente del sector y del suministro confiable de hidrocarburos y </a:t>
            </a: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electricidad.</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a:buChar char="•"/>
              <a:tabLst/>
              <a:defRPr/>
            </a:pP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a:buChar char="•"/>
              <a:tabLst/>
              <a:defRPr/>
            </a:pP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La CRE cuenta con </a:t>
            </a:r>
            <a:r>
              <a:rPr kumimoji="0" lang="es-MX" sz="16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personalidad jurídica propia</a:t>
            </a: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a:t>
            </a:r>
            <a:r>
              <a:rPr kumimoji="0" lang="es-MX" sz="16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autonomía técnica y de gestión</a:t>
            </a: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así como </a:t>
            </a:r>
            <a:r>
              <a:rPr kumimoji="0" lang="es-MX" sz="16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autosuficiencia </a:t>
            </a:r>
            <a:r>
              <a:rPr kumimoji="0" lang="es-MX" sz="1600" b="1"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presupuestaria.</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7" name="Rectángulo 6"/>
          <p:cNvSpPr/>
          <p:nvPr/>
        </p:nvSpPr>
        <p:spPr>
          <a:xfrm>
            <a:off x="653613" y="4815169"/>
            <a:ext cx="238626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El </a:t>
            </a:r>
            <a:r>
              <a:rPr kumimoji="0" lang="es-MX"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Órgano de Gobierno </a:t>
            </a:r>
            <a:r>
              <a:rPr kumimoji="0" lang="es-MX"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de la CRE está integrado por </a:t>
            </a:r>
            <a:r>
              <a:rPr kumimoji="0" lang="es-MX"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7 Comisionados</a:t>
            </a:r>
            <a:r>
              <a:rPr kumimoji="0" lang="es-MX"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incluido su Presidente</a:t>
            </a:r>
            <a:endParaRPr kumimoji="0" lang="en-US"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9" name="Abrir llave 8"/>
          <p:cNvSpPr/>
          <p:nvPr/>
        </p:nvSpPr>
        <p:spPr>
          <a:xfrm>
            <a:off x="3238543" y="4616413"/>
            <a:ext cx="457200" cy="1954883"/>
          </a:xfrm>
          <a:prstGeom prst="leftBrace">
            <a:avLst/>
          </a:prstGeom>
          <a:ln w="38100">
            <a:solidFill>
              <a:srgbClr val="253C6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CuadroTexto 9"/>
          <p:cNvSpPr txBox="1"/>
          <p:nvPr/>
        </p:nvSpPr>
        <p:spPr>
          <a:xfrm>
            <a:off x="4672585" y="4529960"/>
            <a:ext cx="73140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Para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cs typeface="Arial" panose="020B0604020202020204" pitchFamily="34" charset="0"/>
              </a:rPr>
              <a:t>designar</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a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cs typeface="Arial" panose="020B0604020202020204" pitchFamily="34" charset="0"/>
              </a:rPr>
              <a:t>cada</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cs typeface="Arial" panose="020B0604020202020204" pitchFamily="34" charset="0"/>
              </a:rPr>
              <a:t>Comisionado</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el President</a:t>
            </a: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e de la República somete a consideración del Senado una</a:t>
            </a:r>
            <a:r>
              <a:rPr kumimoji="0" lang="es-MX" sz="16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a:t>
            </a:r>
            <a:r>
              <a:rPr kumimoji="0" lang="es-MX" sz="1600" b="1"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terna.</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1" name="CuadroTexto 10"/>
          <p:cNvSpPr txBox="1"/>
          <p:nvPr/>
        </p:nvSpPr>
        <p:spPr>
          <a:xfrm>
            <a:off x="4672591" y="5169603"/>
            <a:ext cx="72616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El Senado designa a cada Comisionado mediante el voto de </a:t>
            </a:r>
            <a:r>
              <a:rPr kumimoji="0" lang="es-MX" sz="16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dos terceras partes </a:t>
            </a: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de sus </a:t>
            </a: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miembros.</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2" name="Rectángulo 11"/>
          <p:cNvSpPr/>
          <p:nvPr/>
        </p:nvSpPr>
        <p:spPr>
          <a:xfrm>
            <a:off x="4672602" y="5882977"/>
            <a:ext cx="735327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Los Comisionados son designados por </a:t>
            </a:r>
            <a:r>
              <a:rPr kumimoji="0" lang="es-MX" sz="16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periodos escalonados de siete años, </a:t>
            </a: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con posibilidad de ser designados por única ocasión por un periodo </a:t>
            </a: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igual.</a:t>
            </a:r>
            <a:endPar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ndParaRPr>
          </a:p>
        </p:txBody>
      </p:sp>
      <p:pic>
        <p:nvPicPr>
          <p:cNvPr id="13" name="Imagen 12"/>
          <p:cNvPicPr>
            <a:picLocks noChangeAspect="1"/>
          </p:cNvPicPr>
          <p:nvPr/>
        </p:nvPicPr>
        <p:blipFill>
          <a:blip r:embed="rId3">
            <a:duotone>
              <a:prstClr val="black"/>
              <a:srgbClr val="253C64">
                <a:tint val="45000"/>
                <a:satMod val="400000"/>
              </a:srgbClr>
            </a:duotone>
          </a:blip>
          <a:stretch>
            <a:fillRect/>
          </a:stretch>
        </p:blipFill>
        <p:spPr>
          <a:xfrm>
            <a:off x="3995700" y="4646873"/>
            <a:ext cx="676885" cy="396000"/>
          </a:xfrm>
          <a:prstGeom prst="rect">
            <a:avLst/>
          </a:prstGeom>
        </p:spPr>
      </p:pic>
      <p:pic>
        <p:nvPicPr>
          <p:cNvPr id="14" name="Imagen 13"/>
          <p:cNvPicPr>
            <a:picLocks noChangeAspect="1"/>
          </p:cNvPicPr>
          <p:nvPr/>
        </p:nvPicPr>
        <p:blipFill>
          <a:blip r:embed="rId4">
            <a:duotone>
              <a:prstClr val="black"/>
              <a:srgbClr val="253C64">
                <a:tint val="45000"/>
                <a:satMod val="400000"/>
              </a:srgbClr>
            </a:duotone>
          </a:blip>
          <a:stretch>
            <a:fillRect/>
          </a:stretch>
        </p:blipFill>
        <p:spPr>
          <a:xfrm>
            <a:off x="3949124" y="5400180"/>
            <a:ext cx="676800" cy="387351"/>
          </a:xfrm>
          <a:prstGeom prst="rect">
            <a:avLst/>
          </a:prstGeom>
        </p:spPr>
      </p:pic>
      <p:pic>
        <p:nvPicPr>
          <p:cNvPr id="15" name="Imagen 14"/>
          <p:cNvPicPr>
            <a:picLocks noChangeAspect="1"/>
          </p:cNvPicPr>
          <p:nvPr/>
        </p:nvPicPr>
        <p:blipFill>
          <a:blip r:embed="rId5">
            <a:duotone>
              <a:prstClr val="black"/>
              <a:srgbClr val="253C64">
                <a:tint val="45000"/>
                <a:satMod val="400000"/>
              </a:srgbClr>
            </a:duotone>
          </a:blip>
          <a:stretch>
            <a:fillRect/>
          </a:stretch>
        </p:blipFill>
        <p:spPr>
          <a:xfrm>
            <a:off x="4064909" y="5994514"/>
            <a:ext cx="558131" cy="432000"/>
          </a:xfrm>
          <a:prstGeom prst="rect">
            <a:avLst/>
          </a:prstGeom>
        </p:spPr>
      </p:pic>
      <p:pic>
        <p:nvPicPr>
          <p:cNvPr id="3" name="Imagen 2" descr="Nuevo-edifici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505" y="235896"/>
            <a:ext cx="4739708" cy="4089691"/>
          </a:xfrm>
          <a:prstGeom prst="rect">
            <a:avLst/>
          </a:prstGeom>
        </p:spPr>
      </p:pic>
    </p:spTree>
    <p:extLst>
      <p:ext uri="{BB962C8B-B14F-4D97-AF65-F5344CB8AC3E}">
        <p14:creationId xmlns:p14="http://schemas.microsoft.com/office/powerpoint/2010/main" val="3205573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upo 90"/>
          <p:cNvGrpSpPr/>
          <p:nvPr/>
        </p:nvGrpSpPr>
        <p:grpSpPr>
          <a:xfrm>
            <a:off x="8683087" y="4070678"/>
            <a:ext cx="1550419" cy="1382022"/>
            <a:chOff x="8691757" y="2512209"/>
            <a:chExt cx="1550419" cy="1382022"/>
          </a:xfrm>
        </p:grpSpPr>
        <p:sp>
          <p:nvSpPr>
            <p:cNvPr id="93" name="Rectángulo redondeado 92"/>
            <p:cNvSpPr/>
            <p:nvPr/>
          </p:nvSpPr>
          <p:spPr>
            <a:xfrm>
              <a:off x="8691757" y="2512209"/>
              <a:ext cx="1550419" cy="138202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00" name="Grupo 99"/>
            <p:cNvGrpSpPr/>
            <p:nvPr/>
          </p:nvGrpSpPr>
          <p:grpSpPr>
            <a:xfrm>
              <a:off x="8938525" y="2954131"/>
              <a:ext cx="731412" cy="361944"/>
              <a:chOff x="9911441" y="3620802"/>
              <a:chExt cx="966752" cy="499109"/>
            </a:xfrm>
          </p:grpSpPr>
          <p:sp>
            <p:nvSpPr>
              <p:cNvPr id="109" name="Freeform 27"/>
              <p:cNvSpPr>
                <a:spLocks noEditPoints="1"/>
              </p:cNvSpPr>
              <p:nvPr/>
            </p:nvSpPr>
            <p:spPr bwMode="auto">
              <a:xfrm>
                <a:off x="9911441" y="3801314"/>
                <a:ext cx="748704" cy="318597"/>
              </a:xfrm>
              <a:custGeom>
                <a:avLst/>
                <a:gdLst>
                  <a:gd name="T0" fmla="*/ 8 w 72"/>
                  <a:gd name="T1" fmla="*/ 4 h 30"/>
                  <a:gd name="T2" fmla="*/ 2 w 72"/>
                  <a:gd name="T3" fmla="*/ 13 h 30"/>
                  <a:gd name="T4" fmla="*/ 1 w 72"/>
                  <a:gd name="T5" fmla="*/ 20 h 30"/>
                  <a:gd name="T6" fmla="*/ 1 w 72"/>
                  <a:gd name="T7" fmla="*/ 21 h 30"/>
                  <a:gd name="T8" fmla="*/ 0 w 72"/>
                  <a:gd name="T9" fmla="*/ 24 h 30"/>
                  <a:gd name="T10" fmla="*/ 3 w 72"/>
                  <a:gd name="T11" fmla="*/ 26 h 30"/>
                  <a:gd name="T12" fmla="*/ 10 w 72"/>
                  <a:gd name="T13" fmla="*/ 19 h 30"/>
                  <a:gd name="T14" fmla="*/ 18 w 72"/>
                  <a:gd name="T15" fmla="*/ 26 h 30"/>
                  <a:gd name="T16" fmla="*/ 39 w 72"/>
                  <a:gd name="T17" fmla="*/ 25 h 30"/>
                  <a:gd name="T18" fmla="*/ 18 w 72"/>
                  <a:gd name="T19" fmla="*/ 21 h 30"/>
                  <a:gd name="T20" fmla="*/ 60 w 72"/>
                  <a:gd name="T21" fmla="*/ 21 h 30"/>
                  <a:gd name="T22" fmla="*/ 65 w 72"/>
                  <a:gd name="T23" fmla="*/ 26 h 30"/>
                  <a:gd name="T24" fmla="*/ 62 w 72"/>
                  <a:gd name="T25" fmla="*/ 25 h 30"/>
                  <a:gd name="T26" fmla="*/ 56 w 72"/>
                  <a:gd name="T27" fmla="*/ 22 h 30"/>
                  <a:gd name="T28" fmla="*/ 56 w 72"/>
                  <a:gd name="T29" fmla="*/ 28 h 30"/>
                  <a:gd name="T30" fmla="*/ 56 w 72"/>
                  <a:gd name="T31" fmla="*/ 22 h 30"/>
                  <a:gd name="T32" fmla="*/ 61 w 72"/>
                  <a:gd name="T33" fmla="*/ 25 h 30"/>
                  <a:gd name="T34" fmla="*/ 51 w 72"/>
                  <a:gd name="T35" fmla="*/ 25 h 30"/>
                  <a:gd name="T36" fmla="*/ 10 w 72"/>
                  <a:gd name="T37" fmla="*/ 22 h 30"/>
                  <a:gd name="T38" fmla="*/ 10 w 72"/>
                  <a:gd name="T39" fmla="*/ 28 h 30"/>
                  <a:gd name="T40" fmla="*/ 10 w 72"/>
                  <a:gd name="T41" fmla="*/ 22 h 30"/>
                  <a:gd name="T42" fmla="*/ 15 w 72"/>
                  <a:gd name="T43" fmla="*/ 25 h 30"/>
                  <a:gd name="T44" fmla="*/ 5 w 72"/>
                  <a:gd name="T45" fmla="*/ 25 h 30"/>
                  <a:gd name="T46" fmla="*/ 13 w 72"/>
                  <a:gd name="T47" fmla="*/ 6 h 30"/>
                  <a:gd name="T48" fmla="*/ 6 w 72"/>
                  <a:gd name="T49" fmla="*/ 6 h 30"/>
                  <a:gd name="T50" fmla="*/ 4 w 72"/>
                  <a:gd name="T51" fmla="*/ 12 h 30"/>
                  <a:gd name="T52" fmla="*/ 14 w 72"/>
                  <a:gd name="T53" fmla="*/ 11 h 30"/>
                  <a:gd name="T54" fmla="*/ 13 w 72"/>
                  <a:gd name="T55" fmla="*/ 6 h 30"/>
                  <a:gd name="T56" fmla="*/ 42 w 72"/>
                  <a:gd name="T57" fmla="*/ 25 h 30"/>
                  <a:gd name="T58" fmla="*/ 48 w 72"/>
                  <a:gd name="T59" fmla="*/ 25 h 30"/>
                  <a:gd name="T60" fmla="*/ 45 w 72"/>
                  <a:gd name="T61" fmla="*/ 20 h 30"/>
                  <a:gd name="T62" fmla="*/ 45 w 72"/>
                  <a:gd name="T63" fmla="*/ 30 h 30"/>
                  <a:gd name="T64" fmla="*/ 45 w 72"/>
                  <a:gd name="T65" fmla="*/ 20 h 30"/>
                  <a:gd name="T66" fmla="*/ 66 w 72"/>
                  <a:gd name="T67" fmla="*/ 19 h 30"/>
                  <a:gd name="T68" fmla="*/ 25 w 7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0">
                    <a:moveTo>
                      <a:pt x="18" y="4"/>
                    </a:moveTo>
                    <a:cubicBezTo>
                      <a:pt x="8" y="4"/>
                      <a:pt x="8" y="4"/>
                      <a:pt x="8" y="4"/>
                    </a:cubicBezTo>
                    <a:cubicBezTo>
                      <a:pt x="7" y="4"/>
                      <a:pt x="6" y="5"/>
                      <a:pt x="5" y="6"/>
                    </a:cubicBezTo>
                    <a:cubicBezTo>
                      <a:pt x="2" y="13"/>
                      <a:pt x="2" y="13"/>
                      <a:pt x="2" y="13"/>
                    </a:cubicBezTo>
                    <a:cubicBezTo>
                      <a:pt x="1" y="14"/>
                      <a:pt x="1" y="15"/>
                      <a:pt x="1" y="16"/>
                    </a:cubicBezTo>
                    <a:cubicBezTo>
                      <a:pt x="1" y="20"/>
                      <a:pt x="1" y="20"/>
                      <a:pt x="1" y="20"/>
                    </a:cubicBezTo>
                    <a:cubicBezTo>
                      <a:pt x="1" y="20"/>
                      <a:pt x="1" y="20"/>
                      <a:pt x="1" y="21"/>
                    </a:cubicBezTo>
                    <a:cubicBezTo>
                      <a:pt x="1" y="21"/>
                      <a:pt x="1" y="21"/>
                      <a:pt x="1" y="21"/>
                    </a:cubicBezTo>
                    <a:cubicBezTo>
                      <a:pt x="0" y="21"/>
                      <a:pt x="0" y="21"/>
                      <a:pt x="0" y="21"/>
                    </a:cubicBezTo>
                    <a:cubicBezTo>
                      <a:pt x="0" y="24"/>
                      <a:pt x="0" y="24"/>
                      <a:pt x="0" y="24"/>
                    </a:cubicBezTo>
                    <a:cubicBezTo>
                      <a:pt x="0" y="25"/>
                      <a:pt x="1" y="26"/>
                      <a:pt x="2" y="26"/>
                    </a:cubicBezTo>
                    <a:cubicBezTo>
                      <a:pt x="3" y="26"/>
                      <a:pt x="3" y="26"/>
                      <a:pt x="3" y="26"/>
                    </a:cubicBezTo>
                    <a:cubicBezTo>
                      <a:pt x="4" y="26"/>
                      <a:pt x="4" y="26"/>
                      <a:pt x="4" y="26"/>
                    </a:cubicBezTo>
                    <a:cubicBezTo>
                      <a:pt x="4" y="22"/>
                      <a:pt x="7" y="19"/>
                      <a:pt x="10" y="19"/>
                    </a:cubicBezTo>
                    <a:cubicBezTo>
                      <a:pt x="14" y="19"/>
                      <a:pt x="17" y="22"/>
                      <a:pt x="16" y="26"/>
                    </a:cubicBezTo>
                    <a:cubicBezTo>
                      <a:pt x="18" y="26"/>
                      <a:pt x="18" y="26"/>
                      <a:pt x="18" y="26"/>
                    </a:cubicBezTo>
                    <a:cubicBezTo>
                      <a:pt x="39" y="26"/>
                      <a:pt x="39" y="26"/>
                      <a:pt x="39" y="26"/>
                    </a:cubicBezTo>
                    <a:cubicBezTo>
                      <a:pt x="39" y="26"/>
                      <a:pt x="39" y="26"/>
                      <a:pt x="39" y="25"/>
                    </a:cubicBezTo>
                    <a:cubicBezTo>
                      <a:pt x="39" y="24"/>
                      <a:pt x="39" y="22"/>
                      <a:pt x="40" y="21"/>
                    </a:cubicBezTo>
                    <a:cubicBezTo>
                      <a:pt x="18" y="21"/>
                      <a:pt x="18" y="21"/>
                      <a:pt x="18" y="21"/>
                    </a:cubicBezTo>
                    <a:cubicBezTo>
                      <a:pt x="18" y="4"/>
                      <a:pt x="18" y="4"/>
                      <a:pt x="18" y="4"/>
                    </a:cubicBezTo>
                    <a:close/>
                    <a:moveTo>
                      <a:pt x="60" y="21"/>
                    </a:moveTo>
                    <a:cubicBezTo>
                      <a:pt x="65" y="21"/>
                      <a:pt x="65" y="21"/>
                      <a:pt x="65" y="21"/>
                    </a:cubicBezTo>
                    <a:cubicBezTo>
                      <a:pt x="65" y="26"/>
                      <a:pt x="65" y="26"/>
                      <a:pt x="65" y="26"/>
                    </a:cubicBezTo>
                    <a:cubicBezTo>
                      <a:pt x="62" y="26"/>
                      <a:pt x="62" y="26"/>
                      <a:pt x="62" y="26"/>
                    </a:cubicBezTo>
                    <a:cubicBezTo>
                      <a:pt x="62" y="26"/>
                      <a:pt x="62" y="26"/>
                      <a:pt x="62" y="25"/>
                    </a:cubicBezTo>
                    <a:cubicBezTo>
                      <a:pt x="62" y="24"/>
                      <a:pt x="61" y="22"/>
                      <a:pt x="60" y="21"/>
                    </a:cubicBezTo>
                    <a:close/>
                    <a:moveTo>
                      <a:pt x="56" y="22"/>
                    </a:moveTo>
                    <a:cubicBezTo>
                      <a:pt x="54" y="22"/>
                      <a:pt x="53" y="24"/>
                      <a:pt x="53" y="25"/>
                    </a:cubicBezTo>
                    <a:cubicBezTo>
                      <a:pt x="53" y="27"/>
                      <a:pt x="54" y="28"/>
                      <a:pt x="56" y="28"/>
                    </a:cubicBezTo>
                    <a:cubicBezTo>
                      <a:pt x="57" y="28"/>
                      <a:pt x="59" y="27"/>
                      <a:pt x="59" y="25"/>
                    </a:cubicBezTo>
                    <a:cubicBezTo>
                      <a:pt x="59" y="24"/>
                      <a:pt x="57" y="22"/>
                      <a:pt x="56" y="22"/>
                    </a:cubicBezTo>
                    <a:close/>
                    <a:moveTo>
                      <a:pt x="56" y="20"/>
                    </a:moveTo>
                    <a:cubicBezTo>
                      <a:pt x="59" y="20"/>
                      <a:pt x="61" y="23"/>
                      <a:pt x="61" y="25"/>
                    </a:cubicBezTo>
                    <a:cubicBezTo>
                      <a:pt x="61" y="28"/>
                      <a:pt x="59" y="30"/>
                      <a:pt x="56" y="30"/>
                    </a:cubicBezTo>
                    <a:cubicBezTo>
                      <a:pt x="53" y="30"/>
                      <a:pt x="51" y="28"/>
                      <a:pt x="51" y="25"/>
                    </a:cubicBezTo>
                    <a:cubicBezTo>
                      <a:pt x="51" y="23"/>
                      <a:pt x="53" y="20"/>
                      <a:pt x="56" y="20"/>
                    </a:cubicBezTo>
                    <a:close/>
                    <a:moveTo>
                      <a:pt x="10" y="22"/>
                    </a:moveTo>
                    <a:cubicBezTo>
                      <a:pt x="9" y="22"/>
                      <a:pt x="7" y="24"/>
                      <a:pt x="7" y="25"/>
                    </a:cubicBezTo>
                    <a:cubicBezTo>
                      <a:pt x="7" y="27"/>
                      <a:pt x="9" y="28"/>
                      <a:pt x="10" y="28"/>
                    </a:cubicBezTo>
                    <a:cubicBezTo>
                      <a:pt x="12" y="28"/>
                      <a:pt x="13" y="27"/>
                      <a:pt x="13" y="25"/>
                    </a:cubicBezTo>
                    <a:cubicBezTo>
                      <a:pt x="13" y="24"/>
                      <a:pt x="12" y="22"/>
                      <a:pt x="10" y="22"/>
                    </a:cubicBezTo>
                    <a:close/>
                    <a:moveTo>
                      <a:pt x="10" y="20"/>
                    </a:moveTo>
                    <a:cubicBezTo>
                      <a:pt x="13" y="20"/>
                      <a:pt x="15" y="23"/>
                      <a:pt x="15" y="25"/>
                    </a:cubicBezTo>
                    <a:cubicBezTo>
                      <a:pt x="15" y="28"/>
                      <a:pt x="13" y="30"/>
                      <a:pt x="10" y="30"/>
                    </a:cubicBezTo>
                    <a:cubicBezTo>
                      <a:pt x="8" y="30"/>
                      <a:pt x="5" y="28"/>
                      <a:pt x="5" y="25"/>
                    </a:cubicBezTo>
                    <a:cubicBezTo>
                      <a:pt x="5" y="23"/>
                      <a:pt x="8" y="20"/>
                      <a:pt x="10" y="20"/>
                    </a:cubicBezTo>
                    <a:close/>
                    <a:moveTo>
                      <a:pt x="13" y="6"/>
                    </a:moveTo>
                    <a:cubicBezTo>
                      <a:pt x="7" y="6"/>
                      <a:pt x="7" y="6"/>
                      <a:pt x="7" y="6"/>
                    </a:cubicBezTo>
                    <a:cubicBezTo>
                      <a:pt x="7" y="6"/>
                      <a:pt x="6" y="6"/>
                      <a:pt x="6" y="6"/>
                    </a:cubicBezTo>
                    <a:cubicBezTo>
                      <a:pt x="4" y="12"/>
                      <a:pt x="4" y="12"/>
                      <a:pt x="4" y="12"/>
                    </a:cubicBezTo>
                    <a:cubicBezTo>
                      <a:pt x="4" y="12"/>
                      <a:pt x="4" y="12"/>
                      <a:pt x="4" y="12"/>
                    </a:cubicBezTo>
                    <a:cubicBezTo>
                      <a:pt x="13" y="12"/>
                      <a:pt x="13" y="12"/>
                      <a:pt x="13" y="12"/>
                    </a:cubicBezTo>
                    <a:cubicBezTo>
                      <a:pt x="13" y="12"/>
                      <a:pt x="14" y="12"/>
                      <a:pt x="14" y="11"/>
                    </a:cubicBezTo>
                    <a:cubicBezTo>
                      <a:pt x="14" y="6"/>
                      <a:pt x="14" y="6"/>
                      <a:pt x="14" y="6"/>
                    </a:cubicBezTo>
                    <a:cubicBezTo>
                      <a:pt x="14" y="6"/>
                      <a:pt x="14" y="6"/>
                      <a:pt x="13" y="6"/>
                    </a:cubicBezTo>
                    <a:close/>
                    <a:moveTo>
                      <a:pt x="45" y="22"/>
                    </a:moveTo>
                    <a:cubicBezTo>
                      <a:pt x="43" y="22"/>
                      <a:pt x="42" y="24"/>
                      <a:pt x="42" y="25"/>
                    </a:cubicBezTo>
                    <a:cubicBezTo>
                      <a:pt x="42" y="27"/>
                      <a:pt x="43" y="28"/>
                      <a:pt x="45" y="28"/>
                    </a:cubicBezTo>
                    <a:cubicBezTo>
                      <a:pt x="47" y="28"/>
                      <a:pt x="48" y="27"/>
                      <a:pt x="48" y="25"/>
                    </a:cubicBezTo>
                    <a:cubicBezTo>
                      <a:pt x="48" y="24"/>
                      <a:pt x="47" y="22"/>
                      <a:pt x="45" y="22"/>
                    </a:cubicBezTo>
                    <a:close/>
                    <a:moveTo>
                      <a:pt x="45" y="20"/>
                    </a:moveTo>
                    <a:cubicBezTo>
                      <a:pt x="48" y="20"/>
                      <a:pt x="50" y="23"/>
                      <a:pt x="50" y="25"/>
                    </a:cubicBezTo>
                    <a:cubicBezTo>
                      <a:pt x="50" y="28"/>
                      <a:pt x="48" y="30"/>
                      <a:pt x="45" y="30"/>
                    </a:cubicBezTo>
                    <a:cubicBezTo>
                      <a:pt x="42" y="30"/>
                      <a:pt x="40" y="28"/>
                      <a:pt x="40" y="25"/>
                    </a:cubicBezTo>
                    <a:cubicBezTo>
                      <a:pt x="40" y="23"/>
                      <a:pt x="42" y="20"/>
                      <a:pt x="45" y="20"/>
                    </a:cubicBezTo>
                    <a:close/>
                    <a:moveTo>
                      <a:pt x="66" y="0"/>
                    </a:moveTo>
                    <a:cubicBezTo>
                      <a:pt x="72" y="0"/>
                      <a:pt x="72" y="19"/>
                      <a:pt x="66" y="19"/>
                    </a:cubicBezTo>
                    <a:cubicBezTo>
                      <a:pt x="55" y="19"/>
                      <a:pt x="35" y="19"/>
                      <a:pt x="24" y="19"/>
                    </a:cubicBezTo>
                    <a:cubicBezTo>
                      <a:pt x="18" y="19"/>
                      <a:pt x="18" y="0"/>
                      <a:pt x="25" y="0"/>
                    </a:cubicBezTo>
                    <a:cubicBezTo>
                      <a:pt x="35" y="0"/>
                      <a:pt x="55" y="0"/>
                      <a:pt x="66" y="0"/>
                    </a:cubicBezTo>
                    <a:close/>
                  </a:path>
                </a:pathLst>
              </a:custGeom>
              <a:solidFill>
                <a:srgbClr val="203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pic>
            <p:nvPicPr>
              <p:cNvPr id="110" name="Imagen 109"/>
              <p:cNvPicPr>
                <a:picLocks noChangeAspect="1"/>
              </p:cNvPicPr>
              <p:nvPr/>
            </p:nvPicPr>
            <p:blipFill>
              <a:blip r:embed="rId2"/>
              <a:stretch>
                <a:fillRect/>
              </a:stretch>
            </p:blipFill>
            <p:spPr>
              <a:xfrm>
                <a:off x="10631871" y="3620802"/>
                <a:ext cx="246322" cy="486616"/>
              </a:xfrm>
              <a:prstGeom prst="rect">
                <a:avLst/>
              </a:prstGeom>
            </p:spPr>
          </p:pic>
        </p:grpSp>
        <p:grpSp>
          <p:nvGrpSpPr>
            <p:cNvPr id="101" name="Grupo 100"/>
            <p:cNvGrpSpPr/>
            <p:nvPr/>
          </p:nvGrpSpPr>
          <p:grpSpPr>
            <a:xfrm>
              <a:off x="9411436" y="2607075"/>
              <a:ext cx="724255" cy="362894"/>
              <a:chOff x="9934887" y="3607958"/>
              <a:chExt cx="957294" cy="500420"/>
            </a:xfrm>
          </p:grpSpPr>
          <p:sp>
            <p:nvSpPr>
              <p:cNvPr id="105" name="Freeform 27"/>
              <p:cNvSpPr>
                <a:spLocks noEditPoints="1"/>
              </p:cNvSpPr>
              <p:nvPr/>
            </p:nvSpPr>
            <p:spPr bwMode="auto">
              <a:xfrm>
                <a:off x="9934887" y="3789781"/>
                <a:ext cx="748704" cy="318597"/>
              </a:xfrm>
              <a:custGeom>
                <a:avLst/>
                <a:gdLst>
                  <a:gd name="T0" fmla="*/ 8 w 72"/>
                  <a:gd name="T1" fmla="*/ 4 h 30"/>
                  <a:gd name="T2" fmla="*/ 2 w 72"/>
                  <a:gd name="T3" fmla="*/ 13 h 30"/>
                  <a:gd name="T4" fmla="*/ 1 w 72"/>
                  <a:gd name="T5" fmla="*/ 20 h 30"/>
                  <a:gd name="T6" fmla="*/ 1 w 72"/>
                  <a:gd name="T7" fmla="*/ 21 h 30"/>
                  <a:gd name="T8" fmla="*/ 0 w 72"/>
                  <a:gd name="T9" fmla="*/ 24 h 30"/>
                  <a:gd name="T10" fmla="*/ 3 w 72"/>
                  <a:gd name="T11" fmla="*/ 26 h 30"/>
                  <a:gd name="T12" fmla="*/ 10 w 72"/>
                  <a:gd name="T13" fmla="*/ 19 h 30"/>
                  <a:gd name="T14" fmla="*/ 18 w 72"/>
                  <a:gd name="T15" fmla="*/ 26 h 30"/>
                  <a:gd name="T16" fmla="*/ 39 w 72"/>
                  <a:gd name="T17" fmla="*/ 25 h 30"/>
                  <a:gd name="T18" fmla="*/ 18 w 72"/>
                  <a:gd name="T19" fmla="*/ 21 h 30"/>
                  <a:gd name="T20" fmla="*/ 60 w 72"/>
                  <a:gd name="T21" fmla="*/ 21 h 30"/>
                  <a:gd name="T22" fmla="*/ 65 w 72"/>
                  <a:gd name="T23" fmla="*/ 26 h 30"/>
                  <a:gd name="T24" fmla="*/ 62 w 72"/>
                  <a:gd name="T25" fmla="*/ 25 h 30"/>
                  <a:gd name="T26" fmla="*/ 56 w 72"/>
                  <a:gd name="T27" fmla="*/ 22 h 30"/>
                  <a:gd name="T28" fmla="*/ 56 w 72"/>
                  <a:gd name="T29" fmla="*/ 28 h 30"/>
                  <a:gd name="T30" fmla="*/ 56 w 72"/>
                  <a:gd name="T31" fmla="*/ 22 h 30"/>
                  <a:gd name="T32" fmla="*/ 61 w 72"/>
                  <a:gd name="T33" fmla="*/ 25 h 30"/>
                  <a:gd name="T34" fmla="*/ 51 w 72"/>
                  <a:gd name="T35" fmla="*/ 25 h 30"/>
                  <a:gd name="T36" fmla="*/ 10 w 72"/>
                  <a:gd name="T37" fmla="*/ 22 h 30"/>
                  <a:gd name="T38" fmla="*/ 10 w 72"/>
                  <a:gd name="T39" fmla="*/ 28 h 30"/>
                  <a:gd name="T40" fmla="*/ 10 w 72"/>
                  <a:gd name="T41" fmla="*/ 22 h 30"/>
                  <a:gd name="T42" fmla="*/ 15 w 72"/>
                  <a:gd name="T43" fmla="*/ 25 h 30"/>
                  <a:gd name="T44" fmla="*/ 5 w 72"/>
                  <a:gd name="T45" fmla="*/ 25 h 30"/>
                  <a:gd name="T46" fmla="*/ 13 w 72"/>
                  <a:gd name="T47" fmla="*/ 6 h 30"/>
                  <a:gd name="T48" fmla="*/ 6 w 72"/>
                  <a:gd name="T49" fmla="*/ 6 h 30"/>
                  <a:gd name="T50" fmla="*/ 4 w 72"/>
                  <a:gd name="T51" fmla="*/ 12 h 30"/>
                  <a:gd name="T52" fmla="*/ 14 w 72"/>
                  <a:gd name="T53" fmla="*/ 11 h 30"/>
                  <a:gd name="T54" fmla="*/ 13 w 72"/>
                  <a:gd name="T55" fmla="*/ 6 h 30"/>
                  <a:gd name="T56" fmla="*/ 42 w 72"/>
                  <a:gd name="T57" fmla="*/ 25 h 30"/>
                  <a:gd name="T58" fmla="*/ 48 w 72"/>
                  <a:gd name="T59" fmla="*/ 25 h 30"/>
                  <a:gd name="T60" fmla="*/ 45 w 72"/>
                  <a:gd name="T61" fmla="*/ 20 h 30"/>
                  <a:gd name="T62" fmla="*/ 45 w 72"/>
                  <a:gd name="T63" fmla="*/ 30 h 30"/>
                  <a:gd name="T64" fmla="*/ 45 w 72"/>
                  <a:gd name="T65" fmla="*/ 20 h 30"/>
                  <a:gd name="T66" fmla="*/ 66 w 72"/>
                  <a:gd name="T67" fmla="*/ 19 h 30"/>
                  <a:gd name="T68" fmla="*/ 25 w 7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0">
                    <a:moveTo>
                      <a:pt x="18" y="4"/>
                    </a:moveTo>
                    <a:cubicBezTo>
                      <a:pt x="8" y="4"/>
                      <a:pt x="8" y="4"/>
                      <a:pt x="8" y="4"/>
                    </a:cubicBezTo>
                    <a:cubicBezTo>
                      <a:pt x="7" y="4"/>
                      <a:pt x="6" y="5"/>
                      <a:pt x="5" y="6"/>
                    </a:cubicBezTo>
                    <a:cubicBezTo>
                      <a:pt x="2" y="13"/>
                      <a:pt x="2" y="13"/>
                      <a:pt x="2" y="13"/>
                    </a:cubicBezTo>
                    <a:cubicBezTo>
                      <a:pt x="1" y="14"/>
                      <a:pt x="1" y="15"/>
                      <a:pt x="1" y="16"/>
                    </a:cubicBezTo>
                    <a:cubicBezTo>
                      <a:pt x="1" y="20"/>
                      <a:pt x="1" y="20"/>
                      <a:pt x="1" y="20"/>
                    </a:cubicBezTo>
                    <a:cubicBezTo>
                      <a:pt x="1" y="20"/>
                      <a:pt x="1" y="20"/>
                      <a:pt x="1" y="21"/>
                    </a:cubicBezTo>
                    <a:cubicBezTo>
                      <a:pt x="1" y="21"/>
                      <a:pt x="1" y="21"/>
                      <a:pt x="1" y="21"/>
                    </a:cubicBezTo>
                    <a:cubicBezTo>
                      <a:pt x="0" y="21"/>
                      <a:pt x="0" y="21"/>
                      <a:pt x="0" y="21"/>
                    </a:cubicBezTo>
                    <a:cubicBezTo>
                      <a:pt x="0" y="24"/>
                      <a:pt x="0" y="24"/>
                      <a:pt x="0" y="24"/>
                    </a:cubicBezTo>
                    <a:cubicBezTo>
                      <a:pt x="0" y="25"/>
                      <a:pt x="1" y="26"/>
                      <a:pt x="2" y="26"/>
                    </a:cubicBezTo>
                    <a:cubicBezTo>
                      <a:pt x="3" y="26"/>
                      <a:pt x="3" y="26"/>
                      <a:pt x="3" y="26"/>
                    </a:cubicBezTo>
                    <a:cubicBezTo>
                      <a:pt x="4" y="26"/>
                      <a:pt x="4" y="26"/>
                      <a:pt x="4" y="26"/>
                    </a:cubicBezTo>
                    <a:cubicBezTo>
                      <a:pt x="4" y="22"/>
                      <a:pt x="7" y="19"/>
                      <a:pt x="10" y="19"/>
                    </a:cubicBezTo>
                    <a:cubicBezTo>
                      <a:pt x="14" y="19"/>
                      <a:pt x="17" y="22"/>
                      <a:pt x="16" y="26"/>
                    </a:cubicBezTo>
                    <a:cubicBezTo>
                      <a:pt x="18" y="26"/>
                      <a:pt x="18" y="26"/>
                      <a:pt x="18" y="26"/>
                    </a:cubicBezTo>
                    <a:cubicBezTo>
                      <a:pt x="39" y="26"/>
                      <a:pt x="39" y="26"/>
                      <a:pt x="39" y="26"/>
                    </a:cubicBezTo>
                    <a:cubicBezTo>
                      <a:pt x="39" y="26"/>
                      <a:pt x="39" y="26"/>
                      <a:pt x="39" y="25"/>
                    </a:cubicBezTo>
                    <a:cubicBezTo>
                      <a:pt x="39" y="24"/>
                      <a:pt x="39" y="22"/>
                      <a:pt x="40" y="21"/>
                    </a:cubicBezTo>
                    <a:cubicBezTo>
                      <a:pt x="18" y="21"/>
                      <a:pt x="18" y="21"/>
                      <a:pt x="18" y="21"/>
                    </a:cubicBezTo>
                    <a:cubicBezTo>
                      <a:pt x="18" y="4"/>
                      <a:pt x="18" y="4"/>
                      <a:pt x="18" y="4"/>
                    </a:cubicBezTo>
                    <a:close/>
                    <a:moveTo>
                      <a:pt x="60" y="21"/>
                    </a:moveTo>
                    <a:cubicBezTo>
                      <a:pt x="65" y="21"/>
                      <a:pt x="65" y="21"/>
                      <a:pt x="65" y="21"/>
                    </a:cubicBezTo>
                    <a:cubicBezTo>
                      <a:pt x="65" y="26"/>
                      <a:pt x="65" y="26"/>
                      <a:pt x="65" y="26"/>
                    </a:cubicBezTo>
                    <a:cubicBezTo>
                      <a:pt x="62" y="26"/>
                      <a:pt x="62" y="26"/>
                      <a:pt x="62" y="26"/>
                    </a:cubicBezTo>
                    <a:cubicBezTo>
                      <a:pt x="62" y="26"/>
                      <a:pt x="62" y="26"/>
                      <a:pt x="62" y="25"/>
                    </a:cubicBezTo>
                    <a:cubicBezTo>
                      <a:pt x="62" y="24"/>
                      <a:pt x="61" y="22"/>
                      <a:pt x="60" y="21"/>
                    </a:cubicBezTo>
                    <a:close/>
                    <a:moveTo>
                      <a:pt x="56" y="22"/>
                    </a:moveTo>
                    <a:cubicBezTo>
                      <a:pt x="54" y="22"/>
                      <a:pt x="53" y="24"/>
                      <a:pt x="53" y="25"/>
                    </a:cubicBezTo>
                    <a:cubicBezTo>
                      <a:pt x="53" y="27"/>
                      <a:pt x="54" y="28"/>
                      <a:pt x="56" y="28"/>
                    </a:cubicBezTo>
                    <a:cubicBezTo>
                      <a:pt x="57" y="28"/>
                      <a:pt x="59" y="27"/>
                      <a:pt x="59" y="25"/>
                    </a:cubicBezTo>
                    <a:cubicBezTo>
                      <a:pt x="59" y="24"/>
                      <a:pt x="57" y="22"/>
                      <a:pt x="56" y="22"/>
                    </a:cubicBezTo>
                    <a:close/>
                    <a:moveTo>
                      <a:pt x="56" y="20"/>
                    </a:moveTo>
                    <a:cubicBezTo>
                      <a:pt x="59" y="20"/>
                      <a:pt x="61" y="23"/>
                      <a:pt x="61" y="25"/>
                    </a:cubicBezTo>
                    <a:cubicBezTo>
                      <a:pt x="61" y="28"/>
                      <a:pt x="59" y="30"/>
                      <a:pt x="56" y="30"/>
                    </a:cubicBezTo>
                    <a:cubicBezTo>
                      <a:pt x="53" y="30"/>
                      <a:pt x="51" y="28"/>
                      <a:pt x="51" y="25"/>
                    </a:cubicBezTo>
                    <a:cubicBezTo>
                      <a:pt x="51" y="23"/>
                      <a:pt x="53" y="20"/>
                      <a:pt x="56" y="20"/>
                    </a:cubicBezTo>
                    <a:close/>
                    <a:moveTo>
                      <a:pt x="10" y="22"/>
                    </a:moveTo>
                    <a:cubicBezTo>
                      <a:pt x="9" y="22"/>
                      <a:pt x="7" y="24"/>
                      <a:pt x="7" y="25"/>
                    </a:cubicBezTo>
                    <a:cubicBezTo>
                      <a:pt x="7" y="27"/>
                      <a:pt x="9" y="28"/>
                      <a:pt x="10" y="28"/>
                    </a:cubicBezTo>
                    <a:cubicBezTo>
                      <a:pt x="12" y="28"/>
                      <a:pt x="13" y="27"/>
                      <a:pt x="13" y="25"/>
                    </a:cubicBezTo>
                    <a:cubicBezTo>
                      <a:pt x="13" y="24"/>
                      <a:pt x="12" y="22"/>
                      <a:pt x="10" y="22"/>
                    </a:cubicBezTo>
                    <a:close/>
                    <a:moveTo>
                      <a:pt x="10" y="20"/>
                    </a:moveTo>
                    <a:cubicBezTo>
                      <a:pt x="13" y="20"/>
                      <a:pt x="15" y="23"/>
                      <a:pt x="15" y="25"/>
                    </a:cubicBezTo>
                    <a:cubicBezTo>
                      <a:pt x="15" y="28"/>
                      <a:pt x="13" y="30"/>
                      <a:pt x="10" y="30"/>
                    </a:cubicBezTo>
                    <a:cubicBezTo>
                      <a:pt x="8" y="30"/>
                      <a:pt x="5" y="28"/>
                      <a:pt x="5" y="25"/>
                    </a:cubicBezTo>
                    <a:cubicBezTo>
                      <a:pt x="5" y="23"/>
                      <a:pt x="8" y="20"/>
                      <a:pt x="10" y="20"/>
                    </a:cubicBezTo>
                    <a:close/>
                    <a:moveTo>
                      <a:pt x="13" y="6"/>
                    </a:moveTo>
                    <a:cubicBezTo>
                      <a:pt x="7" y="6"/>
                      <a:pt x="7" y="6"/>
                      <a:pt x="7" y="6"/>
                    </a:cubicBezTo>
                    <a:cubicBezTo>
                      <a:pt x="7" y="6"/>
                      <a:pt x="6" y="6"/>
                      <a:pt x="6" y="6"/>
                    </a:cubicBezTo>
                    <a:cubicBezTo>
                      <a:pt x="4" y="12"/>
                      <a:pt x="4" y="12"/>
                      <a:pt x="4" y="12"/>
                    </a:cubicBezTo>
                    <a:cubicBezTo>
                      <a:pt x="4" y="12"/>
                      <a:pt x="4" y="12"/>
                      <a:pt x="4" y="12"/>
                    </a:cubicBezTo>
                    <a:cubicBezTo>
                      <a:pt x="13" y="12"/>
                      <a:pt x="13" y="12"/>
                      <a:pt x="13" y="12"/>
                    </a:cubicBezTo>
                    <a:cubicBezTo>
                      <a:pt x="13" y="12"/>
                      <a:pt x="14" y="12"/>
                      <a:pt x="14" y="11"/>
                    </a:cubicBezTo>
                    <a:cubicBezTo>
                      <a:pt x="14" y="6"/>
                      <a:pt x="14" y="6"/>
                      <a:pt x="14" y="6"/>
                    </a:cubicBezTo>
                    <a:cubicBezTo>
                      <a:pt x="14" y="6"/>
                      <a:pt x="14" y="6"/>
                      <a:pt x="13" y="6"/>
                    </a:cubicBezTo>
                    <a:close/>
                    <a:moveTo>
                      <a:pt x="45" y="22"/>
                    </a:moveTo>
                    <a:cubicBezTo>
                      <a:pt x="43" y="22"/>
                      <a:pt x="42" y="24"/>
                      <a:pt x="42" y="25"/>
                    </a:cubicBezTo>
                    <a:cubicBezTo>
                      <a:pt x="42" y="27"/>
                      <a:pt x="43" y="28"/>
                      <a:pt x="45" y="28"/>
                    </a:cubicBezTo>
                    <a:cubicBezTo>
                      <a:pt x="47" y="28"/>
                      <a:pt x="48" y="27"/>
                      <a:pt x="48" y="25"/>
                    </a:cubicBezTo>
                    <a:cubicBezTo>
                      <a:pt x="48" y="24"/>
                      <a:pt x="47" y="22"/>
                      <a:pt x="45" y="22"/>
                    </a:cubicBezTo>
                    <a:close/>
                    <a:moveTo>
                      <a:pt x="45" y="20"/>
                    </a:moveTo>
                    <a:cubicBezTo>
                      <a:pt x="48" y="20"/>
                      <a:pt x="50" y="23"/>
                      <a:pt x="50" y="25"/>
                    </a:cubicBezTo>
                    <a:cubicBezTo>
                      <a:pt x="50" y="28"/>
                      <a:pt x="48" y="30"/>
                      <a:pt x="45" y="30"/>
                    </a:cubicBezTo>
                    <a:cubicBezTo>
                      <a:pt x="42" y="30"/>
                      <a:pt x="40" y="28"/>
                      <a:pt x="40" y="25"/>
                    </a:cubicBezTo>
                    <a:cubicBezTo>
                      <a:pt x="40" y="23"/>
                      <a:pt x="42" y="20"/>
                      <a:pt x="45" y="20"/>
                    </a:cubicBezTo>
                    <a:close/>
                    <a:moveTo>
                      <a:pt x="66" y="0"/>
                    </a:moveTo>
                    <a:cubicBezTo>
                      <a:pt x="72" y="0"/>
                      <a:pt x="72" y="19"/>
                      <a:pt x="66" y="19"/>
                    </a:cubicBezTo>
                    <a:cubicBezTo>
                      <a:pt x="55" y="19"/>
                      <a:pt x="35" y="19"/>
                      <a:pt x="24" y="19"/>
                    </a:cubicBezTo>
                    <a:cubicBezTo>
                      <a:pt x="18" y="19"/>
                      <a:pt x="18" y="0"/>
                      <a:pt x="25" y="0"/>
                    </a:cubicBezTo>
                    <a:cubicBezTo>
                      <a:pt x="35" y="0"/>
                      <a:pt x="55" y="0"/>
                      <a:pt x="66" y="0"/>
                    </a:cubicBezTo>
                    <a:close/>
                  </a:path>
                </a:pathLst>
              </a:custGeom>
              <a:solidFill>
                <a:srgbClr val="203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pic>
            <p:nvPicPr>
              <p:cNvPr id="106" name="Imagen 105"/>
              <p:cNvPicPr>
                <a:picLocks noChangeAspect="1"/>
              </p:cNvPicPr>
              <p:nvPr/>
            </p:nvPicPr>
            <p:blipFill>
              <a:blip r:embed="rId2"/>
              <a:stretch>
                <a:fillRect/>
              </a:stretch>
            </p:blipFill>
            <p:spPr>
              <a:xfrm>
                <a:off x="10645859" y="3607958"/>
                <a:ext cx="246322" cy="486616"/>
              </a:xfrm>
              <a:prstGeom prst="rect">
                <a:avLst/>
              </a:prstGeom>
            </p:spPr>
          </p:pic>
        </p:grpSp>
      </p:grpSp>
      <p:sp>
        <p:nvSpPr>
          <p:cNvPr id="92" name="Flecha derecha 91"/>
          <p:cNvSpPr/>
          <p:nvPr/>
        </p:nvSpPr>
        <p:spPr>
          <a:xfrm>
            <a:off x="6858" y="5456868"/>
            <a:ext cx="10640226" cy="751572"/>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a:p>
        </p:txBody>
      </p:sp>
      <p:sp>
        <p:nvSpPr>
          <p:cNvPr id="94" name="Freeform 9"/>
          <p:cNvSpPr>
            <a:spLocks noEditPoints="1"/>
          </p:cNvSpPr>
          <p:nvPr/>
        </p:nvSpPr>
        <p:spPr bwMode="auto">
          <a:xfrm>
            <a:off x="4002005" y="3267234"/>
            <a:ext cx="552974" cy="307298"/>
          </a:xfrm>
          <a:custGeom>
            <a:avLst/>
            <a:gdLst>
              <a:gd name="T0" fmla="*/ 361 w 626"/>
              <a:gd name="T1" fmla="*/ 21 h 345"/>
              <a:gd name="T2" fmla="*/ 265 w 626"/>
              <a:gd name="T3" fmla="*/ 0 h 345"/>
              <a:gd name="T4" fmla="*/ 546 w 626"/>
              <a:gd name="T5" fmla="*/ 30 h 345"/>
              <a:gd name="T6" fmla="*/ 80 w 626"/>
              <a:gd name="T7" fmla="*/ 257 h 345"/>
              <a:gd name="T8" fmla="*/ 195 w 626"/>
              <a:gd name="T9" fmla="*/ 30 h 345"/>
              <a:gd name="T10" fmla="*/ 201 w 626"/>
              <a:gd name="T11" fmla="*/ 227 h 345"/>
              <a:gd name="T12" fmla="*/ 206 w 626"/>
              <a:gd name="T13" fmla="*/ 222 h 345"/>
              <a:gd name="T14" fmla="*/ 240 w 626"/>
              <a:gd name="T15" fmla="*/ 222 h 345"/>
              <a:gd name="T16" fmla="*/ 251 w 626"/>
              <a:gd name="T17" fmla="*/ 222 h 345"/>
              <a:gd name="T18" fmla="*/ 546 w 626"/>
              <a:gd name="T19" fmla="*/ 30 h 345"/>
              <a:gd name="T20" fmla="*/ 240 w 626"/>
              <a:gd name="T21" fmla="*/ 30 h 345"/>
              <a:gd name="T22" fmla="*/ 206 w 626"/>
              <a:gd name="T23" fmla="*/ 46 h 345"/>
              <a:gd name="T24" fmla="*/ 206 w 626"/>
              <a:gd name="T25" fmla="*/ 57 h 345"/>
              <a:gd name="T26" fmla="*/ 240 w 626"/>
              <a:gd name="T27" fmla="*/ 74 h 345"/>
              <a:gd name="T28" fmla="*/ 206 w 626"/>
              <a:gd name="T29" fmla="*/ 57 h 345"/>
              <a:gd name="T30" fmla="*/ 206 w 626"/>
              <a:gd name="T31" fmla="*/ 101 h 345"/>
              <a:gd name="T32" fmla="*/ 240 w 626"/>
              <a:gd name="T33" fmla="*/ 85 h 345"/>
              <a:gd name="T34" fmla="*/ 206 w 626"/>
              <a:gd name="T35" fmla="*/ 112 h 345"/>
              <a:gd name="T36" fmla="*/ 240 w 626"/>
              <a:gd name="T37" fmla="*/ 128 h 345"/>
              <a:gd name="T38" fmla="*/ 206 w 626"/>
              <a:gd name="T39" fmla="*/ 112 h 345"/>
              <a:gd name="T40" fmla="*/ 206 w 626"/>
              <a:gd name="T41" fmla="*/ 156 h 345"/>
              <a:gd name="T42" fmla="*/ 240 w 626"/>
              <a:gd name="T43" fmla="*/ 139 h 345"/>
              <a:gd name="T44" fmla="*/ 206 w 626"/>
              <a:gd name="T45" fmla="*/ 167 h 345"/>
              <a:gd name="T46" fmla="*/ 240 w 626"/>
              <a:gd name="T47" fmla="*/ 183 h 345"/>
              <a:gd name="T48" fmla="*/ 206 w 626"/>
              <a:gd name="T49" fmla="*/ 167 h 345"/>
              <a:gd name="T50" fmla="*/ 206 w 626"/>
              <a:gd name="T51" fmla="*/ 211 h 345"/>
              <a:gd name="T52" fmla="*/ 240 w 626"/>
              <a:gd name="T53" fmla="*/ 194 h 345"/>
              <a:gd name="T54" fmla="*/ 601 w 626"/>
              <a:gd name="T55" fmla="*/ 258 h 345"/>
              <a:gd name="T56" fmla="*/ 613 w 626"/>
              <a:gd name="T57" fmla="*/ 308 h 345"/>
              <a:gd name="T58" fmla="*/ 587 w 626"/>
              <a:gd name="T59" fmla="*/ 295 h 345"/>
              <a:gd name="T60" fmla="*/ 601 w 626"/>
              <a:gd name="T61" fmla="*/ 258 h 345"/>
              <a:gd name="T62" fmla="*/ 12 w 626"/>
              <a:gd name="T63" fmla="*/ 258 h 345"/>
              <a:gd name="T64" fmla="*/ 24 w 626"/>
              <a:gd name="T65" fmla="*/ 308 h 345"/>
              <a:gd name="T66" fmla="*/ 39 w 626"/>
              <a:gd name="T67" fmla="*/ 271 h 345"/>
              <a:gd name="T68" fmla="*/ 581 w 626"/>
              <a:gd name="T69" fmla="*/ 271 h 345"/>
              <a:gd name="T70" fmla="*/ 45 w 626"/>
              <a:gd name="T71" fmla="*/ 295 h 345"/>
              <a:gd name="T72" fmla="*/ 49 w 626"/>
              <a:gd name="T73" fmla="*/ 316 h 345"/>
              <a:gd name="T74" fmla="*/ 106 w 626"/>
              <a:gd name="T75" fmla="*/ 325 h 345"/>
              <a:gd name="T76" fmla="*/ 135 w 626"/>
              <a:gd name="T77" fmla="*/ 325 h 345"/>
              <a:gd name="T78" fmla="*/ 193 w 626"/>
              <a:gd name="T79" fmla="*/ 316 h 345"/>
              <a:gd name="T80" fmla="*/ 441 w 626"/>
              <a:gd name="T81" fmla="*/ 295 h 345"/>
              <a:gd name="T82" fmla="*/ 462 w 626"/>
              <a:gd name="T83" fmla="*/ 345 h 345"/>
              <a:gd name="T84" fmla="*/ 505 w 626"/>
              <a:gd name="T85" fmla="*/ 321 h 345"/>
              <a:gd name="T86" fmla="*/ 547 w 626"/>
              <a:gd name="T87" fmla="*/ 345 h 345"/>
              <a:gd name="T88" fmla="*/ 569 w 626"/>
              <a:gd name="T89" fmla="*/ 295 h 345"/>
              <a:gd name="T90" fmla="*/ 581 w 626"/>
              <a:gd name="T91" fmla="*/ 271 h 345"/>
              <a:gd name="T92" fmla="*/ 65 w 626"/>
              <a:gd name="T93" fmla="*/ 316 h 345"/>
              <a:gd name="T94" fmla="*/ 91 w 626"/>
              <a:gd name="T95" fmla="*/ 316 h 345"/>
              <a:gd name="T96" fmla="*/ 163 w 626"/>
              <a:gd name="T97" fmla="*/ 329 h 345"/>
              <a:gd name="T98" fmla="*/ 163 w 626"/>
              <a:gd name="T99" fmla="*/ 303 h 345"/>
              <a:gd name="T100" fmla="*/ 163 w 626"/>
              <a:gd name="T101" fmla="*/ 329 h 345"/>
              <a:gd name="T102" fmla="*/ 449 w 626"/>
              <a:gd name="T103" fmla="*/ 316 h 345"/>
              <a:gd name="T104" fmla="*/ 475 w 626"/>
              <a:gd name="T105" fmla="*/ 316 h 345"/>
              <a:gd name="T106" fmla="*/ 547 w 626"/>
              <a:gd name="T107" fmla="*/ 329 h 345"/>
              <a:gd name="T108" fmla="*/ 547 w 626"/>
              <a:gd name="T109" fmla="*/ 303 h 345"/>
              <a:gd name="T110" fmla="*/ 547 w 626"/>
              <a:gd name="T111" fmla="*/ 32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6" h="345">
                <a:moveTo>
                  <a:pt x="265" y="21"/>
                </a:moveTo>
                <a:cubicBezTo>
                  <a:pt x="361" y="21"/>
                  <a:pt x="361" y="21"/>
                  <a:pt x="361" y="21"/>
                </a:cubicBezTo>
                <a:cubicBezTo>
                  <a:pt x="361" y="0"/>
                  <a:pt x="361" y="0"/>
                  <a:pt x="361" y="0"/>
                </a:cubicBezTo>
                <a:cubicBezTo>
                  <a:pt x="265" y="0"/>
                  <a:pt x="265" y="0"/>
                  <a:pt x="265" y="0"/>
                </a:cubicBezTo>
                <a:cubicBezTo>
                  <a:pt x="265" y="21"/>
                  <a:pt x="265" y="21"/>
                  <a:pt x="265" y="21"/>
                </a:cubicBezTo>
                <a:close/>
                <a:moveTo>
                  <a:pt x="546" y="30"/>
                </a:moveTo>
                <a:cubicBezTo>
                  <a:pt x="626" y="30"/>
                  <a:pt x="625" y="257"/>
                  <a:pt x="546" y="257"/>
                </a:cubicBezTo>
                <a:cubicBezTo>
                  <a:pt x="420" y="257"/>
                  <a:pt x="205" y="257"/>
                  <a:pt x="80" y="257"/>
                </a:cubicBezTo>
                <a:cubicBezTo>
                  <a:pt x="1" y="257"/>
                  <a:pt x="0" y="30"/>
                  <a:pt x="80" y="30"/>
                </a:cubicBezTo>
                <a:cubicBezTo>
                  <a:pt x="195" y="30"/>
                  <a:pt x="195" y="30"/>
                  <a:pt x="195" y="30"/>
                </a:cubicBezTo>
                <a:cubicBezTo>
                  <a:pt x="195" y="222"/>
                  <a:pt x="195" y="222"/>
                  <a:pt x="195" y="222"/>
                </a:cubicBezTo>
                <a:cubicBezTo>
                  <a:pt x="195" y="225"/>
                  <a:pt x="198" y="227"/>
                  <a:pt x="201" y="227"/>
                </a:cubicBezTo>
                <a:cubicBezTo>
                  <a:pt x="204" y="227"/>
                  <a:pt x="206" y="225"/>
                  <a:pt x="206" y="222"/>
                </a:cubicBezTo>
                <a:cubicBezTo>
                  <a:pt x="206" y="222"/>
                  <a:pt x="206" y="222"/>
                  <a:pt x="206" y="222"/>
                </a:cubicBezTo>
                <a:cubicBezTo>
                  <a:pt x="240" y="222"/>
                  <a:pt x="240" y="222"/>
                  <a:pt x="240" y="222"/>
                </a:cubicBezTo>
                <a:cubicBezTo>
                  <a:pt x="240" y="222"/>
                  <a:pt x="240" y="222"/>
                  <a:pt x="240" y="222"/>
                </a:cubicBezTo>
                <a:cubicBezTo>
                  <a:pt x="240" y="225"/>
                  <a:pt x="243" y="227"/>
                  <a:pt x="246" y="227"/>
                </a:cubicBezTo>
                <a:cubicBezTo>
                  <a:pt x="249" y="227"/>
                  <a:pt x="251" y="225"/>
                  <a:pt x="251" y="222"/>
                </a:cubicBezTo>
                <a:cubicBezTo>
                  <a:pt x="251" y="30"/>
                  <a:pt x="251" y="30"/>
                  <a:pt x="251" y="30"/>
                </a:cubicBezTo>
                <a:cubicBezTo>
                  <a:pt x="546" y="30"/>
                  <a:pt x="546" y="30"/>
                  <a:pt x="546" y="30"/>
                </a:cubicBezTo>
                <a:close/>
                <a:moveTo>
                  <a:pt x="206" y="30"/>
                </a:moveTo>
                <a:cubicBezTo>
                  <a:pt x="240" y="30"/>
                  <a:pt x="240" y="30"/>
                  <a:pt x="240" y="30"/>
                </a:cubicBezTo>
                <a:cubicBezTo>
                  <a:pt x="240" y="46"/>
                  <a:pt x="240" y="46"/>
                  <a:pt x="240" y="46"/>
                </a:cubicBezTo>
                <a:cubicBezTo>
                  <a:pt x="206" y="46"/>
                  <a:pt x="206" y="46"/>
                  <a:pt x="206" y="46"/>
                </a:cubicBezTo>
                <a:cubicBezTo>
                  <a:pt x="206" y="30"/>
                  <a:pt x="206" y="30"/>
                  <a:pt x="206" y="30"/>
                </a:cubicBezTo>
                <a:close/>
                <a:moveTo>
                  <a:pt x="206" y="57"/>
                </a:moveTo>
                <a:cubicBezTo>
                  <a:pt x="206" y="74"/>
                  <a:pt x="206" y="74"/>
                  <a:pt x="206" y="74"/>
                </a:cubicBezTo>
                <a:cubicBezTo>
                  <a:pt x="240" y="74"/>
                  <a:pt x="240" y="74"/>
                  <a:pt x="240" y="74"/>
                </a:cubicBezTo>
                <a:cubicBezTo>
                  <a:pt x="240" y="57"/>
                  <a:pt x="240" y="57"/>
                  <a:pt x="240" y="57"/>
                </a:cubicBezTo>
                <a:cubicBezTo>
                  <a:pt x="206" y="57"/>
                  <a:pt x="206" y="57"/>
                  <a:pt x="206" y="57"/>
                </a:cubicBezTo>
                <a:close/>
                <a:moveTo>
                  <a:pt x="206" y="85"/>
                </a:moveTo>
                <a:cubicBezTo>
                  <a:pt x="206" y="101"/>
                  <a:pt x="206" y="101"/>
                  <a:pt x="206" y="101"/>
                </a:cubicBezTo>
                <a:cubicBezTo>
                  <a:pt x="240" y="101"/>
                  <a:pt x="240" y="101"/>
                  <a:pt x="240" y="101"/>
                </a:cubicBezTo>
                <a:cubicBezTo>
                  <a:pt x="240" y="85"/>
                  <a:pt x="240" y="85"/>
                  <a:pt x="240" y="85"/>
                </a:cubicBezTo>
                <a:cubicBezTo>
                  <a:pt x="206" y="85"/>
                  <a:pt x="206" y="85"/>
                  <a:pt x="206" y="85"/>
                </a:cubicBezTo>
                <a:close/>
                <a:moveTo>
                  <a:pt x="206" y="112"/>
                </a:moveTo>
                <a:cubicBezTo>
                  <a:pt x="206" y="128"/>
                  <a:pt x="206" y="128"/>
                  <a:pt x="206" y="128"/>
                </a:cubicBezTo>
                <a:cubicBezTo>
                  <a:pt x="240" y="128"/>
                  <a:pt x="240" y="128"/>
                  <a:pt x="240" y="128"/>
                </a:cubicBezTo>
                <a:cubicBezTo>
                  <a:pt x="240" y="112"/>
                  <a:pt x="240" y="112"/>
                  <a:pt x="240" y="112"/>
                </a:cubicBezTo>
                <a:cubicBezTo>
                  <a:pt x="206" y="112"/>
                  <a:pt x="206" y="112"/>
                  <a:pt x="206" y="112"/>
                </a:cubicBezTo>
                <a:close/>
                <a:moveTo>
                  <a:pt x="206" y="139"/>
                </a:moveTo>
                <a:cubicBezTo>
                  <a:pt x="206" y="156"/>
                  <a:pt x="206" y="156"/>
                  <a:pt x="206" y="156"/>
                </a:cubicBezTo>
                <a:cubicBezTo>
                  <a:pt x="240" y="156"/>
                  <a:pt x="240" y="156"/>
                  <a:pt x="240" y="156"/>
                </a:cubicBezTo>
                <a:cubicBezTo>
                  <a:pt x="240" y="139"/>
                  <a:pt x="240" y="139"/>
                  <a:pt x="240" y="139"/>
                </a:cubicBezTo>
                <a:cubicBezTo>
                  <a:pt x="206" y="139"/>
                  <a:pt x="206" y="139"/>
                  <a:pt x="206" y="139"/>
                </a:cubicBezTo>
                <a:close/>
                <a:moveTo>
                  <a:pt x="206" y="167"/>
                </a:moveTo>
                <a:cubicBezTo>
                  <a:pt x="206" y="183"/>
                  <a:pt x="206" y="183"/>
                  <a:pt x="206" y="183"/>
                </a:cubicBezTo>
                <a:cubicBezTo>
                  <a:pt x="240" y="183"/>
                  <a:pt x="240" y="183"/>
                  <a:pt x="240" y="183"/>
                </a:cubicBezTo>
                <a:cubicBezTo>
                  <a:pt x="240" y="167"/>
                  <a:pt x="240" y="167"/>
                  <a:pt x="240" y="167"/>
                </a:cubicBezTo>
                <a:cubicBezTo>
                  <a:pt x="206" y="167"/>
                  <a:pt x="206" y="167"/>
                  <a:pt x="206" y="167"/>
                </a:cubicBezTo>
                <a:close/>
                <a:moveTo>
                  <a:pt x="206" y="194"/>
                </a:moveTo>
                <a:cubicBezTo>
                  <a:pt x="206" y="211"/>
                  <a:pt x="206" y="211"/>
                  <a:pt x="206" y="211"/>
                </a:cubicBezTo>
                <a:cubicBezTo>
                  <a:pt x="240" y="211"/>
                  <a:pt x="240" y="211"/>
                  <a:pt x="240" y="211"/>
                </a:cubicBezTo>
                <a:cubicBezTo>
                  <a:pt x="240" y="194"/>
                  <a:pt x="240" y="194"/>
                  <a:pt x="240" y="194"/>
                </a:cubicBezTo>
                <a:cubicBezTo>
                  <a:pt x="206" y="194"/>
                  <a:pt x="206" y="194"/>
                  <a:pt x="206" y="194"/>
                </a:cubicBezTo>
                <a:close/>
                <a:moveTo>
                  <a:pt x="601" y="258"/>
                </a:moveTo>
                <a:cubicBezTo>
                  <a:pt x="613" y="258"/>
                  <a:pt x="613" y="258"/>
                  <a:pt x="613" y="258"/>
                </a:cubicBezTo>
                <a:cubicBezTo>
                  <a:pt x="613" y="308"/>
                  <a:pt x="613" y="308"/>
                  <a:pt x="613" y="308"/>
                </a:cubicBezTo>
                <a:cubicBezTo>
                  <a:pt x="601" y="308"/>
                  <a:pt x="601" y="308"/>
                  <a:pt x="601" y="308"/>
                </a:cubicBezTo>
                <a:cubicBezTo>
                  <a:pt x="587" y="295"/>
                  <a:pt x="587" y="295"/>
                  <a:pt x="587" y="295"/>
                </a:cubicBezTo>
                <a:cubicBezTo>
                  <a:pt x="587" y="271"/>
                  <a:pt x="587" y="271"/>
                  <a:pt x="587" y="271"/>
                </a:cubicBezTo>
                <a:cubicBezTo>
                  <a:pt x="601" y="258"/>
                  <a:pt x="601" y="258"/>
                  <a:pt x="601" y="258"/>
                </a:cubicBezTo>
                <a:close/>
                <a:moveTo>
                  <a:pt x="24" y="258"/>
                </a:moveTo>
                <a:cubicBezTo>
                  <a:pt x="12" y="258"/>
                  <a:pt x="12" y="258"/>
                  <a:pt x="12" y="258"/>
                </a:cubicBezTo>
                <a:cubicBezTo>
                  <a:pt x="12" y="308"/>
                  <a:pt x="12" y="308"/>
                  <a:pt x="12" y="308"/>
                </a:cubicBezTo>
                <a:cubicBezTo>
                  <a:pt x="24" y="308"/>
                  <a:pt x="24" y="308"/>
                  <a:pt x="24" y="308"/>
                </a:cubicBezTo>
                <a:cubicBezTo>
                  <a:pt x="39" y="295"/>
                  <a:pt x="39" y="295"/>
                  <a:pt x="39" y="295"/>
                </a:cubicBezTo>
                <a:cubicBezTo>
                  <a:pt x="39" y="271"/>
                  <a:pt x="39" y="271"/>
                  <a:pt x="39" y="271"/>
                </a:cubicBezTo>
                <a:cubicBezTo>
                  <a:pt x="24" y="258"/>
                  <a:pt x="24" y="258"/>
                  <a:pt x="24" y="258"/>
                </a:cubicBezTo>
                <a:close/>
                <a:moveTo>
                  <a:pt x="581" y="271"/>
                </a:moveTo>
                <a:cubicBezTo>
                  <a:pt x="45" y="271"/>
                  <a:pt x="45" y="271"/>
                  <a:pt x="45" y="271"/>
                </a:cubicBezTo>
                <a:cubicBezTo>
                  <a:pt x="45" y="295"/>
                  <a:pt x="45" y="295"/>
                  <a:pt x="45" y="295"/>
                </a:cubicBezTo>
                <a:cubicBezTo>
                  <a:pt x="57" y="295"/>
                  <a:pt x="57" y="295"/>
                  <a:pt x="57" y="295"/>
                </a:cubicBezTo>
                <a:cubicBezTo>
                  <a:pt x="52" y="301"/>
                  <a:pt x="49" y="308"/>
                  <a:pt x="49" y="316"/>
                </a:cubicBezTo>
                <a:cubicBezTo>
                  <a:pt x="49" y="332"/>
                  <a:pt x="62" y="345"/>
                  <a:pt x="78" y="345"/>
                </a:cubicBezTo>
                <a:cubicBezTo>
                  <a:pt x="91" y="345"/>
                  <a:pt x="102" y="337"/>
                  <a:pt x="106" y="325"/>
                </a:cubicBezTo>
                <a:cubicBezTo>
                  <a:pt x="110" y="322"/>
                  <a:pt x="115" y="321"/>
                  <a:pt x="121" y="321"/>
                </a:cubicBezTo>
                <a:cubicBezTo>
                  <a:pt x="126" y="321"/>
                  <a:pt x="131" y="322"/>
                  <a:pt x="135" y="325"/>
                </a:cubicBezTo>
                <a:cubicBezTo>
                  <a:pt x="139" y="337"/>
                  <a:pt x="150" y="345"/>
                  <a:pt x="163" y="345"/>
                </a:cubicBezTo>
                <a:cubicBezTo>
                  <a:pt x="180" y="345"/>
                  <a:pt x="193" y="332"/>
                  <a:pt x="193" y="316"/>
                </a:cubicBezTo>
                <a:cubicBezTo>
                  <a:pt x="193" y="308"/>
                  <a:pt x="190" y="301"/>
                  <a:pt x="185" y="295"/>
                </a:cubicBezTo>
                <a:cubicBezTo>
                  <a:pt x="441" y="295"/>
                  <a:pt x="441" y="295"/>
                  <a:pt x="441" y="295"/>
                </a:cubicBezTo>
                <a:cubicBezTo>
                  <a:pt x="436" y="301"/>
                  <a:pt x="433" y="308"/>
                  <a:pt x="433" y="316"/>
                </a:cubicBezTo>
                <a:cubicBezTo>
                  <a:pt x="433" y="332"/>
                  <a:pt x="446" y="345"/>
                  <a:pt x="462" y="345"/>
                </a:cubicBezTo>
                <a:cubicBezTo>
                  <a:pt x="475" y="345"/>
                  <a:pt x="486" y="337"/>
                  <a:pt x="490" y="325"/>
                </a:cubicBezTo>
                <a:cubicBezTo>
                  <a:pt x="494" y="322"/>
                  <a:pt x="499" y="321"/>
                  <a:pt x="505" y="321"/>
                </a:cubicBezTo>
                <a:cubicBezTo>
                  <a:pt x="510" y="321"/>
                  <a:pt x="515" y="322"/>
                  <a:pt x="519" y="325"/>
                </a:cubicBezTo>
                <a:cubicBezTo>
                  <a:pt x="523" y="337"/>
                  <a:pt x="534" y="345"/>
                  <a:pt x="547" y="345"/>
                </a:cubicBezTo>
                <a:cubicBezTo>
                  <a:pt x="564" y="345"/>
                  <a:pt x="577" y="332"/>
                  <a:pt x="577" y="316"/>
                </a:cubicBezTo>
                <a:cubicBezTo>
                  <a:pt x="577" y="308"/>
                  <a:pt x="574" y="301"/>
                  <a:pt x="569" y="295"/>
                </a:cubicBezTo>
                <a:cubicBezTo>
                  <a:pt x="581" y="295"/>
                  <a:pt x="581" y="295"/>
                  <a:pt x="581" y="295"/>
                </a:cubicBezTo>
                <a:lnTo>
                  <a:pt x="581" y="271"/>
                </a:lnTo>
                <a:close/>
                <a:moveTo>
                  <a:pt x="78" y="329"/>
                </a:moveTo>
                <a:cubicBezTo>
                  <a:pt x="71" y="329"/>
                  <a:pt x="65" y="323"/>
                  <a:pt x="65" y="316"/>
                </a:cubicBezTo>
                <a:cubicBezTo>
                  <a:pt x="65" y="309"/>
                  <a:pt x="71" y="303"/>
                  <a:pt x="78" y="303"/>
                </a:cubicBezTo>
                <a:cubicBezTo>
                  <a:pt x="85" y="303"/>
                  <a:pt x="91" y="309"/>
                  <a:pt x="91" y="316"/>
                </a:cubicBezTo>
                <a:cubicBezTo>
                  <a:pt x="91" y="323"/>
                  <a:pt x="85" y="329"/>
                  <a:pt x="78" y="329"/>
                </a:cubicBezTo>
                <a:close/>
                <a:moveTo>
                  <a:pt x="163" y="329"/>
                </a:moveTo>
                <a:cubicBezTo>
                  <a:pt x="156" y="329"/>
                  <a:pt x="150" y="323"/>
                  <a:pt x="150" y="316"/>
                </a:cubicBezTo>
                <a:cubicBezTo>
                  <a:pt x="150" y="309"/>
                  <a:pt x="156" y="303"/>
                  <a:pt x="163" y="303"/>
                </a:cubicBezTo>
                <a:cubicBezTo>
                  <a:pt x="171" y="303"/>
                  <a:pt x="177" y="309"/>
                  <a:pt x="177" y="316"/>
                </a:cubicBezTo>
                <a:cubicBezTo>
                  <a:pt x="177" y="323"/>
                  <a:pt x="171" y="329"/>
                  <a:pt x="163" y="329"/>
                </a:cubicBezTo>
                <a:close/>
                <a:moveTo>
                  <a:pt x="462" y="329"/>
                </a:moveTo>
                <a:cubicBezTo>
                  <a:pt x="455" y="329"/>
                  <a:pt x="449" y="323"/>
                  <a:pt x="449" y="316"/>
                </a:cubicBezTo>
                <a:cubicBezTo>
                  <a:pt x="449" y="309"/>
                  <a:pt x="455" y="303"/>
                  <a:pt x="462" y="303"/>
                </a:cubicBezTo>
                <a:cubicBezTo>
                  <a:pt x="469" y="303"/>
                  <a:pt x="475" y="309"/>
                  <a:pt x="475" y="316"/>
                </a:cubicBezTo>
                <a:cubicBezTo>
                  <a:pt x="475" y="323"/>
                  <a:pt x="469" y="329"/>
                  <a:pt x="462" y="329"/>
                </a:cubicBezTo>
                <a:close/>
                <a:moveTo>
                  <a:pt x="547" y="329"/>
                </a:moveTo>
                <a:cubicBezTo>
                  <a:pt x="540" y="329"/>
                  <a:pt x="534" y="323"/>
                  <a:pt x="534" y="316"/>
                </a:cubicBezTo>
                <a:cubicBezTo>
                  <a:pt x="534" y="309"/>
                  <a:pt x="540" y="303"/>
                  <a:pt x="547" y="303"/>
                </a:cubicBezTo>
                <a:cubicBezTo>
                  <a:pt x="555" y="303"/>
                  <a:pt x="561" y="309"/>
                  <a:pt x="561" y="316"/>
                </a:cubicBezTo>
                <a:cubicBezTo>
                  <a:pt x="561" y="323"/>
                  <a:pt x="555" y="329"/>
                  <a:pt x="547" y="329"/>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95" name="Freeform 5"/>
          <p:cNvSpPr>
            <a:spLocks noEditPoints="1"/>
          </p:cNvSpPr>
          <p:nvPr/>
        </p:nvSpPr>
        <p:spPr bwMode="auto">
          <a:xfrm>
            <a:off x="3633344" y="4019329"/>
            <a:ext cx="596855" cy="296559"/>
          </a:xfrm>
          <a:custGeom>
            <a:avLst/>
            <a:gdLst>
              <a:gd name="T0" fmla="*/ 186 w 242"/>
              <a:gd name="T1" fmla="*/ 38 h 108"/>
              <a:gd name="T2" fmla="*/ 186 w 242"/>
              <a:gd name="T3" fmla="*/ 34 h 108"/>
              <a:gd name="T4" fmla="*/ 192 w 242"/>
              <a:gd name="T5" fmla="*/ 34 h 108"/>
              <a:gd name="T6" fmla="*/ 192 w 242"/>
              <a:gd name="T7" fmla="*/ 38 h 108"/>
              <a:gd name="T8" fmla="*/ 186 w 242"/>
              <a:gd name="T9" fmla="*/ 38 h 108"/>
              <a:gd name="T10" fmla="*/ 195 w 242"/>
              <a:gd name="T11" fmla="*/ 44 h 108"/>
              <a:gd name="T12" fmla="*/ 201 w 242"/>
              <a:gd name="T13" fmla="*/ 44 h 108"/>
              <a:gd name="T14" fmla="*/ 201 w 242"/>
              <a:gd name="T15" fmla="*/ 41 h 108"/>
              <a:gd name="T16" fmla="*/ 195 w 242"/>
              <a:gd name="T17" fmla="*/ 41 h 108"/>
              <a:gd name="T18" fmla="*/ 195 w 242"/>
              <a:gd name="T19" fmla="*/ 44 h 108"/>
              <a:gd name="T20" fmla="*/ 201 w 242"/>
              <a:gd name="T21" fmla="*/ 34 h 108"/>
              <a:gd name="T22" fmla="*/ 195 w 242"/>
              <a:gd name="T23" fmla="*/ 34 h 108"/>
              <a:gd name="T24" fmla="*/ 195 w 242"/>
              <a:gd name="T25" fmla="*/ 38 h 108"/>
              <a:gd name="T26" fmla="*/ 201 w 242"/>
              <a:gd name="T27" fmla="*/ 38 h 108"/>
              <a:gd name="T28" fmla="*/ 201 w 242"/>
              <a:gd name="T29" fmla="*/ 34 h 108"/>
              <a:gd name="T30" fmla="*/ 204 w 242"/>
              <a:gd name="T31" fmla="*/ 52 h 108"/>
              <a:gd name="T32" fmla="*/ 224 w 242"/>
              <a:gd name="T33" fmla="*/ 60 h 108"/>
              <a:gd name="T34" fmla="*/ 224 w 242"/>
              <a:gd name="T35" fmla="*/ 57 h 108"/>
              <a:gd name="T36" fmla="*/ 232 w 242"/>
              <a:gd name="T37" fmla="*/ 58 h 108"/>
              <a:gd name="T38" fmla="*/ 232 w 242"/>
              <a:gd name="T39" fmla="*/ 52 h 108"/>
              <a:gd name="T40" fmla="*/ 227 w 242"/>
              <a:gd name="T41" fmla="*/ 49 h 108"/>
              <a:gd name="T42" fmla="*/ 227 w 242"/>
              <a:gd name="T43" fmla="*/ 43 h 108"/>
              <a:gd name="T44" fmla="*/ 204 w 242"/>
              <a:gd name="T45" fmla="*/ 27 h 108"/>
              <a:gd name="T46" fmla="*/ 195 w 242"/>
              <a:gd name="T47" fmla="*/ 27 h 108"/>
              <a:gd name="T48" fmla="*/ 195 w 242"/>
              <a:gd name="T49" fmla="*/ 23 h 108"/>
              <a:gd name="T50" fmla="*/ 187 w 242"/>
              <a:gd name="T51" fmla="*/ 23 h 108"/>
              <a:gd name="T52" fmla="*/ 187 w 242"/>
              <a:gd name="T53" fmla="*/ 18 h 108"/>
              <a:gd name="T54" fmla="*/ 180 w 242"/>
              <a:gd name="T55" fmla="*/ 18 h 108"/>
              <a:gd name="T56" fmla="*/ 180 w 242"/>
              <a:gd name="T57" fmla="*/ 27 h 108"/>
              <a:gd name="T58" fmla="*/ 171 w 242"/>
              <a:gd name="T59" fmla="*/ 27 h 108"/>
              <a:gd name="T60" fmla="*/ 171 w 242"/>
              <a:gd name="T61" fmla="*/ 32 h 108"/>
              <a:gd name="T62" fmla="*/ 204 w 242"/>
              <a:gd name="T63" fmla="*/ 32 h 108"/>
              <a:gd name="T64" fmla="*/ 204 w 242"/>
              <a:gd name="T65" fmla="*/ 52 h 108"/>
              <a:gd name="T66" fmla="*/ 241 w 242"/>
              <a:gd name="T67" fmla="*/ 71 h 108"/>
              <a:gd name="T68" fmla="*/ 230 w 242"/>
              <a:gd name="T69" fmla="*/ 108 h 108"/>
              <a:gd name="T70" fmla="*/ 22 w 242"/>
              <a:gd name="T71" fmla="*/ 108 h 108"/>
              <a:gd name="T72" fmla="*/ 36 w 242"/>
              <a:gd name="T73" fmla="*/ 85 h 108"/>
              <a:gd name="T74" fmla="*/ 0 w 242"/>
              <a:gd name="T75" fmla="*/ 8 h 108"/>
              <a:gd name="T76" fmla="*/ 185 w 242"/>
              <a:gd name="T77" fmla="*/ 52 h 108"/>
              <a:gd name="T78" fmla="*/ 218 w 242"/>
              <a:gd name="T79" fmla="*/ 64 h 108"/>
              <a:gd name="T80" fmla="*/ 241 w 242"/>
              <a:gd name="T81" fmla="*/ 71 h 108"/>
              <a:gd name="T82" fmla="*/ 65 w 242"/>
              <a:gd name="T83" fmla="*/ 42 h 108"/>
              <a:gd name="T84" fmla="*/ 56 w 242"/>
              <a:gd name="T85" fmla="*/ 32 h 108"/>
              <a:gd name="T86" fmla="*/ 46 w 242"/>
              <a:gd name="T87" fmla="*/ 42 h 108"/>
              <a:gd name="T88" fmla="*/ 56 w 242"/>
              <a:gd name="T89" fmla="*/ 52 h 108"/>
              <a:gd name="T90" fmla="*/ 65 w 242"/>
              <a:gd name="T91" fmla="*/ 42 h 108"/>
              <a:gd name="T92" fmla="*/ 182 w 242"/>
              <a:gd name="T93" fmla="*/ 38 h 108"/>
              <a:gd name="T94" fmla="*/ 182 w 242"/>
              <a:gd name="T95" fmla="*/ 34 h 108"/>
              <a:gd name="T96" fmla="*/ 176 w 242"/>
              <a:gd name="T97" fmla="*/ 34 h 108"/>
              <a:gd name="T98" fmla="*/ 176 w 242"/>
              <a:gd name="T99" fmla="*/ 38 h 108"/>
              <a:gd name="T100" fmla="*/ 182 w 242"/>
              <a:gd name="T101" fmla="*/ 3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108">
                <a:moveTo>
                  <a:pt x="186" y="38"/>
                </a:moveTo>
                <a:cubicBezTo>
                  <a:pt x="186" y="34"/>
                  <a:pt x="186" y="34"/>
                  <a:pt x="186" y="34"/>
                </a:cubicBezTo>
                <a:cubicBezTo>
                  <a:pt x="192" y="34"/>
                  <a:pt x="192" y="34"/>
                  <a:pt x="192" y="34"/>
                </a:cubicBezTo>
                <a:cubicBezTo>
                  <a:pt x="192" y="38"/>
                  <a:pt x="192" y="38"/>
                  <a:pt x="192" y="38"/>
                </a:cubicBezTo>
                <a:lnTo>
                  <a:pt x="186" y="38"/>
                </a:lnTo>
                <a:close/>
                <a:moveTo>
                  <a:pt x="195" y="44"/>
                </a:moveTo>
                <a:cubicBezTo>
                  <a:pt x="201" y="44"/>
                  <a:pt x="201" y="44"/>
                  <a:pt x="201" y="44"/>
                </a:cubicBezTo>
                <a:cubicBezTo>
                  <a:pt x="201" y="41"/>
                  <a:pt x="201" y="41"/>
                  <a:pt x="201" y="41"/>
                </a:cubicBezTo>
                <a:cubicBezTo>
                  <a:pt x="195" y="41"/>
                  <a:pt x="195" y="41"/>
                  <a:pt x="195" y="41"/>
                </a:cubicBezTo>
                <a:lnTo>
                  <a:pt x="195" y="44"/>
                </a:lnTo>
                <a:close/>
                <a:moveTo>
                  <a:pt x="201" y="34"/>
                </a:moveTo>
                <a:cubicBezTo>
                  <a:pt x="195" y="34"/>
                  <a:pt x="195" y="34"/>
                  <a:pt x="195" y="34"/>
                </a:cubicBezTo>
                <a:cubicBezTo>
                  <a:pt x="195" y="38"/>
                  <a:pt x="195" y="38"/>
                  <a:pt x="195" y="38"/>
                </a:cubicBezTo>
                <a:cubicBezTo>
                  <a:pt x="201" y="38"/>
                  <a:pt x="201" y="38"/>
                  <a:pt x="201" y="38"/>
                </a:cubicBezTo>
                <a:lnTo>
                  <a:pt x="201" y="34"/>
                </a:lnTo>
                <a:close/>
                <a:moveTo>
                  <a:pt x="204" y="52"/>
                </a:moveTo>
                <a:cubicBezTo>
                  <a:pt x="224" y="60"/>
                  <a:pt x="224" y="60"/>
                  <a:pt x="224" y="60"/>
                </a:cubicBezTo>
                <a:cubicBezTo>
                  <a:pt x="224" y="57"/>
                  <a:pt x="224" y="57"/>
                  <a:pt x="224" y="57"/>
                </a:cubicBezTo>
                <a:cubicBezTo>
                  <a:pt x="232" y="58"/>
                  <a:pt x="232" y="58"/>
                  <a:pt x="232" y="58"/>
                </a:cubicBezTo>
                <a:cubicBezTo>
                  <a:pt x="232" y="52"/>
                  <a:pt x="232" y="52"/>
                  <a:pt x="232" y="52"/>
                </a:cubicBezTo>
                <a:cubicBezTo>
                  <a:pt x="227" y="49"/>
                  <a:pt x="227" y="49"/>
                  <a:pt x="227" y="49"/>
                </a:cubicBezTo>
                <a:cubicBezTo>
                  <a:pt x="227" y="43"/>
                  <a:pt x="227" y="43"/>
                  <a:pt x="227" y="43"/>
                </a:cubicBezTo>
                <a:cubicBezTo>
                  <a:pt x="204" y="27"/>
                  <a:pt x="204" y="27"/>
                  <a:pt x="204" y="27"/>
                </a:cubicBezTo>
                <a:cubicBezTo>
                  <a:pt x="195" y="27"/>
                  <a:pt x="195" y="27"/>
                  <a:pt x="195" y="27"/>
                </a:cubicBezTo>
                <a:cubicBezTo>
                  <a:pt x="195" y="23"/>
                  <a:pt x="195" y="23"/>
                  <a:pt x="195" y="23"/>
                </a:cubicBezTo>
                <a:cubicBezTo>
                  <a:pt x="187" y="23"/>
                  <a:pt x="187" y="23"/>
                  <a:pt x="187" y="23"/>
                </a:cubicBezTo>
                <a:cubicBezTo>
                  <a:pt x="187" y="18"/>
                  <a:pt x="187" y="18"/>
                  <a:pt x="187" y="18"/>
                </a:cubicBezTo>
                <a:cubicBezTo>
                  <a:pt x="180" y="18"/>
                  <a:pt x="180" y="18"/>
                  <a:pt x="180" y="18"/>
                </a:cubicBezTo>
                <a:cubicBezTo>
                  <a:pt x="180" y="27"/>
                  <a:pt x="180" y="27"/>
                  <a:pt x="180" y="27"/>
                </a:cubicBezTo>
                <a:cubicBezTo>
                  <a:pt x="171" y="27"/>
                  <a:pt x="171" y="27"/>
                  <a:pt x="171" y="27"/>
                </a:cubicBezTo>
                <a:cubicBezTo>
                  <a:pt x="171" y="32"/>
                  <a:pt x="171" y="32"/>
                  <a:pt x="171" y="32"/>
                </a:cubicBezTo>
                <a:cubicBezTo>
                  <a:pt x="204" y="32"/>
                  <a:pt x="204" y="32"/>
                  <a:pt x="204" y="32"/>
                </a:cubicBezTo>
                <a:lnTo>
                  <a:pt x="204" y="52"/>
                </a:lnTo>
                <a:close/>
                <a:moveTo>
                  <a:pt x="241" y="71"/>
                </a:moveTo>
                <a:cubicBezTo>
                  <a:pt x="242" y="89"/>
                  <a:pt x="237" y="100"/>
                  <a:pt x="230" y="108"/>
                </a:cubicBezTo>
                <a:cubicBezTo>
                  <a:pt x="161" y="108"/>
                  <a:pt x="91" y="108"/>
                  <a:pt x="22" y="108"/>
                </a:cubicBezTo>
                <a:cubicBezTo>
                  <a:pt x="22" y="97"/>
                  <a:pt x="26" y="90"/>
                  <a:pt x="36" y="85"/>
                </a:cubicBezTo>
                <a:cubicBezTo>
                  <a:pt x="22" y="71"/>
                  <a:pt x="8" y="42"/>
                  <a:pt x="0" y="8"/>
                </a:cubicBezTo>
                <a:cubicBezTo>
                  <a:pt x="63" y="0"/>
                  <a:pt x="124" y="28"/>
                  <a:pt x="185" y="52"/>
                </a:cubicBezTo>
                <a:cubicBezTo>
                  <a:pt x="218" y="64"/>
                  <a:pt x="218" y="64"/>
                  <a:pt x="218" y="64"/>
                </a:cubicBezTo>
                <a:cubicBezTo>
                  <a:pt x="224" y="66"/>
                  <a:pt x="233" y="69"/>
                  <a:pt x="241" y="71"/>
                </a:cubicBezTo>
                <a:close/>
                <a:moveTo>
                  <a:pt x="65" y="42"/>
                </a:moveTo>
                <a:cubicBezTo>
                  <a:pt x="65" y="37"/>
                  <a:pt x="61" y="32"/>
                  <a:pt x="56" y="32"/>
                </a:cubicBezTo>
                <a:cubicBezTo>
                  <a:pt x="50" y="32"/>
                  <a:pt x="46" y="37"/>
                  <a:pt x="46" y="42"/>
                </a:cubicBezTo>
                <a:cubicBezTo>
                  <a:pt x="46" y="47"/>
                  <a:pt x="50" y="52"/>
                  <a:pt x="56" y="52"/>
                </a:cubicBezTo>
                <a:cubicBezTo>
                  <a:pt x="61" y="52"/>
                  <a:pt x="65" y="47"/>
                  <a:pt x="65" y="42"/>
                </a:cubicBezTo>
                <a:close/>
                <a:moveTo>
                  <a:pt x="182" y="38"/>
                </a:moveTo>
                <a:cubicBezTo>
                  <a:pt x="182" y="34"/>
                  <a:pt x="182" y="34"/>
                  <a:pt x="182" y="34"/>
                </a:cubicBezTo>
                <a:cubicBezTo>
                  <a:pt x="176" y="34"/>
                  <a:pt x="176" y="34"/>
                  <a:pt x="176" y="34"/>
                </a:cubicBezTo>
                <a:cubicBezTo>
                  <a:pt x="176" y="38"/>
                  <a:pt x="176" y="38"/>
                  <a:pt x="176" y="38"/>
                </a:cubicBezTo>
                <a:lnTo>
                  <a:pt x="182" y="38"/>
                </a:ln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96" name="CuadroTexto 95"/>
          <p:cNvSpPr txBox="1"/>
          <p:nvPr/>
        </p:nvSpPr>
        <p:spPr>
          <a:xfrm>
            <a:off x="3558638" y="4713741"/>
            <a:ext cx="979307" cy="276999"/>
          </a:xfrm>
          <a:prstGeom prst="rect">
            <a:avLst/>
          </a:prstGeom>
          <a:solidFill>
            <a:schemeClr val="accent1">
              <a:lumMod val="50000"/>
            </a:schemeClr>
          </a:solidFill>
          <a:ln>
            <a:noFill/>
          </a:ln>
          <a:effectLst>
            <a:softEdge rad="12700"/>
          </a:effectLst>
        </p:spPr>
        <p:txBody>
          <a:bodyPr wrap="none" rtlCol="0">
            <a:spAutoFit/>
          </a:bodyPr>
          <a:lstStyle/>
          <a:p>
            <a:pPr algn="ctr"/>
            <a:r>
              <a:rPr lang="es-ES_tradnl" sz="1200" b="1" dirty="0">
                <a:solidFill>
                  <a:schemeClr val="bg1"/>
                </a:solidFill>
                <a:latin typeface="Arial" panose="020B0604020202020204" pitchFamily="34" charset="0"/>
                <a:ea typeface="Tahoma" panose="020B0604030504040204" pitchFamily="34" charset="0"/>
                <a:cs typeface="Arial" panose="020B0604020202020204" pitchFamily="34" charset="0"/>
              </a:rPr>
              <a:t>Transporte</a:t>
            </a:r>
            <a:endParaRPr lang="es-ES_tradnl" sz="10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97" name="Freeform 25"/>
          <p:cNvSpPr>
            <a:spLocks/>
          </p:cNvSpPr>
          <p:nvPr/>
        </p:nvSpPr>
        <p:spPr bwMode="auto">
          <a:xfrm>
            <a:off x="3947277" y="2379982"/>
            <a:ext cx="525414" cy="394913"/>
          </a:xfrm>
          <a:custGeom>
            <a:avLst/>
            <a:gdLst>
              <a:gd name="T0" fmla="*/ 52 w 74"/>
              <a:gd name="T1" fmla="*/ 27 h 50"/>
              <a:gd name="T2" fmla="*/ 41 w 74"/>
              <a:gd name="T3" fmla="*/ 23 h 50"/>
              <a:gd name="T4" fmla="*/ 41 w 74"/>
              <a:gd name="T5" fmla="*/ 14 h 50"/>
              <a:gd name="T6" fmla="*/ 58 w 74"/>
              <a:gd name="T7" fmla="*/ 14 h 50"/>
              <a:gd name="T8" fmla="*/ 62 w 74"/>
              <a:gd name="T9" fmla="*/ 10 h 50"/>
              <a:gd name="T10" fmla="*/ 58 w 74"/>
              <a:gd name="T11" fmla="*/ 6 h 50"/>
              <a:gd name="T12" fmla="*/ 43 w 74"/>
              <a:gd name="T13" fmla="*/ 6 h 50"/>
              <a:gd name="T14" fmla="*/ 40 w 74"/>
              <a:gd name="T15" fmla="*/ 3 h 50"/>
              <a:gd name="T16" fmla="*/ 39 w 74"/>
              <a:gd name="T17" fmla="*/ 3 h 50"/>
              <a:gd name="T18" fmla="*/ 39 w 74"/>
              <a:gd name="T19" fmla="*/ 0 h 50"/>
              <a:gd name="T20" fmla="*/ 34 w 74"/>
              <a:gd name="T21" fmla="*/ 0 h 50"/>
              <a:gd name="T22" fmla="*/ 34 w 74"/>
              <a:gd name="T23" fmla="*/ 3 h 50"/>
              <a:gd name="T24" fmla="*/ 33 w 74"/>
              <a:gd name="T25" fmla="*/ 3 h 50"/>
              <a:gd name="T26" fmla="*/ 30 w 74"/>
              <a:gd name="T27" fmla="*/ 6 h 50"/>
              <a:gd name="T28" fmla="*/ 17 w 74"/>
              <a:gd name="T29" fmla="*/ 6 h 50"/>
              <a:gd name="T30" fmla="*/ 12 w 74"/>
              <a:gd name="T31" fmla="*/ 10 h 50"/>
              <a:gd name="T32" fmla="*/ 17 w 74"/>
              <a:gd name="T33" fmla="*/ 14 h 50"/>
              <a:gd name="T34" fmla="*/ 32 w 74"/>
              <a:gd name="T35" fmla="*/ 14 h 50"/>
              <a:gd name="T36" fmla="*/ 32 w 74"/>
              <a:gd name="T37" fmla="*/ 23 h 50"/>
              <a:gd name="T38" fmla="*/ 22 w 74"/>
              <a:gd name="T39" fmla="*/ 27 h 50"/>
              <a:gd name="T40" fmla="*/ 0 w 74"/>
              <a:gd name="T41" fmla="*/ 27 h 50"/>
              <a:gd name="T42" fmla="*/ 0 w 74"/>
              <a:gd name="T43" fmla="*/ 45 h 50"/>
              <a:gd name="T44" fmla="*/ 22 w 74"/>
              <a:gd name="T45" fmla="*/ 45 h 50"/>
              <a:gd name="T46" fmla="*/ 37 w 74"/>
              <a:gd name="T47" fmla="*/ 50 h 50"/>
              <a:gd name="T48" fmla="*/ 52 w 74"/>
              <a:gd name="T49" fmla="*/ 45 h 50"/>
              <a:gd name="T50" fmla="*/ 74 w 74"/>
              <a:gd name="T51" fmla="*/ 45 h 50"/>
              <a:gd name="T52" fmla="*/ 74 w 74"/>
              <a:gd name="T53" fmla="*/ 27 h 50"/>
              <a:gd name="T54" fmla="*/ 52 w 74"/>
              <a:gd name="T55"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0">
                <a:moveTo>
                  <a:pt x="52" y="27"/>
                </a:moveTo>
                <a:cubicBezTo>
                  <a:pt x="49" y="25"/>
                  <a:pt x="45" y="24"/>
                  <a:pt x="41" y="23"/>
                </a:cubicBezTo>
                <a:cubicBezTo>
                  <a:pt x="41" y="14"/>
                  <a:pt x="41" y="14"/>
                  <a:pt x="41" y="14"/>
                </a:cubicBezTo>
                <a:cubicBezTo>
                  <a:pt x="58" y="14"/>
                  <a:pt x="58" y="14"/>
                  <a:pt x="58" y="14"/>
                </a:cubicBezTo>
                <a:cubicBezTo>
                  <a:pt x="61" y="14"/>
                  <a:pt x="62" y="12"/>
                  <a:pt x="62" y="10"/>
                </a:cubicBezTo>
                <a:cubicBezTo>
                  <a:pt x="62" y="7"/>
                  <a:pt x="61" y="6"/>
                  <a:pt x="58" y="6"/>
                </a:cubicBezTo>
                <a:cubicBezTo>
                  <a:pt x="43" y="6"/>
                  <a:pt x="43" y="6"/>
                  <a:pt x="43" y="6"/>
                </a:cubicBezTo>
                <a:cubicBezTo>
                  <a:pt x="43" y="4"/>
                  <a:pt x="42" y="3"/>
                  <a:pt x="40" y="3"/>
                </a:cubicBezTo>
                <a:cubicBezTo>
                  <a:pt x="39" y="3"/>
                  <a:pt x="39" y="3"/>
                  <a:pt x="39" y="3"/>
                </a:cubicBezTo>
                <a:cubicBezTo>
                  <a:pt x="39" y="0"/>
                  <a:pt x="39" y="0"/>
                  <a:pt x="39" y="0"/>
                </a:cubicBezTo>
                <a:cubicBezTo>
                  <a:pt x="34" y="0"/>
                  <a:pt x="34" y="0"/>
                  <a:pt x="34" y="0"/>
                </a:cubicBezTo>
                <a:cubicBezTo>
                  <a:pt x="34" y="3"/>
                  <a:pt x="34" y="3"/>
                  <a:pt x="34" y="3"/>
                </a:cubicBezTo>
                <a:cubicBezTo>
                  <a:pt x="33" y="3"/>
                  <a:pt x="33" y="3"/>
                  <a:pt x="33" y="3"/>
                </a:cubicBezTo>
                <a:cubicBezTo>
                  <a:pt x="31" y="3"/>
                  <a:pt x="30" y="4"/>
                  <a:pt x="30" y="6"/>
                </a:cubicBezTo>
                <a:cubicBezTo>
                  <a:pt x="17" y="6"/>
                  <a:pt x="17" y="6"/>
                  <a:pt x="17" y="6"/>
                </a:cubicBezTo>
                <a:cubicBezTo>
                  <a:pt x="14" y="6"/>
                  <a:pt x="12" y="7"/>
                  <a:pt x="12" y="10"/>
                </a:cubicBezTo>
                <a:cubicBezTo>
                  <a:pt x="12" y="12"/>
                  <a:pt x="14" y="14"/>
                  <a:pt x="17" y="14"/>
                </a:cubicBezTo>
                <a:cubicBezTo>
                  <a:pt x="32" y="14"/>
                  <a:pt x="32" y="14"/>
                  <a:pt x="32" y="14"/>
                </a:cubicBezTo>
                <a:cubicBezTo>
                  <a:pt x="32" y="23"/>
                  <a:pt x="32" y="23"/>
                  <a:pt x="32" y="23"/>
                </a:cubicBezTo>
                <a:cubicBezTo>
                  <a:pt x="28" y="24"/>
                  <a:pt x="25" y="25"/>
                  <a:pt x="22" y="27"/>
                </a:cubicBezTo>
                <a:cubicBezTo>
                  <a:pt x="0" y="27"/>
                  <a:pt x="0" y="27"/>
                  <a:pt x="0" y="27"/>
                </a:cubicBezTo>
                <a:cubicBezTo>
                  <a:pt x="0" y="45"/>
                  <a:pt x="0" y="45"/>
                  <a:pt x="0" y="45"/>
                </a:cubicBezTo>
                <a:cubicBezTo>
                  <a:pt x="22" y="45"/>
                  <a:pt x="22" y="45"/>
                  <a:pt x="22" y="45"/>
                </a:cubicBezTo>
                <a:cubicBezTo>
                  <a:pt x="26" y="48"/>
                  <a:pt x="31" y="50"/>
                  <a:pt x="37" y="50"/>
                </a:cubicBezTo>
                <a:cubicBezTo>
                  <a:pt x="43" y="50"/>
                  <a:pt x="49" y="48"/>
                  <a:pt x="52" y="45"/>
                </a:cubicBezTo>
                <a:cubicBezTo>
                  <a:pt x="74" y="45"/>
                  <a:pt x="74" y="45"/>
                  <a:pt x="74" y="45"/>
                </a:cubicBezTo>
                <a:cubicBezTo>
                  <a:pt x="74" y="27"/>
                  <a:pt x="74" y="27"/>
                  <a:pt x="74" y="27"/>
                </a:cubicBezTo>
                <a:lnTo>
                  <a:pt x="52" y="27"/>
                </a:ln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98" name="Freeform 27"/>
          <p:cNvSpPr>
            <a:spLocks noChangeAspect="1" noEditPoints="1"/>
          </p:cNvSpPr>
          <p:nvPr/>
        </p:nvSpPr>
        <p:spPr bwMode="auto">
          <a:xfrm>
            <a:off x="3491250" y="2940887"/>
            <a:ext cx="665401" cy="266152"/>
          </a:xfrm>
          <a:custGeom>
            <a:avLst/>
            <a:gdLst>
              <a:gd name="T0" fmla="*/ 112 w 133"/>
              <a:gd name="T1" fmla="*/ 10 h 48"/>
              <a:gd name="T2" fmla="*/ 113 w 133"/>
              <a:gd name="T3" fmla="*/ 19 h 48"/>
              <a:gd name="T4" fmla="*/ 128 w 133"/>
              <a:gd name="T5" fmla="*/ 18 h 48"/>
              <a:gd name="T6" fmla="*/ 123 w 133"/>
              <a:gd name="T7" fmla="*/ 9 h 48"/>
              <a:gd name="T8" fmla="*/ 117 w 133"/>
              <a:gd name="T9" fmla="*/ 32 h 48"/>
              <a:gd name="T10" fmla="*/ 117 w 133"/>
              <a:gd name="T11" fmla="*/ 48 h 48"/>
              <a:gd name="T12" fmla="*/ 117 w 133"/>
              <a:gd name="T13" fmla="*/ 32 h 48"/>
              <a:gd name="T14" fmla="*/ 112 w 133"/>
              <a:gd name="T15" fmla="*/ 40 h 48"/>
              <a:gd name="T16" fmla="*/ 122 w 133"/>
              <a:gd name="T17" fmla="*/ 40 h 48"/>
              <a:gd name="T18" fmla="*/ 72 w 133"/>
              <a:gd name="T19" fmla="*/ 32 h 48"/>
              <a:gd name="T20" fmla="*/ 72 w 133"/>
              <a:gd name="T21" fmla="*/ 48 h 48"/>
              <a:gd name="T22" fmla="*/ 72 w 133"/>
              <a:gd name="T23" fmla="*/ 32 h 48"/>
              <a:gd name="T24" fmla="*/ 68 w 133"/>
              <a:gd name="T25" fmla="*/ 40 h 48"/>
              <a:gd name="T26" fmla="*/ 77 w 133"/>
              <a:gd name="T27" fmla="*/ 40 h 48"/>
              <a:gd name="T28" fmla="*/ 65 w 133"/>
              <a:gd name="T29" fmla="*/ 33 h 48"/>
              <a:gd name="T30" fmla="*/ 63 w 133"/>
              <a:gd name="T31" fmla="*/ 41 h 48"/>
              <a:gd name="T32" fmla="*/ 58 w 133"/>
              <a:gd name="T33" fmla="*/ 33 h 48"/>
              <a:gd name="T34" fmla="*/ 105 w 133"/>
              <a:gd name="T35" fmla="*/ 6 h 48"/>
              <a:gd name="T36" fmla="*/ 80 w 133"/>
              <a:gd name="T37" fmla="*/ 33 h 48"/>
              <a:gd name="T38" fmla="*/ 82 w 133"/>
              <a:gd name="T39" fmla="*/ 41 h 48"/>
              <a:gd name="T40" fmla="*/ 108 w 133"/>
              <a:gd name="T41" fmla="*/ 41 h 48"/>
              <a:gd name="T42" fmla="*/ 127 w 133"/>
              <a:gd name="T43" fmla="*/ 41 h 48"/>
              <a:gd name="T44" fmla="*/ 131 w 133"/>
              <a:gd name="T45" fmla="*/ 41 h 48"/>
              <a:gd name="T46" fmla="*/ 133 w 133"/>
              <a:gd name="T47" fmla="*/ 34 h 48"/>
              <a:gd name="T48" fmla="*/ 132 w 133"/>
              <a:gd name="T49" fmla="*/ 32 h 48"/>
              <a:gd name="T50" fmla="*/ 132 w 133"/>
              <a:gd name="T51" fmla="*/ 25 h 48"/>
              <a:gd name="T52" fmla="*/ 125 w 133"/>
              <a:gd name="T53" fmla="*/ 9 h 48"/>
              <a:gd name="T54" fmla="*/ 105 w 133"/>
              <a:gd name="T55" fmla="*/ 6 h 48"/>
              <a:gd name="T56" fmla="*/ 18 w 133"/>
              <a:gd name="T57" fmla="*/ 40 h 48"/>
              <a:gd name="T58" fmla="*/ 28 w 133"/>
              <a:gd name="T59" fmla="*/ 40 h 48"/>
              <a:gd name="T60" fmla="*/ 23 w 133"/>
              <a:gd name="T61" fmla="*/ 32 h 48"/>
              <a:gd name="T62" fmla="*/ 23 w 133"/>
              <a:gd name="T63" fmla="*/ 48 h 48"/>
              <a:gd name="T64" fmla="*/ 23 w 133"/>
              <a:gd name="T65" fmla="*/ 32 h 48"/>
              <a:gd name="T66" fmla="*/ 35 w 133"/>
              <a:gd name="T67" fmla="*/ 40 h 48"/>
              <a:gd name="T68" fmla="*/ 45 w 133"/>
              <a:gd name="T69" fmla="*/ 40 h 48"/>
              <a:gd name="T70" fmla="*/ 40 w 133"/>
              <a:gd name="T71" fmla="*/ 32 h 48"/>
              <a:gd name="T72" fmla="*/ 40 w 133"/>
              <a:gd name="T73" fmla="*/ 48 h 48"/>
              <a:gd name="T74" fmla="*/ 40 w 133"/>
              <a:gd name="T75" fmla="*/ 32 h 48"/>
              <a:gd name="T76" fmla="*/ 50 w 133"/>
              <a:gd name="T77" fmla="*/ 40 h 48"/>
              <a:gd name="T78" fmla="*/ 55 w 133"/>
              <a:gd name="T79" fmla="*/ 41 h 48"/>
              <a:gd name="T80" fmla="*/ 48 w 133"/>
              <a:gd name="T81" fmla="*/ 33 h 48"/>
              <a:gd name="T82" fmla="*/ 14 w 133"/>
              <a:gd name="T83" fmla="*/ 40 h 48"/>
              <a:gd name="T84" fmla="*/ 10 w 133"/>
              <a:gd name="T85" fmla="*/ 41 h 48"/>
              <a:gd name="T86" fmla="*/ 16 w 133"/>
              <a:gd name="T87" fmla="*/ 33 h 48"/>
              <a:gd name="T88" fmla="*/ 95 w 133"/>
              <a:gd name="T89" fmla="*/ 0 h 48"/>
              <a:gd name="T90" fmla="*/ 11 w 133"/>
              <a:gd name="T91"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48">
                <a:moveTo>
                  <a:pt x="113" y="9"/>
                </a:moveTo>
                <a:cubicBezTo>
                  <a:pt x="112" y="9"/>
                  <a:pt x="112" y="10"/>
                  <a:pt x="112" y="10"/>
                </a:cubicBezTo>
                <a:cubicBezTo>
                  <a:pt x="112" y="18"/>
                  <a:pt x="112" y="18"/>
                  <a:pt x="112" y="18"/>
                </a:cubicBezTo>
                <a:cubicBezTo>
                  <a:pt x="112" y="19"/>
                  <a:pt x="113" y="19"/>
                  <a:pt x="113" y="19"/>
                </a:cubicBezTo>
                <a:cubicBezTo>
                  <a:pt x="127" y="19"/>
                  <a:pt x="127" y="19"/>
                  <a:pt x="127" y="19"/>
                </a:cubicBezTo>
                <a:cubicBezTo>
                  <a:pt x="128" y="19"/>
                  <a:pt x="128" y="19"/>
                  <a:pt x="128" y="18"/>
                </a:cubicBezTo>
                <a:cubicBezTo>
                  <a:pt x="123" y="10"/>
                  <a:pt x="123" y="10"/>
                  <a:pt x="123" y="10"/>
                </a:cubicBezTo>
                <a:cubicBezTo>
                  <a:pt x="123" y="10"/>
                  <a:pt x="123" y="9"/>
                  <a:pt x="123" y="9"/>
                </a:cubicBezTo>
                <a:cubicBezTo>
                  <a:pt x="113" y="9"/>
                  <a:pt x="113" y="9"/>
                  <a:pt x="113" y="9"/>
                </a:cubicBezTo>
                <a:close/>
                <a:moveTo>
                  <a:pt x="117" y="32"/>
                </a:moveTo>
                <a:cubicBezTo>
                  <a:pt x="122" y="32"/>
                  <a:pt x="125" y="36"/>
                  <a:pt x="125" y="40"/>
                </a:cubicBezTo>
                <a:cubicBezTo>
                  <a:pt x="125" y="44"/>
                  <a:pt x="122" y="48"/>
                  <a:pt x="117" y="48"/>
                </a:cubicBezTo>
                <a:cubicBezTo>
                  <a:pt x="113" y="48"/>
                  <a:pt x="110" y="44"/>
                  <a:pt x="110" y="40"/>
                </a:cubicBezTo>
                <a:cubicBezTo>
                  <a:pt x="110" y="36"/>
                  <a:pt x="113" y="32"/>
                  <a:pt x="117" y="32"/>
                </a:cubicBezTo>
                <a:close/>
                <a:moveTo>
                  <a:pt x="117" y="35"/>
                </a:moveTo>
                <a:cubicBezTo>
                  <a:pt x="115" y="35"/>
                  <a:pt x="112" y="37"/>
                  <a:pt x="112" y="40"/>
                </a:cubicBezTo>
                <a:cubicBezTo>
                  <a:pt x="112" y="43"/>
                  <a:pt x="115" y="45"/>
                  <a:pt x="117" y="45"/>
                </a:cubicBezTo>
                <a:cubicBezTo>
                  <a:pt x="120" y="45"/>
                  <a:pt x="122" y="43"/>
                  <a:pt x="122" y="40"/>
                </a:cubicBezTo>
                <a:cubicBezTo>
                  <a:pt x="122" y="37"/>
                  <a:pt x="120" y="35"/>
                  <a:pt x="117" y="35"/>
                </a:cubicBezTo>
                <a:close/>
                <a:moveTo>
                  <a:pt x="72" y="32"/>
                </a:moveTo>
                <a:cubicBezTo>
                  <a:pt x="77" y="32"/>
                  <a:pt x="80" y="36"/>
                  <a:pt x="80" y="40"/>
                </a:cubicBezTo>
                <a:cubicBezTo>
                  <a:pt x="80" y="44"/>
                  <a:pt x="77" y="48"/>
                  <a:pt x="72" y="48"/>
                </a:cubicBezTo>
                <a:cubicBezTo>
                  <a:pt x="68" y="48"/>
                  <a:pt x="65" y="44"/>
                  <a:pt x="65" y="40"/>
                </a:cubicBezTo>
                <a:cubicBezTo>
                  <a:pt x="65" y="36"/>
                  <a:pt x="68" y="32"/>
                  <a:pt x="72" y="32"/>
                </a:cubicBezTo>
                <a:close/>
                <a:moveTo>
                  <a:pt x="72" y="35"/>
                </a:moveTo>
                <a:cubicBezTo>
                  <a:pt x="70" y="35"/>
                  <a:pt x="68" y="37"/>
                  <a:pt x="68" y="40"/>
                </a:cubicBezTo>
                <a:cubicBezTo>
                  <a:pt x="68" y="43"/>
                  <a:pt x="70" y="45"/>
                  <a:pt x="72" y="45"/>
                </a:cubicBezTo>
                <a:cubicBezTo>
                  <a:pt x="75" y="45"/>
                  <a:pt x="77" y="43"/>
                  <a:pt x="77" y="40"/>
                </a:cubicBezTo>
                <a:cubicBezTo>
                  <a:pt x="77" y="37"/>
                  <a:pt x="75" y="35"/>
                  <a:pt x="72" y="35"/>
                </a:cubicBezTo>
                <a:close/>
                <a:moveTo>
                  <a:pt x="65" y="33"/>
                </a:moveTo>
                <a:cubicBezTo>
                  <a:pt x="64" y="35"/>
                  <a:pt x="63" y="37"/>
                  <a:pt x="63" y="40"/>
                </a:cubicBezTo>
                <a:cubicBezTo>
                  <a:pt x="63" y="40"/>
                  <a:pt x="63" y="40"/>
                  <a:pt x="63" y="41"/>
                </a:cubicBezTo>
                <a:cubicBezTo>
                  <a:pt x="58" y="41"/>
                  <a:pt x="58" y="41"/>
                  <a:pt x="58" y="41"/>
                </a:cubicBezTo>
                <a:cubicBezTo>
                  <a:pt x="58" y="33"/>
                  <a:pt x="58" y="33"/>
                  <a:pt x="58" y="33"/>
                </a:cubicBezTo>
                <a:cubicBezTo>
                  <a:pt x="65" y="33"/>
                  <a:pt x="65" y="33"/>
                  <a:pt x="65" y="33"/>
                </a:cubicBezTo>
                <a:close/>
                <a:moveTo>
                  <a:pt x="105" y="6"/>
                </a:moveTo>
                <a:cubicBezTo>
                  <a:pt x="105" y="33"/>
                  <a:pt x="105" y="33"/>
                  <a:pt x="105" y="33"/>
                </a:cubicBezTo>
                <a:cubicBezTo>
                  <a:pt x="80" y="33"/>
                  <a:pt x="80" y="33"/>
                  <a:pt x="80" y="33"/>
                </a:cubicBezTo>
                <a:cubicBezTo>
                  <a:pt x="81" y="35"/>
                  <a:pt x="82" y="37"/>
                  <a:pt x="82" y="40"/>
                </a:cubicBezTo>
                <a:cubicBezTo>
                  <a:pt x="82" y="40"/>
                  <a:pt x="82" y="40"/>
                  <a:pt x="82" y="41"/>
                </a:cubicBezTo>
                <a:cubicBezTo>
                  <a:pt x="105" y="41"/>
                  <a:pt x="105" y="41"/>
                  <a:pt x="105" y="41"/>
                </a:cubicBezTo>
                <a:cubicBezTo>
                  <a:pt x="108" y="41"/>
                  <a:pt x="108" y="41"/>
                  <a:pt x="108" y="41"/>
                </a:cubicBezTo>
                <a:cubicBezTo>
                  <a:pt x="107" y="35"/>
                  <a:pt x="112" y="30"/>
                  <a:pt x="117" y="30"/>
                </a:cubicBezTo>
                <a:cubicBezTo>
                  <a:pt x="123" y="30"/>
                  <a:pt x="127" y="35"/>
                  <a:pt x="127" y="41"/>
                </a:cubicBezTo>
                <a:cubicBezTo>
                  <a:pt x="129" y="41"/>
                  <a:pt x="129" y="41"/>
                  <a:pt x="129" y="41"/>
                </a:cubicBezTo>
                <a:cubicBezTo>
                  <a:pt x="131" y="41"/>
                  <a:pt x="131" y="41"/>
                  <a:pt x="131" y="41"/>
                </a:cubicBezTo>
                <a:cubicBezTo>
                  <a:pt x="132" y="41"/>
                  <a:pt x="133" y="40"/>
                  <a:pt x="133" y="38"/>
                </a:cubicBezTo>
                <a:cubicBezTo>
                  <a:pt x="133" y="34"/>
                  <a:pt x="133" y="34"/>
                  <a:pt x="133" y="34"/>
                </a:cubicBezTo>
                <a:cubicBezTo>
                  <a:pt x="133" y="33"/>
                  <a:pt x="133" y="33"/>
                  <a:pt x="133" y="33"/>
                </a:cubicBezTo>
                <a:cubicBezTo>
                  <a:pt x="132" y="32"/>
                  <a:pt x="132" y="32"/>
                  <a:pt x="132" y="32"/>
                </a:cubicBezTo>
                <a:cubicBezTo>
                  <a:pt x="132" y="32"/>
                  <a:pt x="132" y="32"/>
                  <a:pt x="132" y="31"/>
                </a:cubicBezTo>
                <a:cubicBezTo>
                  <a:pt x="132" y="25"/>
                  <a:pt x="132" y="25"/>
                  <a:pt x="132" y="25"/>
                </a:cubicBezTo>
                <a:cubicBezTo>
                  <a:pt x="132" y="23"/>
                  <a:pt x="131" y="22"/>
                  <a:pt x="131" y="20"/>
                </a:cubicBezTo>
                <a:cubicBezTo>
                  <a:pt x="125" y="9"/>
                  <a:pt x="125" y="9"/>
                  <a:pt x="125" y="9"/>
                </a:cubicBezTo>
                <a:cubicBezTo>
                  <a:pt x="124" y="7"/>
                  <a:pt x="123" y="6"/>
                  <a:pt x="121" y="6"/>
                </a:cubicBezTo>
                <a:cubicBezTo>
                  <a:pt x="105" y="6"/>
                  <a:pt x="105" y="6"/>
                  <a:pt x="105" y="6"/>
                </a:cubicBezTo>
                <a:close/>
                <a:moveTo>
                  <a:pt x="23" y="35"/>
                </a:moveTo>
                <a:cubicBezTo>
                  <a:pt x="21" y="35"/>
                  <a:pt x="18" y="37"/>
                  <a:pt x="18" y="40"/>
                </a:cubicBezTo>
                <a:cubicBezTo>
                  <a:pt x="18" y="43"/>
                  <a:pt x="21" y="45"/>
                  <a:pt x="23" y="45"/>
                </a:cubicBezTo>
                <a:cubicBezTo>
                  <a:pt x="26" y="45"/>
                  <a:pt x="28" y="43"/>
                  <a:pt x="28" y="40"/>
                </a:cubicBezTo>
                <a:cubicBezTo>
                  <a:pt x="28" y="37"/>
                  <a:pt x="26" y="35"/>
                  <a:pt x="23" y="35"/>
                </a:cubicBezTo>
                <a:close/>
                <a:moveTo>
                  <a:pt x="23" y="32"/>
                </a:moveTo>
                <a:cubicBezTo>
                  <a:pt x="28" y="32"/>
                  <a:pt x="31" y="36"/>
                  <a:pt x="31" y="40"/>
                </a:cubicBezTo>
                <a:cubicBezTo>
                  <a:pt x="31" y="44"/>
                  <a:pt x="28" y="48"/>
                  <a:pt x="23" y="48"/>
                </a:cubicBezTo>
                <a:cubicBezTo>
                  <a:pt x="19" y="48"/>
                  <a:pt x="15" y="44"/>
                  <a:pt x="15" y="40"/>
                </a:cubicBezTo>
                <a:cubicBezTo>
                  <a:pt x="15" y="36"/>
                  <a:pt x="19" y="32"/>
                  <a:pt x="23" y="32"/>
                </a:cubicBezTo>
                <a:close/>
                <a:moveTo>
                  <a:pt x="40" y="35"/>
                </a:moveTo>
                <a:cubicBezTo>
                  <a:pt x="38" y="35"/>
                  <a:pt x="35" y="37"/>
                  <a:pt x="35" y="40"/>
                </a:cubicBezTo>
                <a:cubicBezTo>
                  <a:pt x="35" y="43"/>
                  <a:pt x="38" y="45"/>
                  <a:pt x="40" y="45"/>
                </a:cubicBezTo>
                <a:cubicBezTo>
                  <a:pt x="43" y="45"/>
                  <a:pt x="45" y="43"/>
                  <a:pt x="45" y="40"/>
                </a:cubicBezTo>
                <a:cubicBezTo>
                  <a:pt x="45" y="37"/>
                  <a:pt x="43" y="35"/>
                  <a:pt x="40" y="35"/>
                </a:cubicBezTo>
                <a:close/>
                <a:moveTo>
                  <a:pt x="40" y="32"/>
                </a:moveTo>
                <a:cubicBezTo>
                  <a:pt x="45" y="32"/>
                  <a:pt x="48" y="36"/>
                  <a:pt x="48" y="40"/>
                </a:cubicBezTo>
                <a:cubicBezTo>
                  <a:pt x="48" y="44"/>
                  <a:pt x="45" y="48"/>
                  <a:pt x="40" y="48"/>
                </a:cubicBezTo>
                <a:cubicBezTo>
                  <a:pt x="36" y="48"/>
                  <a:pt x="32" y="44"/>
                  <a:pt x="32" y="40"/>
                </a:cubicBezTo>
                <a:cubicBezTo>
                  <a:pt x="32" y="36"/>
                  <a:pt x="36" y="32"/>
                  <a:pt x="40" y="32"/>
                </a:cubicBezTo>
                <a:close/>
                <a:moveTo>
                  <a:pt x="48" y="33"/>
                </a:moveTo>
                <a:cubicBezTo>
                  <a:pt x="49" y="35"/>
                  <a:pt x="50" y="37"/>
                  <a:pt x="50" y="40"/>
                </a:cubicBezTo>
                <a:cubicBezTo>
                  <a:pt x="50" y="40"/>
                  <a:pt x="50" y="40"/>
                  <a:pt x="50" y="41"/>
                </a:cubicBezTo>
                <a:cubicBezTo>
                  <a:pt x="55" y="41"/>
                  <a:pt x="55" y="41"/>
                  <a:pt x="55" y="41"/>
                </a:cubicBezTo>
                <a:cubicBezTo>
                  <a:pt x="55" y="33"/>
                  <a:pt x="55" y="33"/>
                  <a:pt x="55" y="33"/>
                </a:cubicBezTo>
                <a:cubicBezTo>
                  <a:pt x="48" y="33"/>
                  <a:pt x="48" y="33"/>
                  <a:pt x="48" y="33"/>
                </a:cubicBezTo>
                <a:close/>
                <a:moveTo>
                  <a:pt x="16" y="33"/>
                </a:moveTo>
                <a:cubicBezTo>
                  <a:pt x="14" y="35"/>
                  <a:pt x="14" y="37"/>
                  <a:pt x="14" y="40"/>
                </a:cubicBezTo>
                <a:cubicBezTo>
                  <a:pt x="14" y="40"/>
                  <a:pt x="14" y="40"/>
                  <a:pt x="14" y="41"/>
                </a:cubicBezTo>
                <a:cubicBezTo>
                  <a:pt x="10" y="41"/>
                  <a:pt x="10" y="41"/>
                  <a:pt x="10" y="41"/>
                </a:cubicBezTo>
                <a:cubicBezTo>
                  <a:pt x="10" y="33"/>
                  <a:pt x="10" y="33"/>
                  <a:pt x="10" y="33"/>
                </a:cubicBezTo>
                <a:cubicBezTo>
                  <a:pt x="16" y="33"/>
                  <a:pt x="16" y="33"/>
                  <a:pt x="16" y="33"/>
                </a:cubicBezTo>
                <a:close/>
                <a:moveTo>
                  <a:pt x="11" y="0"/>
                </a:moveTo>
                <a:cubicBezTo>
                  <a:pt x="28" y="0"/>
                  <a:pt x="78" y="0"/>
                  <a:pt x="95" y="0"/>
                </a:cubicBezTo>
                <a:cubicBezTo>
                  <a:pt x="106" y="0"/>
                  <a:pt x="106" y="31"/>
                  <a:pt x="95" y="31"/>
                </a:cubicBezTo>
                <a:cubicBezTo>
                  <a:pt x="78" y="31"/>
                  <a:pt x="28" y="31"/>
                  <a:pt x="11" y="31"/>
                </a:cubicBezTo>
                <a:cubicBezTo>
                  <a:pt x="0" y="31"/>
                  <a:pt x="0" y="0"/>
                  <a:pt x="11" y="0"/>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99" name="Rectángulo redondeado 98"/>
          <p:cNvSpPr/>
          <p:nvPr/>
        </p:nvSpPr>
        <p:spPr>
          <a:xfrm>
            <a:off x="3168557" y="2235399"/>
            <a:ext cx="1518897" cy="323805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4" name="Rectángulo redondeado 103"/>
          <p:cNvSpPr/>
          <p:nvPr/>
        </p:nvSpPr>
        <p:spPr>
          <a:xfrm>
            <a:off x="4959826" y="2178525"/>
            <a:ext cx="3454501" cy="15628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8" name="CuadroTexto 107"/>
          <p:cNvSpPr txBox="1"/>
          <p:nvPr/>
        </p:nvSpPr>
        <p:spPr>
          <a:xfrm>
            <a:off x="8763814" y="3921387"/>
            <a:ext cx="1335496" cy="246221"/>
          </a:xfrm>
          <a:prstGeom prst="rect">
            <a:avLst/>
          </a:prstGeom>
          <a:solidFill>
            <a:schemeClr val="accent1">
              <a:lumMod val="50000"/>
            </a:schemeClr>
          </a:solidFill>
          <a:ln>
            <a:noFill/>
          </a:ln>
          <a:effectLst>
            <a:softEdge rad="12700"/>
          </a:effectLst>
        </p:spPr>
        <p:txBody>
          <a:bodyPr wrap="square" rtlCol="0">
            <a:spAutoFit/>
          </a:bodyPr>
          <a:lstStyle/>
          <a:p>
            <a:pPr algn="ctr"/>
            <a:r>
              <a:rPr lang="es-ES_tradnl" sz="1000" b="1" dirty="0">
                <a:solidFill>
                  <a:schemeClr val="bg1"/>
                </a:solidFill>
                <a:latin typeface="Arial" panose="020B0604020202020204" pitchFamily="34" charset="0"/>
                <a:ea typeface="Tahoma" panose="020B0604030504040204" pitchFamily="34" charset="0"/>
                <a:cs typeface="Arial" panose="020B0604020202020204" pitchFamily="34" charset="0"/>
              </a:rPr>
              <a:t>Expendio</a:t>
            </a:r>
          </a:p>
        </p:txBody>
      </p:sp>
      <p:sp>
        <p:nvSpPr>
          <p:cNvPr id="148" name="Rectángulo redondeado 147"/>
          <p:cNvSpPr/>
          <p:nvPr/>
        </p:nvSpPr>
        <p:spPr>
          <a:xfrm>
            <a:off x="114693" y="3895973"/>
            <a:ext cx="2559305" cy="152931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2" name="CuadroTexto 151"/>
          <p:cNvSpPr txBox="1"/>
          <p:nvPr/>
        </p:nvSpPr>
        <p:spPr>
          <a:xfrm>
            <a:off x="831012" y="4964461"/>
            <a:ext cx="1145075" cy="276999"/>
          </a:xfrm>
          <a:prstGeom prst="rect">
            <a:avLst/>
          </a:prstGeom>
          <a:solidFill>
            <a:schemeClr val="accent1">
              <a:lumMod val="50000"/>
            </a:schemeClr>
          </a:solidFill>
          <a:ln>
            <a:noFill/>
          </a:ln>
          <a:effectLst>
            <a:softEdge rad="12700"/>
          </a:effectLst>
        </p:spPr>
        <p:txBody>
          <a:bodyPr wrap="square" rtlCol="0">
            <a:spAutoFit/>
          </a:bodyPr>
          <a:lstStyle/>
          <a:p>
            <a:pPr algn="ctr"/>
            <a:r>
              <a:rPr lang="es-ES_tradnl" sz="1200" b="1" dirty="0">
                <a:solidFill>
                  <a:schemeClr val="bg1"/>
                </a:solidFill>
                <a:latin typeface="Arial" panose="020B0604020202020204" pitchFamily="34" charset="0"/>
                <a:ea typeface="Tahoma" panose="020B0604030504040204" pitchFamily="34" charset="0"/>
                <a:cs typeface="Arial" panose="020B0604020202020204" pitchFamily="34" charset="0"/>
              </a:rPr>
              <a:t>Producción</a:t>
            </a:r>
          </a:p>
        </p:txBody>
      </p:sp>
      <p:pic>
        <p:nvPicPr>
          <p:cNvPr id="2" name="Imagen 1"/>
          <p:cNvPicPr>
            <a:picLocks noChangeAspect="1"/>
          </p:cNvPicPr>
          <p:nvPr/>
        </p:nvPicPr>
        <p:blipFill>
          <a:blip r:embed="rId3"/>
          <a:stretch>
            <a:fillRect/>
          </a:stretch>
        </p:blipFill>
        <p:spPr>
          <a:xfrm>
            <a:off x="646110" y="1323113"/>
            <a:ext cx="1311892" cy="737688"/>
          </a:xfrm>
          <a:prstGeom prst="rect">
            <a:avLst/>
          </a:prstGeom>
        </p:spPr>
      </p:pic>
      <p:sp>
        <p:nvSpPr>
          <p:cNvPr id="84" name="Freeform 44"/>
          <p:cNvSpPr>
            <a:spLocks noEditPoints="1"/>
          </p:cNvSpPr>
          <p:nvPr/>
        </p:nvSpPr>
        <p:spPr bwMode="auto">
          <a:xfrm>
            <a:off x="1051734" y="4061954"/>
            <a:ext cx="608186" cy="431922"/>
          </a:xfrm>
          <a:custGeom>
            <a:avLst/>
            <a:gdLst>
              <a:gd name="T0" fmla="*/ 0 w 86"/>
              <a:gd name="T1" fmla="*/ 64 h 67"/>
              <a:gd name="T2" fmla="*/ 9 w 86"/>
              <a:gd name="T3" fmla="*/ 64 h 67"/>
              <a:gd name="T4" fmla="*/ 9 w 86"/>
              <a:gd name="T5" fmla="*/ 62 h 67"/>
              <a:gd name="T6" fmla="*/ 4 w 86"/>
              <a:gd name="T7" fmla="*/ 62 h 67"/>
              <a:gd name="T8" fmla="*/ 4 w 86"/>
              <a:gd name="T9" fmla="*/ 46 h 67"/>
              <a:gd name="T10" fmla="*/ 36 w 86"/>
              <a:gd name="T11" fmla="*/ 46 h 67"/>
              <a:gd name="T12" fmla="*/ 36 w 86"/>
              <a:gd name="T13" fmla="*/ 44 h 67"/>
              <a:gd name="T14" fmla="*/ 9 w 86"/>
              <a:gd name="T15" fmla="*/ 44 h 67"/>
              <a:gd name="T16" fmla="*/ 9 w 86"/>
              <a:gd name="T17" fmla="*/ 40 h 67"/>
              <a:gd name="T18" fmla="*/ 52 w 86"/>
              <a:gd name="T19" fmla="*/ 40 h 67"/>
              <a:gd name="T20" fmla="*/ 52 w 86"/>
              <a:gd name="T21" fmla="*/ 45 h 67"/>
              <a:gd name="T22" fmla="*/ 68 w 86"/>
              <a:gd name="T23" fmla="*/ 45 h 67"/>
              <a:gd name="T24" fmla="*/ 68 w 86"/>
              <a:gd name="T25" fmla="*/ 46 h 67"/>
              <a:gd name="T26" fmla="*/ 74 w 86"/>
              <a:gd name="T27" fmla="*/ 46 h 67"/>
              <a:gd name="T28" fmla="*/ 82 w 86"/>
              <a:gd name="T29" fmla="*/ 53 h 67"/>
              <a:gd name="T30" fmla="*/ 82 w 86"/>
              <a:gd name="T31" fmla="*/ 62 h 67"/>
              <a:gd name="T32" fmla="*/ 86 w 86"/>
              <a:gd name="T33" fmla="*/ 62 h 67"/>
              <a:gd name="T34" fmla="*/ 86 w 86"/>
              <a:gd name="T35" fmla="*/ 67 h 67"/>
              <a:gd name="T36" fmla="*/ 0 w 86"/>
              <a:gd name="T37" fmla="*/ 67 h 67"/>
              <a:gd name="T38" fmla="*/ 0 w 86"/>
              <a:gd name="T39" fmla="*/ 64 h 67"/>
              <a:gd name="T40" fmla="*/ 75 w 86"/>
              <a:gd name="T41" fmla="*/ 62 h 67"/>
              <a:gd name="T42" fmla="*/ 75 w 86"/>
              <a:gd name="T43" fmla="*/ 54 h 67"/>
              <a:gd name="T44" fmla="*/ 74 w 86"/>
              <a:gd name="T45" fmla="*/ 53 h 67"/>
              <a:gd name="T46" fmla="*/ 68 w 86"/>
              <a:gd name="T47" fmla="*/ 53 h 67"/>
              <a:gd name="T48" fmla="*/ 68 w 86"/>
              <a:gd name="T49" fmla="*/ 62 h 67"/>
              <a:gd name="T50" fmla="*/ 75 w 86"/>
              <a:gd name="T51" fmla="*/ 62 h 67"/>
              <a:gd name="T52" fmla="*/ 80 w 86"/>
              <a:gd name="T53" fmla="*/ 62 h 67"/>
              <a:gd name="T54" fmla="*/ 80 w 86"/>
              <a:gd name="T55" fmla="*/ 53 h 67"/>
              <a:gd name="T56" fmla="*/ 74 w 86"/>
              <a:gd name="T57" fmla="*/ 48 h 67"/>
              <a:gd name="T58" fmla="*/ 68 w 86"/>
              <a:gd name="T59" fmla="*/ 48 h 67"/>
              <a:gd name="T60" fmla="*/ 68 w 86"/>
              <a:gd name="T61" fmla="*/ 49 h 67"/>
              <a:gd name="T62" fmla="*/ 74 w 86"/>
              <a:gd name="T63" fmla="*/ 49 h 67"/>
              <a:gd name="T64" fmla="*/ 77 w 86"/>
              <a:gd name="T65" fmla="*/ 50 h 67"/>
              <a:gd name="T66" fmla="*/ 79 w 86"/>
              <a:gd name="T67" fmla="*/ 54 h 67"/>
              <a:gd name="T68" fmla="*/ 79 w 86"/>
              <a:gd name="T69" fmla="*/ 62 h 67"/>
              <a:gd name="T70" fmla="*/ 80 w 86"/>
              <a:gd name="T71" fmla="*/ 62 h 67"/>
              <a:gd name="T72" fmla="*/ 35 w 86"/>
              <a:gd name="T73" fmla="*/ 38 h 67"/>
              <a:gd name="T74" fmla="*/ 43 w 86"/>
              <a:gd name="T75" fmla="*/ 38 h 67"/>
              <a:gd name="T76" fmla="*/ 42 w 86"/>
              <a:gd name="T77" fmla="*/ 0 h 67"/>
              <a:gd name="T78" fmla="*/ 36 w 86"/>
              <a:gd name="T79" fmla="*/ 0 h 67"/>
              <a:gd name="T80" fmla="*/ 35 w 86"/>
              <a:gd name="T81" fmla="*/ 38 h 67"/>
              <a:gd name="T82" fmla="*/ 23 w 86"/>
              <a:gd name="T83" fmla="*/ 38 h 67"/>
              <a:gd name="T84" fmla="*/ 31 w 86"/>
              <a:gd name="T85" fmla="*/ 38 h 67"/>
              <a:gd name="T86" fmla="*/ 30 w 86"/>
              <a:gd name="T87" fmla="*/ 0 h 67"/>
              <a:gd name="T88" fmla="*/ 24 w 86"/>
              <a:gd name="T89" fmla="*/ 0 h 67"/>
              <a:gd name="T90" fmla="*/ 23 w 86"/>
              <a:gd name="T91" fmla="*/ 38 h 67"/>
              <a:gd name="T92" fmla="*/ 11 w 86"/>
              <a:gd name="T93" fmla="*/ 38 h 67"/>
              <a:gd name="T94" fmla="*/ 20 w 86"/>
              <a:gd name="T95" fmla="*/ 38 h 67"/>
              <a:gd name="T96" fmla="*/ 19 w 86"/>
              <a:gd name="T97" fmla="*/ 0 h 67"/>
              <a:gd name="T98" fmla="*/ 13 w 86"/>
              <a:gd name="T99" fmla="*/ 0 h 67"/>
              <a:gd name="T100" fmla="*/ 11 w 86"/>
              <a:gd name="T101"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7">
                <a:moveTo>
                  <a:pt x="0" y="64"/>
                </a:moveTo>
                <a:cubicBezTo>
                  <a:pt x="9" y="64"/>
                  <a:pt x="9" y="64"/>
                  <a:pt x="9" y="64"/>
                </a:cubicBezTo>
                <a:cubicBezTo>
                  <a:pt x="9" y="62"/>
                  <a:pt x="9" y="62"/>
                  <a:pt x="9" y="62"/>
                </a:cubicBezTo>
                <a:cubicBezTo>
                  <a:pt x="4" y="62"/>
                  <a:pt x="4" y="62"/>
                  <a:pt x="4" y="62"/>
                </a:cubicBezTo>
                <a:cubicBezTo>
                  <a:pt x="4" y="46"/>
                  <a:pt x="4" y="46"/>
                  <a:pt x="4" y="46"/>
                </a:cubicBezTo>
                <a:cubicBezTo>
                  <a:pt x="36" y="46"/>
                  <a:pt x="36" y="46"/>
                  <a:pt x="36" y="46"/>
                </a:cubicBezTo>
                <a:cubicBezTo>
                  <a:pt x="36" y="44"/>
                  <a:pt x="36" y="44"/>
                  <a:pt x="36" y="44"/>
                </a:cubicBezTo>
                <a:cubicBezTo>
                  <a:pt x="9" y="44"/>
                  <a:pt x="9" y="44"/>
                  <a:pt x="9" y="44"/>
                </a:cubicBezTo>
                <a:cubicBezTo>
                  <a:pt x="9" y="40"/>
                  <a:pt x="9" y="40"/>
                  <a:pt x="9" y="40"/>
                </a:cubicBezTo>
                <a:cubicBezTo>
                  <a:pt x="52" y="40"/>
                  <a:pt x="52" y="40"/>
                  <a:pt x="52" y="40"/>
                </a:cubicBezTo>
                <a:cubicBezTo>
                  <a:pt x="52" y="45"/>
                  <a:pt x="52" y="45"/>
                  <a:pt x="52" y="45"/>
                </a:cubicBezTo>
                <a:cubicBezTo>
                  <a:pt x="68" y="45"/>
                  <a:pt x="68" y="45"/>
                  <a:pt x="68" y="45"/>
                </a:cubicBezTo>
                <a:cubicBezTo>
                  <a:pt x="68" y="46"/>
                  <a:pt x="68" y="46"/>
                  <a:pt x="68" y="46"/>
                </a:cubicBezTo>
                <a:cubicBezTo>
                  <a:pt x="74" y="46"/>
                  <a:pt x="74" y="46"/>
                  <a:pt x="74" y="46"/>
                </a:cubicBezTo>
                <a:cubicBezTo>
                  <a:pt x="79" y="46"/>
                  <a:pt x="82" y="49"/>
                  <a:pt x="82" y="53"/>
                </a:cubicBezTo>
                <a:cubicBezTo>
                  <a:pt x="82" y="62"/>
                  <a:pt x="82" y="62"/>
                  <a:pt x="82" y="62"/>
                </a:cubicBezTo>
                <a:cubicBezTo>
                  <a:pt x="86" y="62"/>
                  <a:pt x="86" y="62"/>
                  <a:pt x="86" y="62"/>
                </a:cubicBezTo>
                <a:cubicBezTo>
                  <a:pt x="86" y="63"/>
                  <a:pt x="86" y="65"/>
                  <a:pt x="86" y="67"/>
                </a:cubicBezTo>
                <a:cubicBezTo>
                  <a:pt x="0" y="67"/>
                  <a:pt x="0" y="67"/>
                  <a:pt x="0" y="67"/>
                </a:cubicBezTo>
                <a:cubicBezTo>
                  <a:pt x="0" y="64"/>
                  <a:pt x="0" y="64"/>
                  <a:pt x="0" y="64"/>
                </a:cubicBezTo>
                <a:close/>
                <a:moveTo>
                  <a:pt x="75" y="62"/>
                </a:moveTo>
                <a:cubicBezTo>
                  <a:pt x="75" y="54"/>
                  <a:pt x="75" y="54"/>
                  <a:pt x="75" y="54"/>
                </a:cubicBezTo>
                <a:cubicBezTo>
                  <a:pt x="75" y="54"/>
                  <a:pt x="75" y="53"/>
                  <a:pt x="74" y="53"/>
                </a:cubicBezTo>
                <a:cubicBezTo>
                  <a:pt x="68" y="53"/>
                  <a:pt x="68" y="53"/>
                  <a:pt x="68" y="53"/>
                </a:cubicBezTo>
                <a:cubicBezTo>
                  <a:pt x="68" y="62"/>
                  <a:pt x="68" y="62"/>
                  <a:pt x="68" y="62"/>
                </a:cubicBezTo>
                <a:cubicBezTo>
                  <a:pt x="75" y="62"/>
                  <a:pt x="75" y="62"/>
                  <a:pt x="75" y="62"/>
                </a:cubicBezTo>
                <a:close/>
                <a:moveTo>
                  <a:pt x="80" y="62"/>
                </a:moveTo>
                <a:cubicBezTo>
                  <a:pt x="80" y="53"/>
                  <a:pt x="80" y="53"/>
                  <a:pt x="80" y="53"/>
                </a:cubicBezTo>
                <a:cubicBezTo>
                  <a:pt x="80" y="50"/>
                  <a:pt x="78" y="48"/>
                  <a:pt x="74" y="48"/>
                </a:cubicBezTo>
                <a:cubicBezTo>
                  <a:pt x="68" y="48"/>
                  <a:pt x="68" y="48"/>
                  <a:pt x="68" y="48"/>
                </a:cubicBezTo>
                <a:cubicBezTo>
                  <a:pt x="68" y="49"/>
                  <a:pt x="68" y="49"/>
                  <a:pt x="68" y="49"/>
                </a:cubicBezTo>
                <a:cubicBezTo>
                  <a:pt x="74" y="49"/>
                  <a:pt x="74" y="49"/>
                  <a:pt x="74" y="49"/>
                </a:cubicBezTo>
                <a:cubicBezTo>
                  <a:pt x="75" y="49"/>
                  <a:pt x="76" y="50"/>
                  <a:pt x="77" y="50"/>
                </a:cubicBezTo>
                <a:cubicBezTo>
                  <a:pt x="78" y="51"/>
                  <a:pt x="79" y="53"/>
                  <a:pt x="79" y="54"/>
                </a:cubicBezTo>
                <a:cubicBezTo>
                  <a:pt x="79" y="62"/>
                  <a:pt x="79" y="62"/>
                  <a:pt x="79" y="62"/>
                </a:cubicBezTo>
                <a:cubicBezTo>
                  <a:pt x="80" y="62"/>
                  <a:pt x="80" y="62"/>
                  <a:pt x="80" y="62"/>
                </a:cubicBezTo>
                <a:close/>
                <a:moveTo>
                  <a:pt x="35" y="38"/>
                </a:moveTo>
                <a:cubicBezTo>
                  <a:pt x="43" y="38"/>
                  <a:pt x="43" y="38"/>
                  <a:pt x="43" y="38"/>
                </a:cubicBezTo>
                <a:cubicBezTo>
                  <a:pt x="42" y="0"/>
                  <a:pt x="42" y="0"/>
                  <a:pt x="42" y="0"/>
                </a:cubicBezTo>
                <a:cubicBezTo>
                  <a:pt x="36" y="0"/>
                  <a:pt x="36" y="0"/>
                  <a:pt x="36" y="0"/>
                </a:cubicBezTo>
                <a:cubicBezTo>
                  <a:pt x="35" y="38"/>
                  <a:pt x="35" y="38"/>
                  <a:pt x="35" y="38"/>
                </a:cubicBezTo>
                <a:close/>
                <a:moveTo>
                  <a:pt x="23" y="38"/>
                </a:moveTo>
                <a:cubicBezTo>
                  <a:pt x="31" y="38"/>
                  <a:pt x="31" y="38"/>
                  <a:pt x="31" y="38"/>
                </a:cubicBezTo>
                <a:cubicBezTo>
                  <a:pt x="30" y="0"/>
                  <a:pt x="30" y="0"/>
                  <a:pt x="30" y="0"/>
                </a:cubicBezTo>
                <a:cubicBezTo>
                  <a:pt x="24" y="0"/>
                  <a:pt x="24" y="0"/>
                  <a:pt x="24" y="0"/>
                </a:cubicBezTo>
                <a:cubicBezTo>
                  <a:pt x="23" y="38"/>
                  <a:pt x="23" y="38"/>
                  <a:pt x="23" y="38"/>
                </a:cubicBezTo>
                <a:close/>
                <a:moveTo>
                  <a:pt x="11" y="38"/>
                </a:moveTo>
                <a:cubicBezTo>
                  <a:pt x="20" y="38"/>
                  <a:pt x="20" y="38"/>
                  <a:pt x="20" y="38"/>
                </a:cubicBezTo>
                <a:cubicBezTo>
                  <a:pt x="19" y="0"/>
                  <a:pt x="19" y="0"/>
                  <a:pt x="19" y="0"/>
                </a:cubicBezTo>
                <a:cubicBezTo>
                  <a:pt x="13" y="0"/>
                  <a:pt x="13" y="0"/>
                  <a:pt x="13" y="0"/>
                </a:cubicBezTo>
                <a:lnTo>
                  <a:pt x="11" y="38"/>
                </a:ln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pic>
        <p:nvPicPr>
          <p:cNvPr id="116" name="Picture 2" descr="Resultado de imagen para aeropuertos y servicios auxiliares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4018"/>
          <a:stretch/>
        </p:blipFill>
        <p:spPr bwMode="auto">
          <a:xfrm>
            <a:off x="5960177" y="3202878"/>
            <a:ext cx="1220189" cy="49150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a:stretch>
            <a:fillRect/>
          </a:stretch>
        </p:blipFill>
        <p:spPr>
          <a:xfrm>
            <a:off x="8726405" y="1025459"/>
            <a:ext cx="1463784" cy="805353"/>
          </a:xfrm>
          <a:prstGeom prst="rect">
            <a:avLst/>
          </a:prstGeom>
        </p:spPr>
      </p:pic>
      <p:pic>
        <p:nvPicPr>
          <p:cNvPr id="146" name="Imagen 145"/>
          <p:cNvPicPr>
            <a:picLocks noChangeAspect="1"/>
          </p:cNvPicPr>
          <p:nvPr/>
        </p:nvPicPr>
        <p:blipFill>
          <a:blip r:embed="rId6"/>
          <a:stretch>
            <a:fillRect/>
          </a:stretch>
        </p:blipFill>
        <p:spPr>
          <a:xfrm>
            <a:off x="2176207" y="2298427"/>
            <a:ext cx="402264" cy="341354"/>
          </a:xfrm>
          <a:prstGeom prst="rect">
            <a:avLst/>
          </a:prstGeom>
        </p:spPr>
      </p:pic>
      <p:pic>
        <p:nvPicPr>
          <p:cNvPr id="147" name="Imagen 146"/>
          <p:cNvPicPr>
            <a:picLocks noChangeAspect="1"/>
          </p:cNvPicPr>
          <p:nvPr/>
        </p:nvPicPr>
        <p:blipFill>
          <a:blip r:embed="rId7"/>
          <a:stretch>
            <a:fillRect/>
          </a:stretch>
        </p:blipFill>
        <p:spPr>
          <a:xfrm>
            <a:off x="2022539" y="3237918"/>
            <a:ext cx="634511" cy="206435"/>
          </a:xfrm>
          <a:prstGeom prst="rect">
            <a:avLst/>
          </a:prstGeom>
        </p:spPr>
      </p:pic>
      <p:pic>
        <p:nvPicPr>
          <p:cNvPr id="164" name="Imagen 163"/>
          <p:cNvPicPr>
            <a:picLocks noChangeAspect="1"/>
          </p:cNvPicPr>
          <p:nvPr/>
        </p:nvPicPr>
        <p:blipFill>
          <a:blip r:embed="rId8"/>
          <a:stretch>
            <a:fillRect/>
          </a:stretch>
        </p:blipFill>
        <p:spPr>
          <a:xfrm>
            <a:off x="7039417" y="5153160"/>
            <a:ext cx="652092" cy="168861"/>
          </a:xfrm>
          <a:prstGeom prst="rect">
            <a:avLst/>
          </a:prstGeom>
        </p:spPr>
      </p:pic>
      <p:pic>
        <p:nvPicPr>
          <p:cNvPr id="165" name="Imagen 164"/>
          <p:cNvPicPr>
            <a:picLocks noChangeAspect="1"/>
          </p:cNvPicPr>
          <p:nvPr/>
        </p:nvPicPr>
        <p:blipFill>
          <a:blip r:embed="rId9"/>
          <a:stretch>
            <a:fillRect/>
          </a:stretch>
        </p:blipFill>
        <p:spPr>
          <a:xfrm>
            <a:off x="7080207" y="4681868"/>
            <a:ext cx="542335" cy="336062"/>
          </a:xfrm>
          <a:prstGeom prst="rect">
            <a:avLst/>
          </a:prstGeom>
        </p:spPr>
      </p:pic>
      <p:pic>
        <p:nvPicPr>
          <p:cNvPr id="167" name="Imagen 166"/>
          <p:cNvPicPr>
            <a:picLocks noChangeAspect="1"/>
          </p:cNvPicPr>
          <p:nvPr/>
        </p:nvPicPr>
        <p:blipFill>
          <a:blip r:embed="rId10"/>
          <a:stretch>
            <a:fillRect/>
          </a:stretch>
        </p:blipFill>
        <p:spPr>
          <a:xfrm>
            <a:off x="7762936" y="4987277"/>
            <a:ext cx="672512" cy="183719"/>
          </a:xfrm>
          <a:prstGeom prst="rect">
            <a:avLst/>
          </a:prstGeom>
        </p:spPr>
      </p:pic>
      <p:pic>
        <p:nvPicPr>
          <p:cNvPr id="168" name="Imagen 167"/>
          <p:cNvPicPr>
            <a:picLocks noChangeAspect="1"/>
          </p:cNvPicPr>
          <p:nvPr/>
        </p:nvPicPr>
        <p:blipFill>
          <a:blip r:embed="rId11"/>
          <a:stretch>
            <a:fillRect/>
          </a:stretch>
        </p:blipFill>
        <p:spPr>
          <a:xfrm>
            <a:off x="7069544" y="4354454"/>
            <a:ext cx="879581" cy="231890"/>
          </a:xfrm>
          <a:prstGeom prst="rect">
            <a:avLst/>
          </a:prstGeom>
        </p:spPr>
      </p:pic>
      <p:pic>
        <p:nvPicPr>
          <p:cNvPr id="169" name="Imagen 168"/>
          <p:cNvPicPr>
            <a:picLocks noChangeAspect="1"/>
          </p:cNvPicPr>
          <p:nvPr/>
        </p:nvPicPr>
        <p:blipFill>
          <a:blip r:embed="rId12"/>
          <a:stretch>
            <a:fillRect/>
          </a:stretch>
        </p:blipFill>
        <p:spPr>
          <a:xfrm>
            <a:off x="7674051" y="4643501"/>
            <a:ext cx="682166" cy="214439"/>
          </a:xfrm>
          <a:prstGeom prst="rect">
            <a:avLst/>
          </a:prstGeom>
        </p:spPr>
      </p:pic>
      <p:grpSp>
        <p:nvGrpSpPr>
          <p:cNvPr id="24" name="Grupo 23"/>
          <p:cNvGrpSpPr/>
          <p:nvPr/>
        </p:nvGrpSpPr>
        <p:grpSpPr>
          <a:xfrm>
            <a:off x="8162863" y="1770988"/>
            <a:ext cx="289423" cy="172894"/>
            <a:chOff x="10203038" y="1616157"/>
            <a:chExt cx="289423" cy="172894"/>
          </a:xfrm>
        </p:grpSpPr>
        <p:cxnSp>
          <p:nvCxnSpPr>
            <p:cNvPr id="179" name="Conector recto 178"/>
            <p:cNvCxnSpPr/>
            <p:nvPr/>
          </p:nvCxnSpPr>
          <p:spPr>
            <a:xfrm flipH="1">
              <a:off x="10203038" y="1616157"/>
              <a:ext cx="289423" cy="4483"/>
            </a:xfrm>
            <a:prstGeom prst="line">
              <a:avLst/>
            </a:prstGeom>
            <a:ln w="3175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1" name="Conector recto 180"/>
            <p:cNvCxnSpPr/>
            <p:nvPr/>
          </p:nvCxnSpPr>
          <p:spPr>
            <a:xfrm flipV="1">
              <a:off x="10492461" y="1638654"/>
              <a:ext cx="0" cy="150397"/>
            </a:xfrm>
            <a:prstGeom prst="line">
              <a:avLst/>
            </a:prstGeom>
            <a:ln w="3175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pic>
        <p:nvPicPr>
          <p:cNvPr id="184" name="Picture 2" descr="http://micrositio.cre.gob.mx/conferenciasregulatorias/css/imagenes/logoCRECabecer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53816" y="1769658"/>
            <a:ext cx="1312330" cy="688332"/>
          </a:xfrm>
          <a:prstGeom prst="rect">
            <a:avLst/>
          </a:prstGeom>
          <a:noFill/>
          <a:extLst>
            <a:ext uri="{909E8E84-426E-40DD-AFC4-6F175D3DCCD1}">
              <a14:hiddenFill xmlns:a14="http://schemas.microsoft.com/office/drawing/2010/main">
                <a:solidFill>
                  <a:srgbClr val="FFFFFF"/>
                </a:solidFill>
              </a14:hiddenFill>
            </a:ext>
          </a:extLst>
        </p:spPr>
      </p:pic>
      <p:sp>
        <p:nvSpPr>
          <p:cNvPr id="186" name="Rectángulo redondeado 185"/>
          <p:cNvSpPr/>
          <p:nvPr/>
        </p:nvSpPr>
        <p:spPr>
          <a:xfrm rot="16200000">
            <a:off x="2604714" y="3613429"/>
            <a:ext cx="756968" cy="3159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s-ES_tradnl" b="1" dirty="0">
                <a:solidFill>
                  <a:srgbClr val="002060"/>
                </a:solidFill>
                <a:latin typeface="Arial" panose="020B0604020202020204" pitchFamily="34" charset="0"/>
                <a:cs typeface="Arial" panose="020B0604020202020204" pitchFamily="34" charset="0"/>
              </a:rPr>
              <a:t>VPM</a:t>
            </a:r>
          </a:p>
        </p:txBody>
      </p:sp>
      <p:grpSp>
        <p:nvGrpSpPr>
          <p:cNvPr id="23" name="Grupo 22"/>
          <p:cNvGrpSpPr/>
          <p:nvPr/>
        </p:nvGrpSpPr>
        <p:grpSpPr>
          <a:xfrm>
            <a:off x="5884837" y="2187834"/>
            <a:ext cx="1414170" cy="963897"/>
            <a:chOff x="6740575" y="3902536"/>
            <a:chExt cx="1414170" cy="963897"/>
          </a:xfrm>
        </p:grpSpPr>
        <p:sp>
          <p:nvSpPr>
            <p:cNvPr id="102" name="Freeform 5"/>
            <p:cNvSpPr>
              <a:spLocks noEditPoints="1"/>
            </p:cNvSpPr>
            <p:nvPr/>
          </p:nvSpPr>
          <p:spPr bwMode="auto">
            <a:xfrm>
              <a:off x="7467383" y="3902536"/>
              <a:ext cx="521982" cy="462696"/>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103" name="CuadroTexto 102"/>
            <p:cNvSpPr txBox="1"/>
            <p:nvPr/>
          </p:nvSpPr>
          <p:spPr>
            <a:xfrm>
              <a:off x="6740575" y="4589434"/>
              <a:ext cx="1414170" cy="276999"/>
            </a:xfrm>
            <a:prstGeom prst="rect">
              <a:avLst/>
            </a:prstGeom>
            <a:solidFill>
              <a:schemeClr val="accent1">
                <a:lumMod val="50000"/>
              </a:schemeClr>
            </a:solidFill>
            <a:ln>
              <a:noFill/>
            </a:ln>
            <a:effectLst>
              <a:softEdge rad="12700"/>
            </a:effectLst>
          </p:spPr>
          <p:txBody>
            <a:bodyPr wrap="none" rtlCol="0">
              <a:spAutoFit/>
            </a:bodyPr>
            <a:lstStyle/>
            <a:p>
              <a:pPr algn="ctr"/>
              <a:r>
                <a:rPr lang="es-ES_tradnl" sz="1200" b="1" dirty="0">
                  <a:solidFill>
                    <a:schemeClr val="bg1"/>
                  </a:solidFill>
                  <a:latin typeface="Arial" panose="020B0604020202020204" pitchFamily="34" charset="0"/>
                  <a:ea typeface="Tahoma" panose="020B0604030504040204" pitchFamily="34" charset="0"/>
                  <a:cs typeface="Arial" panose="020B0604020202020204" pitchFamily="34" charset="0"/>
                </a:rPr>
                <a:t>Almacenamiento</a:t>
              </a:r>
            </a:p>
          </p:txBody>
        </p:sp>
        <p:sp>
          <p:nvSpPr>
            <p:cNvPr id="189" name="Freeform 5"/>
            <p:cNvSpPr>
              <a:spLocks noEditPoints="1"/>
            </p:cNvSpPr>
            <p:nvPr/>
          </p:nvSpPr>
          <p:spPr bwMode="auto">
            <a:xfrm>
              <a:off x="6815916" y="4033782"/>
              <a:ext cx="579980" cy="514107"/>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grpSp>
      <p:grpSp>
        <p:nvGrpSpPr>
          <p:cNvPr id="191" name="Grupo 190"/>
          <p:cNvGrpSpPr/>
          <p:nvPr/>
        </p:nvGrpSpPr>
        <p:grpSpPr>
          <a:xfrm>
            <a:off x="5498207" y="3721337"/>
            <a:ext cx="289423" cy="172894"/>
            <a:chOff x="6738048" y="2896396"/>
            <a:chExt cx="289423" cy="172894"/>
          </a:xfrm>
        </p:grpSpPr>
        <p:cxnSp>
          <p:nvCxnSpPr>
            <p:cNvPr id="192" name="Conector recto 191"/>
            <p:cNvCxnSpPr/>
            <p:nvPr/>
          </p:nvCxnSpPr>
          <p:spPr>
            <a:xfrm flipV="1">
              <a:off x="6746885" y="2918893"/>
              <a:ext cx="0" cy="150397"/>
            </a:xfrm>
            <a:prstGeom prst="line">
              <a:avLst/>
            </a:prstGeom>
            <a:ln w="31750">
              <a:solidFill>
                <a:schemeClr val="bg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3" name="Conector recto 192"/>
            <p:cNvCxnSpPr/>
            <p:nvPr/>
          </p:nvCxnSpPr>
          <p:spPr>
            <a:xfrm flipH="1">
              <a:off x="6738048" y="2896396"/>
              <a:ext cx="289423" cy="4483"/>
            </a:xfrm>
            <a:prstGeom prst="line">
              <a:avLst/>
            </a:prstGeom>
            <a:ln w="31750">
              <a:solidFill>
                <a:schemeClr val="bg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95" name="Grupo 194"/>
          <p:cNvGrpSpPr/>
          <p:nvPr/>
        </p:nvGrpSpPr>
        <p:grpSpPr>
          <a:xfrm>
            <a:off x="7585188" y="3736628"/>
            <a:ext cx="289423" cy="172894"/>
            <a:chOff x="10203038" y="1616157"/>
            <a:chExt cx="289423" cy="172894"/>
          </a:xfrm>
        </p:grpSpPr>
        <p:cxnSp>
          <p:nvCxnSpPr>
            <p:cNvPr id="196" name="Conector recto 195"/>
            <p:cNvCxnSpPr/>
            <p:nvPr/>
          </p:nvCxnSpPr>
          <p:spPr>
            <a:xfrm flipH="1">
              <a:off x="10203038" y="1616157"/>
              <a:ext cx="289423" cy="4483"/>
            </a:xfrm>
            <a:prstGeom prst="line">
              <a:avLst/>
            </a:prstGeom>
            <a:ln w="31750">
              <a:solidFill>
                <a:schemeClr val="bg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7" name="Conector recto 196"/>
            <p:cNvCxnSpPr/>
            <p:nvPr/>
          </p:nvCxnSpPr>
          <p:spPr>
            <a:xfrm flipV="1">
              <a:off x="10492461" y="1638654"/>
              <a:ext cx="0" cy="150397"/>
            </a:xfrm>
            <a:prstGeom prst="line">
              <a:avLst/>
            </a:prstGeom>
            <a:ln w="31750">
              <a:solidFill>
                <a:schemeClr val="bg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99" name="Grupo 198"/>
          <p:cNvGrpSpPr/>
          <p:nvPr/>
        </p:nvGrpSpPr>
        <p:grpSpPr>
          <a:xfrm>
            <a:off x="3074293" y="1814464"/>
            <a:ext cx="289423" cy="172894"/>
            <a:chOff x="6738048" y="2896396"/>
            <a:chExt cx="289423" cy="172894"/>
          </a:xfrm>
        </p:grpSpPr>
        <p:cxnSp>
          <p:nvCxnSpPr>
            <p:cNvPr id="200" name="Conector recto 199"/>
            <p:cNvCxnSpPr/>
            <p:nvPr/>
          </p:nvCxnSpPr>
          <p:spPr>
            <a:xfrm flipV="1">
              <a:off x="6746885" y="2918893"/>
              <a:ext cx="0" cy="150397"/>
            </a:xfrm>
            <a:prstGeom prst="line">
              <a:avLst/>
            </a:prstGeom>
            <a:ln w="3175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1" name="Conector recto 200"/>
            <p:cNvCxnSpPr/>
            <p:nvPr/>
          </p:nvCxnSpPr>
          <p:spPr>
            <a:xfrm flipH="1">
              <a:off x="6738048" y="2896396"/>
              <a:ext cx="289423" cy="4483"/>
            </a:xfrm>
            <a:prstGeom prst="line">
              <a:avLst/>
            </a:prstGeom>
            <a:ln w="3175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pic>
        <p:nvPicPr>
          <p:cNvPr id="202" name="Picture 2" descr="Resultado de imagen para aeropuertos y servicios auxiliares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4018"/>
          <a:stretch/>
        </p:blipFill>
        <p:spPr bwMode="auto">
          <a:xfrm>
            <a:off x="8819387" y="3353546"/>
            <a:ext cx="1396538" cy="433976"/>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2" descr="http://micrositio.cre.gob.mx/conferenciasregulatorias/css/imagenes/logoCRECabecer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4096" y="1285523"/>
            <a:ext cx="1312330" cy="68833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p:cNvGrpSpPr/>
          <p:nvPr/>
        </p:nvGrpSpPr>
        <p:grpSpPr>
          <a:xfrm>
            <a:off x="114693" y="2206651"/>
            <a:ext cx="2610280" cy="1515350"/>
            <a:chOff x="457866" y="2187522"/>
            <a:chExt cx="2610280" cy="1515350"/>
          </a:xfrm>
        </p:grpSpPr>
        <p:sp>
          <p:nvSpPr>
            <p:cNvPr id="82" name="CuadroTexto 81"/>
            <p:cNvSpPr txBox="1"/>
            <p:nvPr/>
          </p:nvSpPr>
          <p:spPr>
            <a:xfrm>
              <a:off x="1238402" y="3183508"/>
              <a:ext cx="1066318" cy="276999"/>
            </a:xfrm>
            <a:prstGeom prst="rect">
              <a:avLst/>
            </a:prstGeom>
            <a:solidFill>
              <a:schemeClr val="accent1">
                <a:lumMod val="50000"/>
              </a:schemeClr>
            </a:solidFill>
            <a:ln>
              <a:noFill/>
            </a:ln>
            <a:effectLst>
              <a:softEdge rad="12700"/>
            </a:effectLst>
          </p:spPr>
          <p:txBody>
            <a:bodyPr wrap="none" rtlCol="0">
              <a:spAutoFit/>
            </a:bodyPr>
            <a:lstStyle/>
            <a:p>
              <a:pPr algn="ctr"/>
              <a:r>
                <a:rPr lang="es-ES_tradnl" sz="1200" b="1" dirty="0">
                  <a:solidFill>
                    <a:schemeClr val="bg1"/>
                  </a:solidFill>
                  <a:latin typeface="Arial" panose="020B0604020202020204" pitchFamily="34" charset="0"/>
                  <a:ea typeface="Tahoma" panose="020B0604030504040204" pitchFamily="34" charset="0"/>
                  <a:cs typeface="Arial" panose="020B0604020202020204" pitchFamily="34" charset="0"/>
                </a:rPr>
                <a:t>Importación</a:t>
              </a:r>
            </a:p>
          </p:txBody>
        </p:sp>
        <p:grpSp>
          <p:nvGrpSpPr>
            <p:cNvPr id="85" name="61 Grupo"/>
            <p:cNvGrpSpPr/>
            <p:nvPr/>
          </p:nvGrpSpPr>
          <p:grpSpPr>
            <a:xfrm>
              <a:off x="1429685" y="2493080"/>
              <a:ext cx="738130" cy="481838"/>
              <a:chOff x="7418212" y="3174479"/>
              <a:chExt cx="720727" cy="517527"/>
            </a:xfrm>
            <a:solidFill>
              <a:srgbClr val="203864"/>
            </a:solidFill>
          </p:grpSpPr>
          <p:sp>
            <p:nvSpPr>
              <p:cNvPr id="86" name="Freeform 49"/>
              <p:cNvSpPr>
                <a:spLocks/>
              </p:cNvSpPr>
              <p:nvPr/>
            </p:nvSpPr>
            <p:spPr bwMode="auto">
              <a:xfrm>
                <a:off x="7635700" y="3426892"/>
                <a:ext cx="285751" cy="265114"/>
              </a:xfrm>
              <a:custGeom>
                <a:avLst/>
                <a:gdLst>
                  <a:gd name="T0" fmla="*/ 0 w 180"/>
                  <a:gd name="T1" fmla="*/ 0 h 167"/>
                  <a:gd name="T2" fmla="*/ 180 w 180"/>
                  <a:gd name="T3" fmla="*/ 0 h 167"/>
                  <a:gd name="T4" fmla="*/ 180 w 180"/>
                  <a:gd name="T5" fmla="*/ 167 h 167"/>
                  <a:gd name="T6" fmla="*/ 0 w 180"/>
                  <a:gd name="T7" fmla="*/ 167 h 167"/>
                  <a:gd name="T8" fmla="*/ 0 w 180"/>
                  <a:gd name="T9" fmla="*/ 0 h 167"/>
                  <a:gd name="T10" fmla="*/ 0 w 180"/>
                  <a:gd name="T11" fmla="*/ 0 h 167"/>
                </a:gdLst>
                <a:ahLst/>
                <a:cxnLst>
                  <a:cxn ang="0">
                    <a:pos x="T0" y="T1"/>
                  </a:cxn>
                  <a:cxn ang="0">
                    <a:pos x="T2" y="T3"/>
                  </a:cxn>
                  <a:cxn ang="0">
                    <a:pos x="T4" y="T5"/>
                  </a:cxn>
                  <a:cxn ang="0">
                    <a:pos x="T6" y="T7"/>
                  </a:cxn>
                  <a:cxn ang="0">
                    <a:pos x="T8" y="T9"/>
                  </a:cxn>
                  <a:cxn ang="0">
                    <a:pos x="T10" y="T11"/>
                  </a:cxn>
                </a:cxnLst>
                <a:rect l="0" t="0" r="r" b="b"/>
                <a:pathLst>
                  <a:path w="180" h="167">
                    <a:moveTo>
                      <a:pt x="0" y="0"/>
                    </a:moveTo>
                    <a:lnTo>
                      <a:pt x="180" y="0"/>
                    </a:lnTo>
                    <a:lnTo>
                      <a:pt x="180" y="167"/>
                    </a:lnTo>
                    <a:lnTo>
                      <a:pt x="0" y="167"/>
                    </a:lnTo>
                    <a:lnTo>
                      <a:pt x="0" y="0"/>
                    </a:lnTo>
                    <a:lnTo>
                      <a:pt x="0" y="0"/>
                    </a:ln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89" name="Rectangle 51"/>
              <p:cNvSpPr>
                <a:spLocks noChangeArrowheads="1"/>
              </p:cNvSpPr>
              <p:nvPr/>
            </p:nvSpPr>
            <p:spPr bwMode="auto">
              <a:xfrm>
                <a:off x="7727775" y="3347517"/>
                <a:ext cx="101600" cy="46038"/>
              </a:xfrm>
              <a:prstGeom prst="rect">
                <a:avLst/>
              </a:prstGeom>
              <a:solidFill>
                <a:schemeClr val="accent1">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112" name="Freeform 53"/>
              <p:cNvSpPr>
                <a:spLocks noEditPoints="1"/>
              </p:cNvSpPr>
              <p:nvPr/>
            </p:nvSpPr>
            <p:spPr bwMode="auto">
              <a:xfrm>
                <a:off x="7600775" y="3174479"/>
                <a:ext cx="355601" cy="138113"/>
              </a:xfrm>
              <a:custGeom>
                <a:avLst/>
                <a:gdLst>
                  <a:gd name="T0" fmla="*/ 29 w 31"/>
                  <a:gd name="T1" fmla="*/ 0 h 12"/>
                  <a:gd name="T2" fmla="*/ 2 w 31"/>
                  <a:gd name="T3" fmla="*/ 0 h 12"/>
                  <a:gd name="T4" fmla="*/ 0 w 31"/>
                  <a:gd name="T5" fmla="*/ 3 h 12"/>
                  <a:gd name="T6" fmla="*/ 0 w 31"/>
                  <a:gd name="T7" fmla="*/ 3 h 12"/>
                  <a:gd name="T8" fmla="*/ 1 w 31"/>
                  <a:gd name="T9" fmla="*/ 6 h 12"/>
                  <a:gd name="T10" fmla="*/ 11 w 31"/>
                  <a:gd name="T11" fmla="*/ 12 h 12"/>
                  <a:gd name="T12" fmla="*/ 20 w 31"/>
                  <a:gd name="T13" fmla="*/ 12 h 12"/>
                  <a:gd name="T14" fmla="*/ 30 w 31"/>
                  <a:gd name="T15" fmla="*/ 6 h 12"/>
                  <a:gd name="T16" fmla="*/ 31 w 31"/>
                  <a:gd name="T17" fmla="*/ 3 h 12"/>
                  <a:gd name="T18" fmla="*/ 31 w 31"/>
                  <a:gd name="T19" fmla="*/ 3 h 12"/>
                  <a:gd name="T20" fmla="*/ 29 w 31"/>
                  <a:gd name="T21" fmla="*/ 0 h 12"/>
                  <a:gd name="T22" fmla="*/ 2 w 31"/>
                  <a:gd name="T23" fmla="*/ 2 h 12"/>
                  <a:gd name="T24" fmla="*/ 3 w 31"/>
                  <a:gd name="T25" fmla="*/ 1 h 12"/>
                  <a:gd name="T26" fmla="*/ 17 w 31"/>
                  <a:gd name="T27" fmla="*/ 1 h 12"/>
                  <a:gd name="T28" fmla="*/ 18 w 31"/>
                  <a:gd name="T29" fmla="*/ 2 h 12"/>
                  <a:gd name="T30" fmla="*/ 17 w 31"/>
                  <a:gd name="T31" fmla="*/ 3 h 12"/>
                  <a:gd name="T32" fmla="*/ 3 w 31"/>
                  <a:gd name="T33" fmla="*/ 3 h 12"/>
                  <a:gd name="T34" fmla="*/ 2 w 31"/>
                  <a:gd name="T35" fmla="*/ 2 h 12"/>
                  <a:gd name="T36" fmla="*/ 20 w 31"/>
                  <a:gd name="T37" fmla="*/ 9 h 12"/>
                  <a:gd name="T38" fmla="*/ 18 w 31"/>
                  <a:gd name="T39" fmla="*/ 7 h 12"/>
                  <a:gd name="T40" fmla="*/ 13 w 31"/>
                  <a:gd name="T41" fmla="*/ 7 h 12"/>
                  <a:gd name="T42" fmla="*/ 11 w 31"/>
                  <a:gd name="T43" fmla="*/ 9 h 12"/>
                  <a:gd name="T44" fmla="*/ 7 w 31"/>
                  <a:gd name="T45" fmla="*/ 6 h 12"/>
                  <a:gd name="T46" fmla="*/ 24 w 31"/>
                  <a:gd name="T47" fmla="*/ 6 h 12"/>
                  <a:gd name="T48" fmla="*/ 20 w 31"/>
                  <a:gd name="T4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2">
                    <a:moveTo>
                      <a:pt x="29" y="0"/>
                    </a:moveTo>
                    <a:cubicBezTo>
                      <a:pt x="2" y="0"/>
                      <a:pt x="2" y="0"/>
                      <a:pt x="2" y="0"/>
                    </a:cubicBezTo>
                    <a:cubicBezTo>
                      <a:pt x="1" y="0"/>
                      <a:pt x="0" y="1"/>
                      <a:pt x="0" y="3"/>
                    </a:cubicBezTo>
                    <a:cubicBezTo>
                      <a:pt x="0" y="3"/>
                      <a:pt x="0" y="3"/>
                      <a:pt x="0" y="3"/>
                    </a:cubicBezTo>
                    <a:cubicBezTo>
                      <a:pt x="0" y="4"/>
                      <a:pt x="0" y="5"/>
                      <a:pt x="1" y="6"/>
                    </a:cubicBezTo>
                    <a:cubicBezTo>
                      <a:pt x="11" y="12"/>
                      <a:pt x="11" y="12"/>
                      <a:pt x="11" y="12"/>
                    </a:cubicBezTo>
                    <a:cubicBezTo>
                      <a:pt x="20" y="12"/>
                      <a:pt x="20" y="12"/>
                      <a:pt x="20" y="12"/>
                    </a:cubicBezTo>
                    <a:cubicBezTo>
                      <a:pt x="30" y="6"/>
                      <a:pt x="30" y="6"/>
                      <a:pt x="30" y="6"/>
                    </a:cubicBezTo>
                    <a:cubicBezTo>
                      <a:pt x="31" y="5"/>
                      <a:pt x="31" y="4"/>
                      <a:pt x="31" y="3"/>
                    </a:cubicBezTo>
                    <a:cubicBezTo>
                      <a:pt x="31" y="3"/>
                      <a:pt x="31" y="3"/>
                      <a:pt x="31" y="3"/>
                    </a:cubicBezTo>
                    <a:cubicBezTo>
                      <a:pt x="31" y="1"/>
                      <a:pt x="30" y="0"/>
                      <a:pt x="29" y="0"/>
                    </a:cubicBezTo>
                    <a:close/>
                    <a:moveTo>
                      <a:pt x="2" y="2"/>
                    </a:moveTo>
                    <a:cubicBezTo>
                      <a:pt x="2" y="2"/>
                      <a:pt x="2" y="1"/>
                      <a:pt x="3" y="1"/>
                    </a:cubicBezTo>
                    <a:cubicBezTo>
                      <a:pt x="17" y="1"/>
                      <a:pt x="17" y="1"/>
                      <a:pt x="17" y="1"/>
                    </a:cubicBezTo>
                    <a:cubicBezTo>
                      <a:pt x="18" y="1"/>
                      <a:pt x="18" y="2"/>
                      <a:pt x="18" y="2"/>
                    </a:cubicBezTo>
                    <a:cubicBezTo>
                      <a:pt x="18" y="3"/>
                      <a:pt x="18" y="3"/>
                      <a:pt x="17" y="3"/>
                    </a:cubicBezTo>
                    <a:cubicBezTo>
                      <a:pt x="3" y="3"/>
                      <a:pt x="3" y="3"/>
                      <a:pt x="3" y="3"/>
                    </a:cubicBezTo>
                    <a:cubicBezTo>
                      <a:pt x="2" y="3"/>
                      <a:pt x="2" y="3"/>
                      <a:pt x="2" y="2"/>
                    </a:cubicBezTo>
                    <a:close/>
                    <a:moveTo>
                      <a:pt x="20" y="9"/>
                    </a:moveTo>
                    <a:cubicBezTo>
                      <a:pt x="20" y="8"/>
                      <a:pt x="19" y="7"/>
                      <a:pt x="18" y="7"/>
                    </a:cubicBezTo>
                    <a:cubicBezTo>
                      <a:pt x="13" y="7"/>
                      <a:pt x="13" y="7"/>
                      <a:pt x="13" y="7"/>
                    </a:cubicBezTo>
                    <a:cubicBezTo>
                      <a:pt x="12" y="7"/>
                      <a:pt x="11" y="8"/>
                      <a:pt x="11" y="9"/>
                    </a:cubicBezTo>
                    <a:cubicBezTo>
                      <a:pt x="7" y="6"/>
                      <a:pt x="7" y="6"/>
                      <a:pt x="7" y="6"/>
                    </a:cubicBezTo>
                    <a:cubicBezTo>
                      <a:pt x="24" y="6"/>
                      <a:pt x="24" y="6"/>
                      <a:pt x="24" y="6"/>
                    </a:cubicBezTo>
                    <a:lnTo>
                      <a:pt x="20" y="9"/>
                    </a:ln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113" name="Rectangle 55"/>
              <p:cNvSpPr>
                <a:spLocks noChangeArrowheads="1"/>
              </p:cNvSpPr>
              <p:nvPr/>
            </p:nvSpPr>
            <p:spPr bwMode="auto">
              <a:xfrm>
                <a:off x="7418212" y="3450705"/>
                <a:ext cx="182563" cy="217488"/>
              </a:xfrm>
              <a:prstGeom prst="rect">
                <a:avLst/>
              </a:prstGeom>
              <a:solidFill>
                <a:schemeClr val="accent1">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114" name="Rectangle 57"/>
              <p:cNvSpPr>
                <a:spLocks noChangeArrowheads="1"/>
              </p:cNvSpPr>
              <p:nvPr/>
            </p:nvSpPr>
            <p:spPr bwMode="auto">
              <a:xfrm>
                <a:off x="7956376" y="3450705"/>
                <a:ext cx="182563" cy="217488"/>
              </a:xfrm>
              <a:prstGeom prst="rect">
                <a:avLst/>
              </a:prstGeom>
              <a:solidFill>
                <a:schemeClr val="accent1">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grpSp>
        <p:sp>
          <p:nvSpPr>
            <p:cNvPr id="115" name="Rectángulo redondeado 114"/>
            <p:cNvSpPr/>
            <p:nvPr/>
          </p:nvSpPr>
          <p:spPr>
            <a:xfrm>
              <a:off x="457866" y="2187522"/>
              <a:ext cx="1305140" cy="151468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53" name="Imagen 152"/>
            <p:cNvPicPr>
              <a:picLocks noChangeAspect="1"/>
            </p:cNvPicPr>
            <p:nvPr/>
          </p:nvPicPr>
          <p:blipFill>
            <a:blip r:embed="rId14"/>
            <a:stretch>
              <a:fillRect/>
            </a:stretch>
          </p:blipFill>
          <p:spPr>
            <a:xfrm>
              <a:off x="2596661" y="2337158"/>
              <a:ext cx="418840" cy="338458"/>
            </a:xfrm>
            <a:prstGeom prst="rect">
              <a:avLst/>
            </a:prstGeom>
          </p:spPr>
        </p:pic>
        <p:pic>
          <p:nvPicPr>
            <p:cNvPr id="154" name="Imagen 153"/>
            <p:cNvPicPr>
              <a:picLocks noChangeAspect="1"/>
            </p:cNvPicPr>
            <p:nvPr/>
          </p:nvPicPr>
          <p:blipFill>
            <a:blip r:embed="rId15"/>
            <a:stretch>
              <a:fillRect/>
            </a:stretch>
          </p:blipFill>
          <p:spPr>
            <a:xfrm>
              <a:off x="2215823" y="2218880"/>
              <a:ext cx="323933" cy="471328"/>
            </a:xfrm>
            <a:prstGeom prst="rect">
              <a:avLst/>
            </a:prstGeom>
          </p:spPr>
        </p:pic>
        <p:pic>
          <p:nvPicPr>
            <p:cNvPr id="8" name="Imagen 7"/>
            <p:cNvPicPr>
              <a:picLocks noChangeAspect="1"/>
            </p:cNvPicPr>
            <p:nvPr/>
          </p:nvPicPr>
          <p:blipFill>
            <a:blip r:embed="rId16"/>
            <a:stretch>
              <a:fillRect/>
            </a:stretch>
          </p:blipFill>
          <p:spPr>
            <a:xfrm>
              <a:off x="2382323" y="2795791"/>
              <a:ext cx="613492" cy="244041"/>
            </a:xfrm>
            <a:prstGeom prst="rect">
              <a:avLst/>
            </a:prstGeom>
          </p:spPr>
        </p:pic>
        <p:sp>
          <p:nvSpPr>
            <p:cNvPr id="229" name="Rectángulo redondeado 228"/>
            <p:cNvSpPr/>
            <p:nvPr/>
          </p:nvSpPr>
          <p:spPr>
            <a:xfrm>
              <a:off x="1763006" y="2191510"/>
              <a:ext cx="1305140" cy="151136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30" name="Imagen 2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2427" y="2654185"/>
              <a:ext cx="809433" cy="365746"/>
            </a:xfrm>
            <a:prstGeom prst="rect">
              <a:avLst/>
            </a:prstGeom>
          </p:spPr>
        </p:pic>
      </p:grpSp>
      <p:pic>
        <p:nvPicPr>
          <p:cNvPr id="231" name="Imagen 2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68766" y="4513916"/>
            <a:ext cx="809433" cy="365746"/>
          </a:xfrm>
          <a:prstGeom prst="rect">
            <a:avLst/>
          </a:prstGeom>
        </p:spPr>
      </p:pic>
      <p:pic>
        <p:nvPicPr>
          <p:cNvPr id="232" name="Imagen 2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16992" y="3530227"/>
            <a:ext cx="809433" cy="365746"/>
          </a:xfrm>
          <a:prstGeom prst="rect">
            <a:avLst/>
          </a:prstGeom>
        </p:spPr>
      </p:pic>
      <p:sp>
        <p:nvSpPr>
          <p:cNvPr id="235" name="Rectángulo redondeado 234"/>
          <p:cNvSpPr/>
          <p:nvPr/>
        </p:nvSpPr>
        <p:spPr>
          <a:xfrm>
            <a:off x="6871592" y="4106061"/>
            <a:ext cx="1561888" cy="1313811"/>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36" name="Imagen 235"/>
          <p:cNvPicPr>
            <a:picLocks noChangeAspect="1"/>
          </p:cNvPicPr>
          <p:nvPr/>
        </p:nvPicPr>
        <p:blipFill>
          <a:blip r:embed="rId7"/>
          <a:stretch>
            <a:fillRect/>
          </a:stretch>
        </p:blipFill>
        <p:spPr>
          <a:xfrm>
            <a:off x="5326971" y="5092530"/>
            <a:ext cx="634511" cy="206435"/>
          </a:xfrm>
          <a:prstGeom prst="rect">
            <a:avLst/>
          </a:prstGeom>
        </p:spPr>
      </p:pic>
      <p:sp>
        <p:nvSpPr>
          <p:cNvPr id="246" name="CuadroTexto 245"/>
          <p:cNvSpPr txBox="1"/>
          <p:nvPr/>
        </p:nvSpPr>
        <p:spPr>
          <a:xfrm>
            <a:off x="7005160" y="3966242"/>
            <a:ext cx="1204176" cy="276999"/>
          </a:xfrm>
          <a:prstGeom prst="rect">
            <a:avLst/>
          </a:prstGeom>
          <a:solidFill>
            <a:schemeClr val="accent3"/>
          </a:solidFill>
          <a:ln>
            <a:noFill/>
          </a:ln>
          <a:effectLst>
            <a:softEdge rad="12700"/>
          </a:effectLst>
        </p:spPr>
        <p:txBody>
          <a:bodyPr wrap="none" rtlCol="0">
            <a:spAutoFit/>
          </a:bodyPr>
          <a:lstStyle/>
          <a:p>
            <a:pPr algn="ctr"/>
            <a:r>
              <a:rPr lang="es-ES_tradnl" sz="1200" b="1" dirty="0">
                <a:solidFill>
                  <a:schemeClr val="bg1"/>
                </a:solidFill>
                <a:latin typeface="Arial" panose="020B0604020202020204" pitchFamily="34" charset="0"/>
                <a:ea typeface="Tahoma" panose="020B0604030504040204" pitchFamily="34" charset="0"/>
                <a:cs typeface="Arial" panose="020B0604020202020204" pitchFamily="34" charset="0"/>
              </a:rPr>
              <a:t>Usuario Final</a:t>
            </a:r>
            <a:endParaRPr lang="es-ES_tradnl" sz="10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47" name="Rectángulo redondeado 246"/>
          <p:cNvSpPr/>
          <p:nvPr/>
        </p:nvSpPr>
        <p:spPr>
          <a:xfrm>
            <a:off x="10551528" y="2512210"/>
            <a:ext cx="1480496" cy="3214292"/>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53" name="Imagen 252"/>
          <p:cNvPicPr>
            <a:picLocks noChangeAspect="1"/>
          </p:cNvPicPr>
          <p:nvPr/>
        </p:nvPicPr>
        <p:blipFill>
          <a:blip r:embed="rId6"/>
          <a:stretch>
            <a:fillRect/>
          </a:stretch>
        </p:blipFill>
        <p:spPr>
          <a:xfrm>
            <a:off x="6140788" y="4932283"/>
            <a:ext cx="402264" cy="341354"/>
          </a:xfrm>
          <a:prstGeom prst="rect">
            <a:avLst/>
          </a:prstGeom>
        </p:spPr>
      </p:pic>
      <p:sp>
        <p:nvSpPr>
          <p:cNvPr id="254" name="Rectángulo redondeado 253"/>
          <p:cNvSpPr/>
          <p:nvPr/>
        </p:nvSpPr>
        <p:spPr>
          <a:xfrm>
            <a:off x="4983017" y="4167608"/>
            <a:ext cx="1744845" cy="1271265"/>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55" name="Imagen 254"/>
          <p:cNvPicPr>
            <a:picLocks noChangeAspect="1"/>
          </p:cNvPicPr>
          <p:nvPr/>
        </p:nvPicPr>
        <p:blipFill>
          <a:blip r:embed="rId14"/>
          <a:stretch>
            <a:fillRect/>
          </a:stretch>
        </p:blipFill>
        <p:spPr>
          <a:xfrm>
            <a:off x="6252601" y="4347675"/>
            <a:ext cx="418840" cy="338458"/>
          </a:xfrm>
          <a:prstGeom prst="rect">
            <a:avLst/>
          </a:prstGeom>
        </p:spPr>
      </p:pic>
      <p:pic>
        <p:nvPicPr>
          <p:cNvPr id="256" name="Imagen 255"/>
          <p:cNvPicPr>
            <a:picLocks noChangeAspect="1"/>
          </p:cNvPicPr>
          <p:nvPr/>
        </p:nvPicPr>
        <p:blipFill>
          <a:blip r:embed="rId15"/>
          <a:stretch>
            <a:fillRect/>
          </a:stretch>
        </p:blipFill>
        <p:spPr>
          <a:xfrm>
            <a:off x="5086650" y="4332657"/>
            <a:ext cx="323933" cy="471328"/>
          </a:xfrm>
          <a:prstGeom prst="rect">
            <a:avLst/>
          </a:prstGeom>
        </p:spPr>
      </p:pic>
      <p:pic>
        <p:nvPicPr>
          <p:cNvPr id="257" name="Imagen 256"/>
          <p:cNvPicPr>
            <a:picLocks noChangeAspect="1"/>
          </p:cNvPicPr>
          <p:nvPr/>
        </p:nvPicPr>
        <p:blipFill>
          <a:blip r:embed="rId16"/>
          <a:stretch>
            <a:fillRect/>
          </a:stretch>
        </p:blipFill>
        <p:spPr>
          <a:xfrm>
            <a:off x="5527296" y="4619065"/>
            <a:ext cx="613492" cy="244041"/>
          </a:xfrm>
          <a:prstGeom prst="rect">
            <a:avLst/>
          </a:prstGeom>
        </p:spPr>
      </p:pic>
      <p:sp>
        <p:nvSpPr>
          <p:cNvPr id="258" name="CuadroTexto 257"/>
          <p:cNvSpPr txBox="1"/>
          <p:nvPr/>
        </p:nvSpPr>
        <p:spPr>
          <a:xfrm>
            <a:off x="5150903" y="3962977"/>
            <a:ext cx="1380506" cy="276999"/>
          </a:xfrm>
          <a:prstGeom prst="rect">
            <a:avLst/>
          </a:prstGeom>
          <a:solidFill>
            <a:schemeClr val="accent3"/>
          </a:solidFill>
          <a:ln>
            <a:noFill/>
          </a:ln>
          <a:effectLst>
            <a:softEdge rad="12700"/>
          </a:effectLst>
        </p:spPr>
        <p:txBody>
          <a:bodyPr wrap="none" rtlCol="0">
            <a:spAutoFit/>
          </a:bodyPr>
          <a:lstStyle>
            <a:defPPr>
              <a:defRPr lang="es-MX"/>
            </a:defPPr>
            <a:lvl1pPr algn="ctr">
              <a:defRPr sz="12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s-ES_tradnl" dirty="0"/>
              <a:t>Comercializador</a:t>
            </a:r>
          </a:p>
        </p:txBody>
      </p:sp>
      <p:pic>
        <p:nvPicPr>
          <p:cNvPr id="262" name="Imagen 261"/>
          <p:cNvPicPr>
            <a:picLocks noChangeAspect="1"/>
          </p:cNvPicPr>
          <p:nvPr/>
        </p:nvPicPr>
        <p:blipFill>
          <a:blip r:embed="rId9"/>
          <a:stretch>
            <a:fillRect/>
          </a:stretch>
        </p:blipFill>
        <p:spPr>
          <a:xfrm>
            <a:off x="7089061" y="4709425"/>
            <a:ext cx="542335" cy="336062"/>
          </a:xfrm>
          <a:prstGeom prst="rect">
            <a:avLst/>
          </a:prstGeom>
        </p:spPr>
      </p:pic>
      <p:pic>
        <p:nvPicPr>
          <p:cNvPr id="263" name="Imagen 262"/>
          <p:cNvPicPr>
            <a:picLocks noChangeAspect="1"/>
          </p:cNvPicPr>
          <p:nvPr/>
        </p:nvPicPr>
        <p:blipFill>
          <a:blip r:embed="rId11"/>
          <a:stretch>
            <a:fillRect/>
          </a:stretch>
        </p:blipFill>
        <p:spPr>
          <a:xfrm>
            <a:off x="7078398" y="4382011"/>
            <a:ext cx="879581" cy="231890"/>
          </a:xfrm>
          <a:prstGeom prst="rect">
            <a:avLst/>
          </a:prstGeom>
        </p:spPr>
      </p:pic>
      <p:pic>
        <p:nvPicPr>
          <p:cNvPr id="271" name="Imagen 270"/>
          <p:cNvPicPr>
            <a:picLocks noChangeAspect="1"/>
          </p:cNvPicPr>
          <p:nvPr/>
        </p:nvPicPr>
        <p:blipFill>
          <a:blip r:embed="rId8"/>
          <a:stretch>
            <a:fillRect/>
          </a:stretch>
        </p:blipFill>
        <p:spPr>
          <a:xfrm>
            <a:off x="11006218" y="5418967"/>
            <a:ext cx="652092" cy="168861"/>
          </a:xfrm>
          <a:prstGeom prst="rect">
            <a:avLst/>
          </a:prstGeom>
        </p:spPr>
      </p:pic>
      <p:pic>
        <p:nvPicPr>
          <p:cNvPr id="272" name="Imagen 271"/>
          <p:cNvPicPr>
            <a:picLocks noChangeAspect="1"/>
          </p:cNvPicPr>
          <p:nvPr/>
        </p:nvPicPr>
        <p:blipFill>
          <a:blip r:embed="rId10"/>
          <a:stretch>
            <a:fillRect/>
          </a:stretch>
        </p:blipFill>
        <p:spPr>
          <a:xfrm>
            <a:off x="10991861" y="5103887"/>
            <a:ext cx="672512" cy="183719"/>
          </a:xfrm>
          <a:prstGeom prst="rect">
            <a:avLst/>
          </a:prstGeom>
        </p:spPr>
      </p:pic>
      <p:pic>
        <p:nvPicPr>
          <p:cNvPr id="273" name="Imagen 272"/>
          <p:cNvPicPr>
            <a:picLocks noChangeAspect="1"/>
          </p:cNvPicPr>
          <p:nvPr/>
        </p:nvPicPr>
        <p:blipFill>
          <a:blip r:embed="rId9"/>
          <a:stretch>
            <a:fillRect/>
          </a:stretch>
        </p:blipFill>
        <p:spPr>
          <a:xfrm>
            <a:off x="10980917" y="2991893"/>
            <a:ext cx="542335" cy="336062"/>
          </a:xfrm>
          <a:prstGeom prst="rect">
            <a:avLst/>
          </a:prstGeom>
        </p:spPr>
      </p:pic>
      <p:pic>
        <p:nvPicPr>
          <p:cNvPr id="274" name="Imagen 273"/>
          <p:cNvPicPr>
            <a:picLocks noChangeAspect="1"/>
          </p:cNvPicPr>
          <p:nvPr/>
        </p:nvPicPr>
        <p:blipFill>
          <a:blip r:embed="rId12"/>
          <a:stretch>
            <a:fillRect/>
          </a:stretch>
        </p:blipFill>
        <p:spPr>
          <a:xfrm>
            <a:off x="10953607" y="2673314"/>
            <a:ext cx="682166" cy="214439"/>
          </a:xfrm>
          <a:prstGeom prst="rect">
            <a:avLst/>
          </a:prstGeom>
        </p:spPr>
      </p:pic>
      <p:pic>
        <p:nvPicPr>
          <p:cNvPr id="275" name="Imagen 274"/>
          <p:cNvPicPr>
            <a:picLocks noChangeAspect="1"/>
          </p:cNvPicPr>
          <p:nvPr/>
        </p:nvPicPr>
        <p:blipFill>
          <a:blip r:embed="rId11"/>
          <a:stretch>
            <a:fillRect/>
          </a:stretch>
        </p:blipFill>
        <p:spPr>
          <a:xfrm>
            <a:off x="10810796" y="3363691"/>
            <a:ext cx="879581" cy="231890"/>
          </a:xfrm>
          <a:prstGeom prst="rect">
            <a:avLst/>
          </a:prstGeom>
        </p:spPr>
      </p:pic>
      <p:sp>
        <p:nvSpPr>
          <p:cNvPr id="281" name="CuadroTexto 280"/>
          <p:cNvSpPr txBox="1"/>
          <p:nvPr/>
        </p:nvSpPr>
        <p:spPr>
          <a:xfrm>
            <a:off x="10701397" y="4685274"/>
            <a:ext cx="1098378" cy="276999"/>
          </a:xfrm>
          <a:prstGeom prst="rect">
            <a:avLst/>
          </a:prstGeom>
          <a:solidFill>
            <a:schemeClr val="accent3"/>
          </a:solidFill>
          <a:ln>
            <a:noFill/>
          </a:ln>
          <a:effectLst>
            <a:softEdge rad="12700"/>
          </a:effectLst>
        </p:spPr>
        <p:txBody>
          <a:bodyPr wrap="none" rtlCol="0">
            <a:spAutoFit/>
          </a:bodyPr>
          <a:lstStyle/>
          <a:p>
            <a:pPr algn="ctr"/>
            <a:r>
              <a:rPr lang="es-ES_tradnl" sz="1200" b="1" dirty="0">
                <a:solidFill>
                  <a:schemeClr val="bg1"/>
                </a:solidFill>
                <a:latin typeface="Arial" panose="020B0604020202020204" pitchFamily="34" charset="0"/>
                <a:ea typeface="Tahoma" panose="020B0604030504040204" pitchFamily="34" charset="0"/>
                <a:cs typeface="Arial" panose="020B0604020202020204" pitchFamily="34" charset="0"/>
              </a:rPr>
              <a:t>Usuario </a:t>
            </a:r>
            <a:r>
              <a:rPr lang="es-ES_tradnl" sz="1000" b="1" dirty="0">
                <a:solidFill>
                  <a:schemeClr val="bg1"/>
                </a:solidFill>
                <a:latin typeface="Arial" panose="020B0604020202020204" pitchFamily="34" charset="0"/>
                <a:ea typeface="Tahoma" panose="020B0604030504040204" pitchFamily="34" charset="0"/>
                <a:cs typeface="Arial" panose="020B0604020202020204" pitchFamily="34" charset="0"/>
              </a:rPr>
              <a:t>Final</a:t>
            </a:r>
          </a:p>
        </p:txBody>
      </p:sp>
      <p:cxnSp>
        <p:nvCxnSpPr>
          <p:cNvPr id="283" name="Conector recto 282"/>
          <p:cNvCxnSpPr/>
          <p:nvPr/>
        </p:nvCxnSpPr>
        <p:spPr>
          <a:xfrm flipH="1">
            <a:off x="10190189" y="3993808"/>
            <a:ext cx="289423" cy="4483"/>
          </a:xfrm>
          <a:prstGeom prst="line">
            <a:avLst/>
          </a:prstGeom>
          <a:ln w="31750">
            <a:solidFill>
              <a:schemeClr val="bg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8" name="Rectángulo redondeado 287"/>
          <p:cNvSpPr/>
          <p:nvPr/>
        </p:nvSpPr>
        <p:spPr>
          <a:xfrm>
            <a:off x="8694202" y="5017342"/>
            <a:ext cx="1521723" cy="346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s-ES_tradnl" sz="1200" b="1" dirty="0">
                <a:solidFill>
                  <a:srgbClr val="002060"/>
                </a:solidFill>
                <a:latin typeface="Arial" panose="020B0604020202020204" pitchFamily="34" charset="0"/>
                <a:cs typeface="Arial" panose="020B0604020202020204" pitchFamily="34" charset="0"/>
              </a:rPr>
              <a:t>Terceros</a:t>
            </a:r>
          </a:p>
        </p:txBody>
      </p:sp>
      <p:grpSp>
        <p:nvGrpSpPr>
          <p:cNvPr id="3" name="Grupo 2"/>
          <p:cNvGrpSpPr/>
          <p:nvPr/>
        </p:nvGrpSpPr>
        <p:grpSpPr>
          <a:xfrm>
            <a:off x="8694202" y="2512209"/>
            <a:ext cx="1539304" cy="1382022"/>
            <a:chOff x="8691757" y="2512209"/>
            <a:chExt cx="1550419" cy="1382022"/>
          </a:xfrm>
        </p:grpSpPr>
        <p:sp>
          <p:nvSpPr>
            <p:cNvPr id="107" name="Rectángulo redondeado 106"/>
            <p:cNvSpPr/>
            <p:nvPr/>
          </p:nvSpPr>
          <p:spPr>
            <a:xfrm>
              <a:off x="8691757" y="2512209"/>
              <a:ext cx="1550419" cy="138202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8" name="Grupo 27"/>
            <p:cNvGrpSpPr/>
            <p:nvPr/>
          </p:nvGrpSpPr>
          <p:grpSpPr>
            <a:xfrm>
              <a:off x="8936642" y="2870631"/>
              <a:ext cx="723543" cy="352884"/>
              <a:chOff x="9908961" y="3505662"/>
              <a:chExt cx="956352" cy="486616"/>
            </a:xfrm>
          </p:grpSpPr>
          <p:sp>
            <p:nvSpPr>
              <p:cNvPr id="204" name="Freeform 27"/>
              <p:cNvSpPr>
                <a:spLocks noEditPoints="1"/>
              </p:cNvSpPr>
              <p:nvPr/>
            </p:nvSpPr>
            <p:spPr bwMode="auto">
              <a:xfrm>
                <a:off x="9908961" y="3672879"/>
                <a:ext cx="748705" cy="318597"/>
              </a:xfrm>
              <a:custGeom>
                <a:avLst/>
                <a:gdLst>
                  <a:gd name="T0" fmla="*/ 8 w 72"/>
                  <a:gd name="T1" fmla="*/ 4 h 30"/>
                  <a:gd name="T2" fmla="*/ 2 w 72"/>
                  <a:gd name="T3" fmla="*/ 13 h 30"/>
                  <a:gd name="T4" fmla="*/ 1 w 72"/>
                  <a:gd name="T5" fmla="*/ 20 h 30"/>
                  <a:gd name="T6" fmla="*/ 1 w 72"/>
                  <a:gd name="T7" fmla="*/ 21 h 30"/>
                  <a:gd name="T8" fmla="*/ 0 w 72"/>
                  <a:gd name="T9" fmla="*/ 24 h 30"/>
                  <a:gd name="T10" fmla="*/ 3 w 72"/>
                  <a:gd name="T11" fmla="*/ 26 h 30"/>
                  <a:gd name="T12" fmla="*/ 10 w 72"/>
                  <a:gd name="T13" fmla="*/ 19 h 30"/>
                  <a:gd name="T14" fmla="*/ 18 w 72"/>
                  <a:gd name="T15" fmla="*/ 26 h 30"/>
                  <a:gd name="T16" fmla="*/ 39 w 72"/>
                  <a:gd name="T17" fmla="*/ 25 h 30"/>
                  <a:gd name="T18" fmla="*/ 18 w 72"/>
                  <a:gd name="T19" fmla="*/ 21 h 30"/>
                  <a:gd name="T20" fmla="*/ 60 w 72"/>
                  <a:gd name="T21" fmla="*/ 21 h 30"/>
                  <a:gd name="T22" fmla="*/ 65 w 72"/>
                  <a:gd name="T23" fmla="*/ 26 h 30"/>
                  <a:gd name="T24" fmla="*/ 62 w 72"/>
                  <a:gd name="T25" fmla="*/ 25 h 30"/>
                  <a:gd name="T26" fmla="*/ 56 w 72"/>
                  <a:gd name="T27" fmla="*/ 22 h 30"/>
                  <a:gd name="T28" fmla="*/ 56 w 72"/>
                  <a:gd name="T29" fmla="*/ 28 h 30"/>
                  <a:gd name="T30" fmla="*/ 56 w 72"/>
                  <a:gd name="T31" fmla="*/ 22 h 30"/>
                  <a:gd name="T32" fmla="*/ 61 w 72"/>
                  <a:gd name="T33" fmla="*/ 25 h 30"/>
                  <a:gd name="T34" fmla="*/ 51 w 72"/>
                  <a:gd name="T35" fmla="*/ 25 h 30"/>
                  <a:gd name="T36" fmla="*/ 10 w 72"/>
                  <a:gd name="T37" fmla="*/ 22 h 30"/>
                  <a:gd name="T38" fmla="*/ 10 w 72"/>
                  <a:gd name="T39" fmla="*/ 28 h 30"/>
                  <a:gd name="T40" fmla="*/ 10 w 72"/>
                  <a:gd name="T41" fmla="*/ 22 h 30"/>
                  <a:gd name="T42" fmla="*/ 15 w 72"/>
                  <a:gd name="T43" fmla="*/ 25 h 30"/>
                  <a:gd name="T44" fmla="*/ 5 w 72"/>
                  <a:gd name="T45" fmla="*/ 25 h 30"/>
                  <a:gd name="T46" fmla="*/ 13 w 72"/>
                  <a:gd name="T47" fmla="*/ 6 h 30"/>
                  <a:gd name="T48" fmla="*/ 6 w 72"/>
                  <a:gd name="T49" fmla="*/ 6 h 30"/>
                  <a:gd name="T50" fmla="*/ 4 w 72"/>
                  <a:gd name="T51" fmla="*/ 12 h 30"/>
                  <a:gd name="T52" fmla="*/ 14 w 72"/>
                  <a:gd name="T53" fmla="*/ 11 h 30"/>
                  <a:gd name="T54" fmla="*/ 13 w 72"/>
                  <a:gd name="T55" fmla="*/ 6 h 30"/>
                  <a:gd name="T56" fmla="*/ 42 w 72"/>
                  <a:gd name="T57" fmla="*/ 25 h 30"/>
                  <a:gd name="T58" fmla="*/ 48 w 72"/>
                  <a:gd name="T59" fmla="*/ 25 h 30"/>
                  <a:gd name="T60" fmla="*/ 45 w 72"/>
                  <a:gd name="T61" fmla="*/ 20 h 30"/>
                  <a:gd name="T62" fmla="*/ 45 w 72"/>
                  <a:gd name="T63" fmla="*/ 30 h 30"/>
                  <a:gd name="T64" fmla="*/ 45 w 72"/>
                  <a:gd name="T65" fmla="*/ 20 h 30"/>
                  <a:gd name="T66" fmla="*/ 66 w 72"/>
                  <a:gd name="T67" fmla="*/ 19 h 30"/>
                  <a:gd name="T68" fmla="*/ 25 w 7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0">
                    <a:moveTo>
                      <a:pt x="18" y="4"/>
                    </a:moveTo>
                    <a:cubicBezTo>
                      <a:pt x="8" y="4"/>
                      <a:pt x="8" y="4"/>
                      <a:pt x="8" y="4"/>
                    </a:cubicBezTo>
                    <a:cubicBezTo>
                      <a:pt x="7" y="4"/>
                      <a:pt x="6" y="5"/>
                      <a:pt x="5" y="6"/>
                    </a:cubicBezTo>
                    <a:cubicBezTo>
                      <a:pt x="2" y="13"/>
                      <a:pt x="2" y="13"/>
                      <a:pt x="2" y="13"/>
                    </a:cubicBezTo>
                    <a:cubicBezTo>
                      <a:pt x="1" y="14"/>
                      <a:pt x="1" y="15"/>
                      <a:pt x="1" y="16"/>
                    </a:cubicBezTo>
                    <a:cubicBezTo>
                      <a:pt x="1" y="20"/>
                      <a:pt x="1" y="20"/>
                      <a:pt x="1" y="20"/>
                    </a:cubicBezTo>
                    <a:cubicBezTo>
                      <a:pt x="1" y="20"/>
                      <a:pt x="1" y="20"/>
                      <a:pt x="1" y="21"/>
                    </a:cubicBezTo>
                    <a:cubicBezTo>
                      <a:pt x="1" y="21"/>
                      <a:pt x="1" y="21"/>
                      <a:pt x="1" y="21"/>
                    </a:cubicBezTo>
                    <a:cubicBezTo>
                      <a:pt x="0" y="21"/>
                      <a:pt x="0" y="21"/>
                      <a:pt x="0" y="21"/>
                    </a:cubicBezTo>
                    <a:cubicBezTo>
                      <a:pt x="0" y="24"/>
                      <a:pt x="0" y="24"/>
                      <a:pt x="0" y="24"/>
                    </a:cubicBezTo>
                    <a:cubicBezTo>
                      <a:pt x="0" y="25"/>
                      <a:pt x="1" y="26"/>
                      <a:pt x="2" y="26"/>
                    </a:cubicBezTo>
                    <a:cubicBezTo>
                      <a:pt x="3" y="26"/>
                      <a:pt x="3" y="26"/>
                      <a:pt x="3" y="26"/>
                    </a:cubicBezTo>
                    <a:cubicBezTo>
                      <a:pt x="4" y="26"/>
                      <a:pt x="4" y="26"/>
                      <a:pt x="4" y="26"/>
                    </a:cubicBezTo>
                    <a:cubicBezTo>
                      <a:pt x="4" y="22"/>
                      <a:pt x="7" y="19"/>
                      <a:pt x="10" y="19"/>
                    </a:cubicBezTo>
                    <a:cubicBezTo>
                      <a:pt x="14" y="19"/>
                      <a:pt x="17" y="22"/>
                      <a:pt x="16" y="26"/>
                    </a:cubicBezTo>
                    <a:cubicBezTo>
                      <a:pt x="18" y="26"/>
                      <a:pt x="18" y="26"/>
                      <a:pt x="18" y="26"/>
                    </a:cubicBezTo>
                    <a:cubicBezTo>
                      <a:pt x="39" y="26"/>
                      <a:pt x="39" y="26"/>
                      <a:pt x="39" y="26"/>
                    </a:cubicBezTo>
                    <a:cubicBezTo>
                      <a:pt x="39" y="26"/>
                      <a:pt x="39" y="26"/>
                      <a:pt x="39" y="25"/>
                    </a:cubicBezTo>
                    <a:cubicBezTo>
                      <a:pt x="39" y="24"/>
                      <a:pt x="39" y="22"/>
                      <a:pt x="40" y="21"/>
                    </a:cubicBezTo>
                    <a:cubicBezTo>
                      <a:pt x="18" y="21"/>
                      <a:pt x="18" y="21"/>
                      <a:pt x="18" y="21"/>
                    </a:cubicBezTo>
                    <a:cubicBezTo>
                      <a:pt x="18" y="4"/>
                      <a:pt x="18" y="4"/>
                      <a:pt x="18" y="4"/>
                    </a:cubicBezTo>
                    <a:close/>
                    <a:moveTo>
                      <a:pt x="60" y="21"/>
                    </a:moveTo>
                    <a:cubicBezTo>
                      <a:pt x="65" y="21"/>
                      <a:pt x="65" y="21"/>
                      <a:pt x="65" y="21"/>
                    </a:cubicBezTo>
                    <a:cubicBezTo>
                      <a:pt x="65" y="26"/>
                      <a:pt x="65" y="26"/>
                      <a:pt x="65" y="26"/>
                    </a:cubicBezTo>
                    <a:cubicBezTo>
                      <a:pt x="62" y="26"/>
                      <a:pt x="62" y="26"/>
                      <a:pt x="62" y="26"/>
                    </a:cubicBezTo>
                    <a:cubicBezTo>
                      <a:pt x="62" y="26"/>
                      <a:pt x="62" y="26"/>
                      <a:pt x="62" y="25"/>
                    </a:cubicBezTo>
                    <a:cubicBezTo>
                      <a:pt x="62" y="24"/>
                      <a:pt x="61" y="22"/>
                      <a:pt x="60" y="21"/>
                    </a:cubicBezTo>
                    <a:close/>
                    <a:moveTo>
                      <a:pt x="56" y="22"/>
                    </a:moveTo>
                    <a:cubicBezTo>
                      <a:pt x="54" y="22"/>
                      <a:pt x="53" y="24"/>
                      <a:pt x="53" y="25"/>
                    </a:cubicBezTo>
                    <a:cubicBezTo>
                      <a:pt x="53" y="27"/>
                      <a:pt x="54" y="28"/>
                      <a:pt x="56" y="28"/>
                    </a:cubicBezTo>
                    <a:cubicBezTo>
                      <a:pt x="57" y="28"/>
                      <a:pt x="59" y="27"/>
                      <a:pt x="59" y="25"/>
                    </a:cubicBezTo>
                    <a:cubicBezTo>
                      <a:pt x="59" y="24"/>
                      <a:pt x="57" y="22"/>
                      <a:pt x="56" y="22"/>
                    </a:cubicBezTo>
                    <a:close/>
                    <a:moveTo>
                      <a:pt x="56" y="20"/>
                    </a:moveTo>
                    <a:cubicBezTo>
                      <a:pt x="59" y="20"/>
                      <a:pt x="61" y="23"/>
                      <a:pt x="61" y="25"/>
                    </a:cubicBezTo>
                    <a:cubicBezTo>
                      <a:pt x="61" y="28"/>
                      <a:pt x="59" y="30"/>
                      <a:pt x="56" y="30"/>
                    </a:cubicBezTo>
                    <a:cubicBezTo>
                      <a:pt x="53" y="30"/>
                      <a:pt x="51" y="28"/>
                      <a:pt x="51" y="25"/>
                    </a:cubicBezTo>
                    <a:cubicBezTo>
                      <a:pt x="51" y="23"/>
                      <a:pt x="53" y="20"/>
                      <a:pt x="56" y="20"/>
                    </a:cubicBezTo>
                    <a:close/>
                    <a:moveTo>
                      <a:pt x="10" y="22"/>
                    </a:moveTo>
                    <a:cubicBezTo>
                      <a:pt x="9" y="22"/>
                      <a:pt x="7" y="24"/>
                      <a:pt x="7" y="25"/>
                    </a:cubicBezTo>
                    <a:cubicBezTo>
                      <a:pt x="7" y="27"/>
                      <a:pt x="9" y="28"/>
                      <a:pt x="10" y="28"/>
                    </a:cubicBezTo>
                    <a:cubicBezTo>
                      <a:pt x="12" y="28"/>
                      <a:pt x="13" y="27"/>
                      <a:pt x="13" y="25"/>
                    </a:cubicBezTo>
                    <a:cubicBezTo>
                      <a:pt x="13" y="24"/>
                      <a:pt x="12" y="22"/>
                      <a:pt x="10" y="22"/>
                    </a:cubicBezTo>
                    <a:close/>
                    <a:moveTo>
                      <a:pt x="10" y="20"/>
                    </a:moveTo>
                    <a:cubicBezTo>
                      <a:pt x="13" y="20"/>
                      <a:pt x="15" y="23"/>
                      <a:pt x="15" y="25"/>
                    </a:cubicBezTo>
                    <a:cubicBezTo>
                      <a:pt x="15" y="28"/>
                      <a:pt x="13" y="30"/>
                      <a:pt x="10" y="30"/>
                    </a:cubicBezTo>
                    <a:cubicBezTo>
                      <a:pt x="8" y="30"/>
                      <a:pt x="5" y="28"/>
                      <a:pt x="5" y="25"/>
                    </a:cubicBezTo>
                    <a:cubicBezTo>
                      <a:pt x="5" y="23"/>
                      <a:pt x="8" y="20"/>
                      <a:pt x="10" y="20"/>
                    </a:cubicBezTo>
                    <a:close/>
                    <a:moveTo>
                      <a:pt x="13" y="6"/>
                    </a:moveTo>
                    <a:cubicBezTo>
                      <a:pt x="7" y="6"/>
                      <a:pt x="7" y="6"/>
                      <a:pt x="7" y="6"/>
                    </a:cubicBezTo>
                    <a:cubicBezTo>
                      <a:pt x="7" y="6"/>
                      <a:pt x="6" y="6"/>
                      <a:pt x="6" y="6"/>
                    </a:cubicBezTo>
                    <a:cubicBezTo>
                      <a:pt x="4" y="12"/>
                      <a:pt x="4" y="12"/>
                      <a:pt x="4" y="12"/>
                    </a:cubicBezTo>
                    <a:cubicBezTo>
                      <a:pt x="4" y="12"/>
                      <a:pt x="4" y="12"/>
                      <a:pt x="4" y="12"/>
                    </a:cubicBezTo>
                    <a:cubicBezTo>
                      <a:pt x="13" y="12"/>
                      <a:pt x="13" y="12"/>
                      <a:pt x="13" y="12"/>
                    </a:cubicBezTo>
                    <a:cubicBezTo>
                      <a:pt x="13" y="12"/>
                      <a:pt x="14" y="12"/>
                      <a:pt x="14" y="11"/>
                    </a:cubicBezTo>
                    <a:cubicBezTo>
                      <a:pt x="14" y="6"/>
                      <a:pt x="14" y="6"/>
                      <a:pt x="14" y="6"/>
                    </a:cubicBezTo>
                    <a:cubicBezTo>
                      <a:pt x="14" y="6"/>
                      <a:pt x="14" y="6"/>
                      <a:pt x="13" y="6"/>
                    </a:cubicBezTo>
                    <a:close/>
                    <a:moveTo>
                      <a:pt x="45" y="22"/>
                    </a:moveTo>
                    <a:cubicBezTo>
                      <a:pt x="43" y="22"/>
                      <a:pt x="42" y="24"/>
                      <a:pt x="42" y="25"/>
                    </a:cubicBezTo>
                    <a:cubicBezTo>
                      <a:pt x="42" y="27"/>
                      <a:pt x="43" y="28"/>
                      <a:pt x="45" y="28"/>
                    </a:cubicBezTo>
                    <a:cubicBezTo>
                      <a:pt x="47" y="28"/>
                      <a:pt x="48" y="27"/>
                      <a:pt x="48" y="25"/>
                    </a:cubicBezTo>
                    <a:cubicBezTo>
                      <a:pt x="48" y="24"/>
                      <a:pt x="47" y="22"/>
                      <a:pt x="45" y="22"/>
                    </a:cubicBezTo>
                    <a:close/>
                    <a:moveTo>
                      <a:pt x="45" y="20"/>
                    </a:moveTo>
                    <a:cubicBezTo>
                      <a:pt x="48" y="20"/>
                      <a:pt x="50" y="23"/>
                      <a:pt x="50" y="25"/>
                    </a:cubicBezTo>
                    <a:cubicBezTo>
                      <a:pt x="50" y="28"/>
                      <a:pt x="48" y="30"/>
                      <a:pt x="45" y="30"/>
                    </a:cubicBezTo>
                    <a:cubicBezTo>
                      <a:pt x="42" y="30"/>
                      <a:pt x="40" y="28"/>
                      <a:pt x="40" y="25"/>
                    </a:cubicBezTo>
                    <a:cubicBezTo>
                      <a:pt x="40" y="23"/>
                      <a:pt x="42" y="20"/>
                      <a:pt x="45" y="20"/>
                    </a:cubicBezTo>
                    <a:close/>
                    <a:moveTo>
                      <a:pt x="66" y="0"/>
                    </a:moveTo>
                    <a:cubicBezTo>
                      <a:pt x="72" y="0"/>
                      <a:pt x="72" y="19"/>
                      <a:pt x="66" y="19"/>
                    </a:cubicBezTo>
                    <a:cubicBezTo>
                      <a:pt x="55" y="19"/>
                      <a:pt x="35" y="19"/>
                      <a:pt x="24" y="19"/>
                    </a:cubicBezTo>
                    <a:cubicBezTo>
                      <a:pt x="18" y="19"/>
                      <a:pt x="18" y="0"/>
                      <a:pt x="25" y="0"/>
                    </a:cubicBezTo>
                    <a:cubicBezTo>
                      <a:pt x="35" y="0"/>
                      <a:pt x="55" y="0"/>
                      <a:pt x="66" y="0"/>
                    </a:cubicBezTo>
                    <a:close/>
                  </a:path>
                </a:pathLst>
              </a:custGeom>
              <a:solidFill>
                <a:srgbClr val="203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pic>
            <p:nvPicPr>
              <p:cNvPr id="26" name="Imagen 25"/>
              <p:cNvPicPr>
                <a:picLocks noChangeAspect="1"/>
              </p:cNvPicPr>
              <p:nvPr/>
            </p:nvPicPr>
            <p:blipFill>
              <a:blip r:embed="rId2"/>
              <a:stretch>
                <a:fillRect/>
              </a:stretch>
            </p:blipFill>
            <p:spPr>
              <a:xfrm>
                <a:off x="10618991" y="3505662"/>
                <a:ext cx="246322" cy="486616"/>
              </a:xfrm>
              <a:prstGeom prst="rect">
                <a:avLst/>
              </a:prstGeom>
            </p:spPr>
          </p:pic>
        </p:grpSp>
        <p:grpSp>
          <p:nvGrpSpPr>
            <p:cNvPr id="87" name="Grupo 86"/>
            <p:cNvGrpSpPr/>
            <p:nvPr/>
          </p:nvGrpSpPr>
          <p:grpSpPr>
            <a:xfrm>
              <a:off x="9391828" y="2532895"/>
              <a:ext cx="723543" cy="352884"/>
              <a:chOff x="9908961" y="3505662"/>
              <a:chExt cx="956352" cy="486616"/>
            </a:xfrm>
          </p:grpSpPr>
          <p:sp>
            <p:nvSpPr>
              <p:cNvPr id="88" name="Freeform 27"/>
              <p:cNvSpPr>
                <a:spLocks noEditPoints="1"/>
              </p:cNvSpPr>
              <p:nvPr/>
            </p:nvSpPr>
            <p:spPr bwMode="auto">
              <a:xfrm>
                <a:off x="9908961" y="3672879"/>
                <a:ext cx="748705" cy="318597"/>
              </a:xfrm>
              <a:custGeom>
                <a:avLst/>
                <a:gdLst>
                  <a:gd name="T0" fmla="*/ 8 w 72"/>
                  <a:gd name="T1" fmla="*/ 4 h 30"/>
                  <a:gd name="T2" fmla="*/ 2 w 72"/>
                  <a:gd name="T3" fmla="*/ 13 h 30"/>
                  <a:gd name="T4" fmla="*/ 1 w 72"/>
                  <a:gd name="T5" fmla="*/ 20 h 30"/>
                  <a:gd name="T6" fmla="*/ 1 w 72"/>
                  <a:gd name="T7" fmla="*/ 21 h 30"/>
                  <a:gd name="T8" fmla="*/ 0 w 72"/>
                  <a:gd name="T9" fmla="*/ 24 h 30"/>
                  <a:gd name="T10" fmla="*/ 3 w 72"/>
                  <a:gd name="T11" fmla="*/ 26 h 30"/>
                  <a:gd name="T12" fmla="*/ 10 w 72"/>
                  <a:gd name="T13" fmla="*/ 19 h 30"/>
                  <a:gd name="T14" fmla="*/ 18 w 72"/>
                  <a:gd name="T15" fmla="*/ 26 h 30"/>
                  <a:gd name="T16" fmla="*/ 39 w 72"/>
                  <a:gd name="T17" fmla="*/ 25 h 30"/>
                  <a:gd name="T18" fmla="*/ 18 w 72"/>
                  <a:gd name="T19" fmla="*/ 21 h 30"/>
                  <a:gd name="T20" fmla="*/ 60 w 72"/>
                  <a:gd name="T21" fmla="*/ 21 h 30"/>
                  <a:gd name="T22" fmla="*/ 65 w 72"/>
                  <a:gd name="T23" fmla="*/ 26 h 30"/>
                  <a:gd name="T24" fmla="*/ 62 w 72"/>
                  <a:gd name="T25" fmla="*/ 25 h 30"/>
                  <a:gd name="T26" fmla="*/ 56 w 72"/>
                  <a:gd name="T27" fmla="*/ 22 h 30"/>
                  <a:gd name="T28" fmla="*/ 56 w 72"/>
                  <a:gd name="T29" fmla="*/ 28 h 30"/>
                  <a:gd name="T30" fmla="*/ 56 w 72"/>
                  <a:gd name="T31" fmla="*/ 22 h 30"/>
                  <a:gd name="T32" fmla="*/ 61 w 72"/>
                  <a:gd name="T33" fmla="*/ 25 h 30"/>
                  <a:gd name="T34" fmla="*/ 51 w 72"/>
                  <a:gd name="T35" fmla="*/ 25 h 30"/>
                  <a:gd name="T36" fmla="*/ 10 w 72"/>
                  <a:gd name="T37" fmla="*/ 22 h 30"/>
                  <a:gd name="T38" fmla="*/ 10 w 72"/>
                  <a:gd name="T39" fmla="*/ 28 h 30"/>
                  <a:gd name="T40" fmla="*/ 10 w 72"/>
                  <a:gd name="T41" fmla="*/ 22 h 30"/>
                  <a:gd name="T42" fmla="*/ 15 w 72"/>
                  <a:gd name="T43" fmla="*/ 25 h 30"/>
                  <a:gd name="T44" fmla="*/ 5 w 72"/>
                  <a:gd name="T45" fmla="*/ 25 h 30"/>
                  <a:gd name="T46" fmla="*/ 13 w 72"/>
                  <a:gd name="T47" fmla="*/ 6 h 30"/>
                  <a:gd name="T48" fmla="*/ 6 w 72"/>
                  <a:gd name="T49" fmla="*/ 6 h 30"/>
                  <a:gd name="T50" fmla="*/ 4 w 72"/>
                  <a:gd name="T51" fmla="*/ 12 h 30"/>
                  <a:gd name="T52" fmla="*/ 14 w 72"/>
                  <a:gd name="T53" fmla="*/ 11 h 30"/>
                  <a:gd name="T54" fmla="*/ 13 w 72"/>
                  <a:gd name="T55" fmla="*/ 6 h 30"/>
                  <a:gd name="T56" fmla="*/ 42 w 72"/>
                  <a:gd name="T57" fmla="*/ 25 h 30"/>
                  <a:gd name="T58" fmla="*/ 48 w 72"/>
                  <a:gd name="T59" fmla="*/ 25 h 30"/>
                  <a:gd name="T60" fmla="*/ 45 w 72"/>
                  <a:gd name="T61" fmla="*/ 20 h 30"/>
                  <a:gd name="T62" fmla="*/ 45 w 72"/>
                  <a:gd name="T63" fmla="*/ 30 h 30"/>
                  <a:gd name="T64" fmla="*/ 45 w 72"/>
                  <a:gd name="T65" fmla="*/ 20 h 30"/>
                  <a:gd name="T66" fmla="*/ 66 w 72"/>
                  <a:gd name="T67" fmla="*/ 19 h 30"/>
                  <a:gd name="T68" fmla="*/ 25 w 7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0">
                    <a:moveTo>
                      <a:pt x="18" y="4"/>
                    </a:moveTo>
                    <a:cubicBezTo>
                      <a:pt x="8" y="4"/>
                      <a:pt x="8" y="4"/>
                      <a:pt x="8" y="4"/>
                    </a:cubicBezTo>
                    <a:cubicBezTo>
                      <a:pt x="7" y="4"/>
                      <a:pt x="6" y="5"/>
                      <a:pt x="5" y="6"/>
                    </a:cubicBezTo>
                    <a:cubicBezTo>
                      <a:pt x="2" y="13"/>
                      <a:pt x="2" y="13"/>
                      <a:pt x="2" y="13"/>
                    </a:cubicBezTo>
                    <a:cubicBezTo>
                      <a:pt x="1" y="14"/>
                      <a:pt x="1" y="15"/>
                      <a:pt x="1" y="16"/>
                    </a:cubicBezTo>
                    <a:cubicBezTo>
                      <a:pt x="1" y="20"/>
                      <a:pt x="1" y="20"/>
                      <a:pt x="1" y="20"/>
                    </a:cubicBezTo>
                    <a:cubicBezTo>
                      <a:pt x="1" y="20"/>
                      <a:pt x="1" y="20"/>
                      <a:pt x="1" y="21"/>
                    </a:cubicBezTo>
                    <a:cubicBezTo>
                      <a:pt x="1" y="21"/>
                      <a:pt x="1" y="21"/>
                      <a:pt x="1" y="21"/>
                    </a:cubicBezTo>
                    <a:cubicBezTo>
                      <a:pt x="0" y="21"/>
                      <a:pt x="0" y="21"/>
                      <a:pt x="0" y="21"/>
                    </a:cubicBezTo>
                    <a:cubicBezTo>
                      <a:pt x="0" y="24"/>
                      <a:pt x="0" y="24"/>
                      <a:pt x="0" y="24"/>
                    </a:cubicBezTo>
                    <a:cubicBezTo>
                      <a:pt x="0" y="25"/>
                      <a:pt x="1" y="26"/>
                      <a:pt x="2" y="26"/>
                    </a:cubicBezTo>
                    <a:cubicBezTo>
                      <a:pt x="3" y="26"/>
                      <a:pt x="3" y="26"/>
                      <a:pt x="3" y="26"/>
                    </a:cubicBezTo>
                    <a:cubicBezTo>
                      <a:pt x="4" y="26"/>
                      <a:pt x="4" y="26"/>
                      <a:pt x="4" y="26"/>
                    </a:cubicBezTo>
                    <a:cubicBezTo>
                      <a:pt x="4" y="22"/>
                      <a:pt x="7" y="19"/>
                      <a:pt x="10" y="19"/>
                    </a:cubicBezTo>
                    <a:cubicBezTo>
                      <a:pt x="14" y="19"/>
                      <a:pt x="17" y="22"/>
                      <a:pt x="16" y="26"/>
                    </a:cubicBezTo>
                    <a:cubicBezTo>
                      <a:pt x="18" y="26"/>
                      <a:pt x="18" y="26"/>
                      <a:pt x="18" y="26"/>
                    </a:cubicBezTo>
                    <a:cubicBezTo>
                      <a:pt x="39" y="26"/>
                      <a:pt x="39" y="26"/>
                      <a:pt x="39" y="26"/>
                    </a:cubicBezTo>
                    <a:cubicBezTo>
                      <a:pt x="39" y="26"/>
                      <a:pt x="39" y="26"/>
                      <a:pt x="39" y="25"/>
                    </a:cubicBezTo>
                    <a:cubicBezTo>
                      <a:pt x="39" y="24"/>
                      <a:pt x="39" y="22"/>
                      <a:pt x="40" y="21"/>
                    </a:cubicBezTo>
                    <a:cubicBezTo>
                      <a:pt x="18" y="21"/>
                      <a:pt x="18" y="21"/>
                      <a:pt x="18" y="21"/>
                    </a:cubicBezTo>
                    <a:cubicBezTo>
                      <a:pt x="18" y="4"/>
                      <a:pt x="18" y="4"/>
                      <a:pt x="18" y="4"/>
                    </a:cubicBezTo>
                    <a:close/>
                    <a:moveTo>
                      <a:pt x="60" y="21"/>
                    </a:moveTo>
                    <a:cubicBezTo>
                      <a:pt x="65" y="21"/>
                      <a:pt x="65" y="21"/>
                      <a:pt x="65" y="21"/>
                    </a:cubicBezTo>
                    <a:cubicBezTo>
                      <a:pt x="65" y="26"/>
                      <a:pt x="65" y="26"/>
                      <a:pt x="65" y="26"/>
                    </a:cubicBezTo>
                    <a:cubicBezTo>
                      <a:pt x="62" y="26"/>
                      <a:pt x="62" y="26"/>
                      <a:pt x="62" y="26"/>
                    </a:cubicBezTo>
                    <a:cubicBezTo>
                      <a:pt x="62" y="26"/>
                      <a:pt x="62" y="26"/>
                      <a:pt x="62" y="25"/>
                    </a:cubicBezTo>
                    <a:cubicBezTo>
                      <a:pt x="62" y="24"/>
                      <a:pt x="61" y="22"/>
                      <a:pt x="60" y="21"/>
                    </a:cubicBezTo>
                    <a:close/>
                    <a:moveTo>
                      <a:pt x="56" y="22"/>
                    </a:moveTo>
                    <a:cubicBezTo>
                      <a:pt x="54" y="22"/>
                      <a:pt x="53" y="24"/>
                      <a:pt x="53" y="25"/>
                    </a:cubicBezTo>
                    <a:cubicBezTo>
                      <a:pt x="53" y="27"/>
                      <a:pt x="54" y="28"/>
                      <a:pt x="56" y="28"/>
                    </a:cubicBezTo>
                    <a:cubicBezTo>
                      <a:pt x="57" y="28"/>
                      <a:pt x="59" y="27"/>
                      <a:pt x="59" y="25"/>
                    </a:cubicBezTo>
                    <a:cubicBezTo>
                      <a:pt x="59" y="24"/>
                      <a:pt x="57" y="22"/>
                      <a:pt x="56" y="22"/>
                    </a:cubicBezTo>
                    <a:close/>
                    <a:moveTo>
                      <a:pt x="56" y="20"/>
                    </a:moveTo>
                    <a:cubicBezTo>
                      <a:pt x="59" y="20"/>
                      <a:pt x="61" y="23"/>
                      <a:pt x="61" y="25"/>
                    </a:cubicBezTo>
                    <a:cubicBezTo>
                      <a:pt x="61" y="28"/>
                      <a:pt x="59" y="30"/>
                      <a:pt x="56" y="30"/>
                    </a:cubicBezTo>
                    <a:cubicBezTo>
                      <a:pt x="53" y="30"/>
                      <a:pt x="51" y="28"/>
                      <a:pt x="51" y="25"/>
                    </a:cubicBezTo>
                    <a:cubicBezTo>
                      <a:pt x="51" y="23"/>
                      <a:pt x="53" y="20"/>
                      <a:pt x="56" y="20"/>
                    </a:cubicBezTo>
                    <a:close/>
                    <a:moveTo>
                      <a:pt x="10" y="22"/>
                    </a:moveTo>
                    <a:cubicBezTo>
                      <a:pt x="9" y="22"/>
                      <a:pt x="7" y="24"/>
                      <a:pt x="7" y="25"/>
                    </a:cubicBezTo>
                    <a:cubicBezTo>
                      <a:pt x="7" y="27"/>
                      <a:pt x="9" y="28"/>
                      <a:pt x="10" y="28"/>
                    </a:cubicBezTo>
                    <a:cubicBezTo>
                      <a:pt x="12" y="28"/>
                      <a:pt x="13" y="27"/>
                      <a:pt x="13" y="25"/>
                    </a:cubicBezTo>
                    <a:cubicBezTo>
                      <a:pt x="13" y="24"/>
                      <a:pt x="12" y="22"/>
                      <a:pt x="10" y="22"/>
                    </a:cubicBezTo>
                    <a:close/>
                    <a:moveTo>
                      <a:pt x="10" y="20"/>
                    </a:moveTo>
                    <a:cubicBezTo>
                      <a:pt x="13" y="20"/>
                      <a:pt x="15" y="23"/>
                      <a:pt x="15" y="25"/>
                    </a:cubicBezTo>
                    <a:cubicBezTo>
                      <a:pt x="15" y="28"/>
                      <a:pt x="13" y="30"/>
                      <a:pt x="10" y="30"/>
                    </a:cubicBezTo>
                    <a:cubicBezTo>
                      <a:pt x="8" y="30"/>
                      <a:pt x="5" y="28"/>
                      <a:pt x="5" y="25"/>
                    </a:cubicBezTo>
                    <a:cubicBezTo>
                      <a:pt x="5" y="23"/>
                      <a:pt x="8" y="20"/>
                      <a:pt x="10" y="20"/>
                    </a:cubicBezTo>
                    <a:close/>
                    <a:moveTo>
                      <a:pt x="13" y="6"/>
                    </a:moveTo>
                    <a:cubicBezTo>
                      <a:pt x="7" y="6"/>
                      <a:pt x="7" y="6"/>
                      <a:pt x="7" y="6"/>
                    </a:cubicBezTo>
                    <a:cubicBezTo>
                      <a:pt x="7" y="6"/>
                      <a:pt x="6" y="6"/>
                      <a:pt x="6" y="6"/>
                    </a:cubicBezTo>
                    <a:cubicBezTo>
                      <a:pt x="4" y="12"/>
                      <a:pt x="4" y="12"/>
                      <a:pt x="4" y="12"/>
                    </a:cubicBezTo>
                    <a:cubicBezTo>
                      <a:pt x="4" y="12"/>
                      <a:pt x="4" y="12"/>
                      <a:pt x="4" y="12"/>
                    </a:cubicBezTo>
                    <a:cubicBezTo>
                      <a:pt x="13" y="12"/>
                      <a:pt x="13" y="12"/>
                      <a:pt x="13" y="12"/>
                    </a:cubicBezTo>
                    <a:cubicBezTo>
                      <a:pt x="13" y="12"/>
                      <a:pt x="14" y="12"/>
                      <a:pt x="14" y="11"/>
                    </a:cubicBezTo>
                    <a:cubicBezTo>
                      <a:pt x="14" y="6"/>
                      <a:pt x="14" y="6"/>
                      <a:pt x="14" y="6"/>
                    </a:cubicBezTo>
                    <a:cubicBezTo>
                      <a:pt x="14" y="6"/>
                      <a:pt x="14" y="6"/>
                      <a:pt x="13" y="6"/>
                    </a:cubicBezTo>
                    <a:close/>
                    <a:moveTo>
                      <a:pt x="45" y="22"/>
                    </a:moveTo>
                    <a:cubicBezTo>
                      <a:pt x="43" y="22"/>
                      <a:pt x="42" y="24"/>
                      <a:pt x="42" y="25"/>
                    </a:cubicBezTo>
                    <a:cubicBezTo>
                      <a:pt x="42" y="27"/>
                      <a:pt x="43" y="28"/>
                      <a:pt x="45" y="28"/>
                    </a:cubicBezTo>
                    <a:cubicBezTo>
                      <a:pt x="47" y="28"/>
                      <a:pt x="48" y="27"/>
                      <a:pt x="48" y="25"/>
                    </a:cubicBezTo>
                    <a:cubicBezTo>
                      <a:pt x="48" y="24"/>
                      <a:pt x="47" y="22"/>
                      <a:pt x="45" y="22"/>
                    </a:cubicBezTo>
                    <a:close/>
                    <a:moveTo>
                      <a:pt x="45" y="20"/>
                    </a:moveTo>
                    <a:cubicBezTo>
                      <a:pt x="48" y="20"/>
                      <a:pt x="50" y="23"/>
                      <a:pt x="50" y="25"/>
                    </a:cubicBezTo>
                    <a:cubicBezTo>
                      <a:pt x="50" y="28"/>
                      <a:pt x="48" y="30"/>
                      <a:pt x="45" y="30"/>
                    </a:cubicBezTo>
                    <a:cubicBezTo>
                      <a:pt x="42" y="30"/>
                      <a:pt x="40" y="28"/>
                      <a:pt x="40" y="25"/>
                    </a:cubicBezTo>
                    <a:cubicBezTo>
                      <a:pt x="40" y="23"/>
                      <a:pt x="42" y="20"/>
                      <a:pt x="45" y="20"/>
                    </a:cubicBezTo>
                    <a:close/>
                    <a:moveTo>
                      <a:pt x="66" y="0"/>
                    </a:moveTo>
                    <a:cubicBezTo>
                      <a:pt x="72" y="0"/>
                      <a:pt x="72" y="19"/>
                      <a:pt x="66" y="19"/>
                    </a:cubicBezTo>
                    <a:cubicBezTo>
                      <a:pt x="55" y="19"/>
                      <a:pt x="35" y="19"/>
                      <a:pt x="24" y="19"/>
                    </a:cubicBezTo>
                    <a:cubicBezTo>
                      <a:pt x="18" y="19"/>
                      <a:pt x="18" y="0"/>
                      <a:pt x="25" y="0"/>
                    </a:cubicBezTo>
                    <a:cubicBezTo>
                      <a:pt x="35" y="0"/>
                      <a:pt x="55" y="0"/>
                      <a:pt x="66" y="0"/>
                    </a:cubicBezTo>
                    <a:close/>
                  </a:path>
                </a:pathLst>
              </a:custGeom>
              <a:solidFill>
                <a:srgbClr val="2038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pic>
            <p:nvPicPr>
              <p:cNvPr id="90" name="Imagen 89"/>
              <p:cNvPicPr>
                <a:picLocks noChangeAspect="1"/>
              </p:cNvPicPr>
              <p:nvPr/>
            </p:nvPicPr>
            <p:blipFill>
              <a:blip r:embed="rId2"/>
              <a:stretch>
                <a:fillRect/>
              </a:stretch>
            </p:blipFill>
            <p:spPr>
              <a:xfrm>
                <a:off x="10618991" y="3505662"/>
                <a:ext cx="246322" cy="486616"/>
              </a:xfrm>
              <a:prstGeom prst="rect">
                <a:avLst/>
              </a:prstGeom>
            </p:spPr>
          </p:pic>
        </p:grpSp>
      </p:grpSp>
      <p:pic>
        <p:nvPicPr>
          <p:cNvPr id="111" name="Imagen 110"/>
          <p:cNvPicPr>
            <a:picLocks noChangeAspect="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9095659">
            <a:off x="10954830" y="3815608"/>
            <a:ext cx="651198" cy="738706"/>
          </a:xfrm>
          <a:prstGeom prst="rect">
            <a:avLst/>
          </a:prstGeom>
          <a:solidFill>
            <a:schemeClr val="bg1"/>
          </a:solidFill>
        </p:spPr>
      </p:pic>
      <p:sp>
        <p:nvSpPr>
          <p:cNvPr id="4" name="Abrir llave 3"/>
          <p:cNvSpPr/>
          <p:nvPr/>
        </p:nvSpPr>
        <p:spPr>
          <a:xfrm rot="16200000">
            <a:off x="6631498" y="3878611"/>
            <a:ext cx="192728" cy="3431307"/>
          </a:xfrm>
          <a:prstGeom prst="leftBrace">
            <a:avLst>
              <a:gd name="adj1" fmla="val 8333"/>
              <a:gd name="adj2" fmla="val 50589"/>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dirty="0"/>
          </a:p>
        </p:txBody>
      </p:sp>
      <p:sp>
        <p:nvSpPr>
          <p:cNvPr id="6" name="CuadroTexto 5"/>
          <p:cNvSpPr txBox="1"/>
          <p:nvPr/>
        </p:nvSpPr>
        <p:spPr>
          <a:xfrm>
            <a:off x="5018540" y="5807005"/>
            <a:ext cx="3381716" cy="646331"/>
          </a:xfrm>
          <a:prstGeom prst="rect">
            <a:avLst/>
          </a:prstGeom>
          <a:noFill/>
          <a:ln w="15875">
            <a:solidFill>
              <a:schemeClr val="accent1">
                <a:lumMod val="50000"/>
              </a:schemeClr>
            </a:solidFill>
          </a:ln>
        </p:spPr>
        <p:txBody>
          <a:bodyPr wrap="square" rtlCol="0">
            <a:spAutoFit/>
          </a:bodyPr>
          <a:lstStyle/>
          <a:p>
            <a:pPr algn="just"/>
            <a:r>
              <a:rPr lang="es-ES_tradnl" sz="1200" dirty="0">
                <a:latin typeface="Arial" panose="020B0604020202020204" pitchFamily="34" charset="0"/>
                <a:cs typeface="Arial" panose="020B0604020202020204" pitchFamily="34" charset="0"/>
              </a:rPr>
              <a:t>Almacenamiento se asigna directamente a Usuarios Finales o comercializadores con base en sus contratos con Usuarios Finales.</a:t>
            </a:r>
          </a:p>
        </p:txBody>
      </p:sp>
      <p:sp>
        <p:nvSpPr>
          <p:cNvPr id="117" name="Título 1"/>
          <p:cNvSpPr txBox="1">
            <a:spLocks/>
          </p:cNvSpPr>
          <p:nvPr/>
        </p:nvSpPr>
        <p:spPr>
          <a:xfrm>
            <a:off x="232377" y="295240"/>
            <a:ext cx="9191539" cy="704411"/>
          </a:xfrm>
          <a:prstGeom prst="rect">
            <a:avLst/>
          </a:prstGeom>
        </p:spPr>
        <p:txBody>
          <a:bodyPr>
            <a:noAutofit/>
          </a:bodyPr>
          <a:lstStyle>
            <a:lvl1pPr algn="l" defTabSz="914400" rtl="0" eaLnBrk="1" latinLnBrk="0" hangingPunct="1">
              <a:lnSpc>
                <a:spcPct val="10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r>
              <a:rPr lang="es-ES_tradnl" sz="1800" dirty="0"/>
              <a:t>Cadena de abastecimiento de competencia de Turbosina.</a:t>
            </a:r>
          </a:p>
        </p:txBody>
      </p:sp>
    </p:spTree>
    <p:extLst>
      <p:ext uri="{BB962C8B-B14F-4D97-AF65-F5344CB8AC3E}">
        <p14:creationId xmlns:p14="http://schemas.microsoft.com/office/powerpoint/2010/main" val="3465649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284265" y="556728"/>
            <a:ext cx="7172325" cy="408623"/>
          </a:xfrm>
          <a:prstGeom prst="roundRect">
            <a:avLst/>
          </a:prstGeom>
          <a:solidFill>
            <a:srgbClr val="1F4E79"/>
          </a:solidFill>
          <a:ln>
            <a:solidFill>
              <a:schemeClr val="accent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white"/>
                </a:solidFill>
                <a:effectLst/>
                <a:uLnTx/>
                <a:uFillTx/>
                <a:latin typeface="Arial" panose="020B0604020202020204" pitchFamily="34" charset="0"/>
                <a:ea typeface="Arial" charset="0"/>
                <a:cs typeface="Arial" panose="020B0604020202020204" pitchFamily="34" charset="0"/>
              </a:rPr>
              <a:t>Principales regulaciones</a:t>
            </a:r>
            <a:endParaRPr kumimoji="0" lang="es-MX" sz="18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12" name="CuadroTexto 11"/>
          <p:cNvSpPr txBox="1"/>
          <p:nvPr/>
        </p:nvSpPr>
        <p:spPr>
          <a:xfrm>
            <a:off x="350720" y="2356309"/>
            <a:ext cx="3579296" cy="578882"/>
          </a:xfrm>
          <a:prstGeom prst="roundRect">
            <a:avLst/>
          </a:prstGeom>
          <a:solidFill>
            <a:schemeClr val="accent6"/>
          </a:solidFill>
          <a:ln>
            <a:solidFill>
              <a:schemeClr val="accent6">
                <a:lumMod val="50000"/>
              </a:schemeClr>
            </a:solidFill>
          </a:ln>
        </p:spPr>
        <p:txBody>
          <a:bodyPr wrap="square" rtlCol="0">
            <a:spAutoFit/>
          </a:bodyPr>
          <a:lstStyle/>
          <a:p>
            <a:pPr lvl="0" algn="ctr">
              <a:defRPr/>
            </a:pPr>
            <a:r>
              <a:rPr kumimoji="0" lang="es-MX" sz="1400" b="1" i="0" u="none" strike="noStrike" kern="1200" cap="none" spc="0" normalizeH="0" baseline="0" noProof="0">
                <a:ln>
                  <a:noFill/>
                </a:ln>
                <a:solidFill>
                  <a:prstClr val="white"/>
                </a:solidFill>
                <a:effectLst/>
                <a:uLnTx/>
                <a:uFillTx/>
                <a:latin typeface="Arial" charset="0"/>
                <a:ea typeface="Arial" charset="0"/>
                <a:cs typeface="Arial" charset="0"/>
              </a:rPr>
              <a:t>Términos y Condiciones de Prestación de Servicio de </a:t>
            </a:r>
            <a:r>
              <a:rPr lang="es-MX" sz="1400" b="1">
                <a:solidFill>
                  <a:prstClr val="white"/>
                </a:solidFill>
                <a:latin typeface="Arial" charset="0"/>
                <a:ea typeface="Arial" charset="0"/>
                <a:cs typeface="Arial" charset="0"/>
              </a:rPr>
              <a:t>Almacenamiento.</a:t>
            </a:r>
            <a:endParaRPr kumimoji="0" lang="es-MX" sz="14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18" name="CuadroTexto 17"/>
          <p:cNvSpPr txBox="1"/>
          <p:nvPr/>
        </p:nvSpPr>
        <p:spPr>
          <a:xfrm>
            <a:off x="4663436" y="2373625"/>
            <a:ext cx="7177734" cy="578882"/>
          </a:xfrm>
          <a:prstGeom prst="roundRect">
            <a:avLst/>
          </a:prstGeom>
          <a:noFill/>
          <a:ln w="28575">
            <a:solidFill>
              <a:schemeClr val="accent6">
                <a:lumMod val="50000"/>
              </a:schemeClr>
            </a:solidFill>
            <a:prstDash val="dash"/>
          </a:ln>
        </p:spPr>
        <p:txBody>
          <a:bodyPr wrap="square" rtlCol="0">
            <a:spAutoFit/>
          </a:bodyPr>
          <a:lstStyle/>
          <a:p>
            <a:pPr algn="just">
              <a:defRPr/>
            </a:pPr>
            <a:r>
              <a:rPr lang="es-MX" sz="1400">
                <a:latin typeface="Arial" charset="0"/>
                <a:ea typeface="Arial" charset="0"/>
                <a:cs typeface="Arial" charset="0"/>
              </a:rPr>
              <a:t>RES/1704/2018: Se aprueban los TCPS de Aeropuertos y Servicios Auxiliares titular de 60 permisos de almacenamiento de petrolíferos en aeródromos.</a:t>
            </a:r>
          </a:p>
        </p:txBody>
      </p:sp>
      <p:sp>
        <p:nvSpPr>
          <p:cNvPr id="20" name="CuadroTexto 19"/>
          <p:cNvSpPr txBox="1"/>
          <p:nvPr/>
        </p:nvSpPr>
        <p:spPr>
          <a:xfrm>
            <a:off x="4663436" y="3313913"/>
            <a:ext cx="7177734" cy="817245"/>
          </a:xfrm>
          <a:prstGeom prst="roundRect">
            <a:avLst/>
          </a:prstGeom>
          <a:noFill/>
          <a:ln w="28575">
            <a:solidFill>
              <a:schemeClr val="accent6">
                <a:lumMod val="50000"/>
              </a:schemeClr>
            </a:solidFill>
            <a:prstDash val="dash"/>
          </a:ln>
        </p:spPr>
        <p:txBody>
          <a:bodyPr wrap="square" rtlCol="0">
            <a:spAutoFit/>
          </a:bodyPr>
          <a:lstStyle/>
          <a:p>
            <a:pPr lvl="0" algn="just">
              <a:defRPr/>
            </a:pPr>
            <a:r>
              <a:rPr lang="es-MX" sz="1400">
                <a:latin typeface="Arial" charset="0"/>
                <a:ea typeface="Arial" charset="0"/>
                <a:cs typeface="Arial" charset="0"/>
              </a:rPr>
              <a:t>Anteriormente no se cobraba el almacenamiento. En agosto de 2018 se aprobaron las tarifas máximas por el servicio de almacenamiento de combustibles para aeronaves en aeródromos y proximamente se empezará a aplicar el esquema de uso común.</a:t>
            </a:r>
            <a:endParaRPr kumimoji="0" lang="es-MX" sz="1400" i="0" u="none" strike="noStrike" kern="1200" cap="none" spc="0" normalizeH="0" baseline="0" noProof="0">
              <a:ln>
                <a:noFill/>
              </a:ln>
              <a:effectLst/>
              <a:uLnTx/>
              <a:uFillTx/>
              <a:latin typeface="Arial" charset="0"/>
              <a:ea typeface="Arial" charset="0"/>
              <a:cs typeface="Arial" charset="0"/>
            </a:endParaRPr>
          </a:p>
        </p:txBody>
      </p:sp>
      <p:sp>
        <p:nvSpPr>
          <p:cNvPr id="28" name="CuadroTexto 27"/>
          <p:cNvSpPr txBox="1"/>
          <p:nvPr/>
        </p:nvSpPr>
        <p:spPr>
          <a:xfrm>
            <a:off x="350720" y="3366385"/>
            <a:ext cx="3579296" cy="578882"/>
          </a:xfrm>
          <a:prstGeom prst="roundRect">
            <a:avLst/>
          </a:prstGeom>
          <a:solidFill>
            <a:schemeClr val="accent6"/>
          </a:solidFill>
          <a:ln>
            <a:solidFill>
              <a:schemeClr val="accent6">
                <a:lumMod val="50000"/>
              </a:schemeClr>
            </a:solidFill>
          </a:ln>
        </p:spPr>
        <p:txBody>
          <a:bodyPr wrap="square" rtlCol="0">
            <a:spAutoFit/>
          </a:bodyPr>
          <a:lstStyle/>
          <a:p>
            <a:pPr lvl="0" algn="ctr">
              <a:defRPr/>
            </a:pPr>
            <a:endParaRPr kumimoji="0" lang="es-MX" sz="1400" b="1" i="0" u="none" strike="noStrike" kern="1200" cap="none" spc="0" normalizeH="0" baseline="0" noProof="0">
              <a:ln>
                <a:noFill/>
              </a:ln>
              <a:solidFill>
                <a:prstClr val="white"/>
              </a:solidFill>
              <a:effectLst/>
              <a:uLnTx/>
              <a:uFillTx/>
              <a:latin typeface="Arial" charset="0"/>
              <a:ea typeface="Arial" charset="0"/>
              <a:cs typeface="Arial" charset="0"/>
            </a:endParaRPr>
          </a:p>
          <a:p>
            <a:pPr lvl="0" algn="ctr">
              <a:defRPr/>
            </a:pPr>
            <a:endParaRPr kumimoji="0" lang="es-MX" sz="14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33" name="CuadroTexto 32"/>
          <p:cNvSpPr txBox="1"/>
          <p:nvPr/>
        </p:nvSpPr>
        <p:spPr>
          <a:xfrm>
            <a:off x="4663436" y="5680597"/>
            <a:ext cx="7177734" cy="1055608"/>
          </a:xfrm>
          <a:prstGeom prst="roundRect">
            <a:avLst/>
          </a:prstGeom>
          <a:noFill/>
          <a:ln w="28575">
            <a:solidFill>
              <a:schemeClr val="accent6">
                <a:lumMod val="50000"/>
              </a:schemeClr>
            </a:solidFill>
            <a:prstDash val="dash"/>
          </a:ln>
        </p:spPr>
        <p:txBody>
          <a:bodyPr wrap="square" rtlCol="0">
            <a:spAutoFit/>
          </a:bodyPr>
          <a:lstStyle/>
          <a:p>
            <a:pPr algn="just"/>
            <a:r>
              <a:rPr lang="es-ES" sz="1400" dirty="0">
                <a:latin typeface="Arial" panose="020B0604020202020204" pitchFamily="34" charset="0"/>
                <a:cs typeface="Arial" panose="020B0604020202020204" pitchFamily="34" charset="0"/>
              </a:rPr>
              <a:t>RES/1438/2017: Aprueba a Pemex Logística los modelos de contrato de </a:t>
            </a:r>
            <a:r>
              <a:rPr lang="es-ES" sz="1400" b="1" dirty="0">
                <a:latin typeface="Arial" panose="020B0604020202020204" pitchFamily="34" charset="0"/>
                <a:cs typeface="Arial" panose="020B0604020202020204" pitchFamily="34" charset="0"/>
              </a:rPr>
              <a:t>VPM</a:t>
            </a:r>
            <a:r>
              <a:rPr lang="es-ES" sz="1400" dirty="0">
                <a:latin typeface="Arial" panose="020B0604020202020204" pitchFamily="34" charset="0"/>
                <a:cs typeface="Arial" panose="020B0604020202020204" pitchFamily="34" charset="0"/>
              </a:rPr>
              <a:t> de Combustóleo</a:t>
            </a:r>
            <a:r>
              <a:rPr lang="es-ES" sz="1400" b="1" dirty="0">
                <a:latin typeface="Arial" panose="020B0604020202020204" pitchFamily="34" charset="0"/>
                <a:cs typeface="Arial" panose="020B0604020202020204" pitchFamily="34" charset="0"/>
              </a:rPr>
              <a:t>, turbosina</a:t>
            </a:r>
            <a:r>
              <a:rPr lang="es-ES" sz="1400" dirty="0">
                <a:latin typeface="Arial" panose="020B0604020202020204" pitchFamily="34" charset="0"/>
                <a:cs typeface="Arial" panose="020B0604020202020204" pitchFamily="34" charset="0"/>
              </a:rPr>
              <a:t>, gasavión, gasóleo e IFO 180.</a:t>
            </a:r>
            <a:endParaRPr lang="es-ES" sz="1400" dirty="0"/>
          </a:p>
          <a:p>
            <a:pPr algn="just"/>
            <a:r>
              <a:rPr lang="es-ES" sz="1400" dirty="0">
                <a:latin typeface="Arial" panose="020B0604020202020204" pitchFamily="34" charset="0"/>
                <a:cs typeface="Arial" panose="020B0604020202020204" pitchFamily="34" charset="0"/>
              </a:rPr>
              <a:t>RES/2552/2017: Aprueba a Pemex Logística los contratos de </a:t>
            </a:r>
            <a:r>
              <a:rPr lang="es-ES" sz="1400" b="1" dirty="0">
                <a:latin typeface="Arial" panose="020B0604020202020204" pitchFamily="34" charset="0"/>
                <a:cs typeface="Arial" panose="020B0604020202020204" pitchFamily="34" charset="0"/>
              </a:rPr>
              <a:t>comercialización</a:t>
            </a:r>
            <a:r>
              <a:rPr lang="es-ES" sz="1400" dirty="0">
                <a:latin typeface="Arial" panose="020B0604020202020204" pitchFamily="34" charset="0"/>
                <a:cs typeface="Arial" panose="020B0604020202020204" pitchFamily="34" charset="0"/>
              </a:rPr>
              <a:t> de Combustóleo, </a:t>
            </a:r>
            <a:r>
              <a:rPr lang="es-ES" sz="1400" b="1" dirty="0">
                <a:latin typeface="Arial" panose="020B0604020202020204" pitchFamily="34" charset="0"/>
                <a:cs typeface="Arial" panose="020B0604020202020204" pitchFamily="34" charset="0"/>
              </a:rPr>
              <a:t>turbosina</a:t>
            </a:r>
            <a:r>
              <a:rPr lang="es-ES" sz="1400" dirty="0">
                <a:latin typeface="Arial" panose="020B0604020202020204" pitchFamily="34" charset="0"/>
                <a:cs typeface="Arial" panose="020B0604020202020204" pitchFamily="34" charset="0"/>
              </a:rPr>
              <a:t>, gasavión, gasóleo e IFO 180.</a:t>
            </a:r>
            <a:endParaRPr lang="es-ES" sz="1400" dirty="0"/>
          </a:p>
        </p:txBody>
      </p:sp>
      <p:sp>
        <p:nvSpPr>
          <p:cNvPr id="35" name="CuadroTexto 34"/>
          <p:cNvSpPr txBox="1"/>
          <p:nvPr/>
        </p:nvSpPr>
        <p:spPr>
          <a:xfrm>
            <a:off x="4663436" y="4569790"/>
            <a:ext cx="7177734" cy="817245"/>
          </a:xfrm>
          <a:prstGeom prst="roundRect">
            <a:avLst/>
          </a:prstGeom>
          <a:noFill/>
          <a:ln w="28575">
            <a:solidFill>
              <a:schemeClr val="accent6">
                <a:lumMod val="50000"/>
              </a:schemeClr>
            </a:solidFill>
            <a:prstDash val="dash"/>
          </a:ln>
        </p:spPr>
        <p:txBody>
          <a:bodyPr wrap="square" rtlCol="0">
            <a:spAutoFit/>
          </a:bodyPr>
          <a:lstStyle/>
          <a:p>
            <a:pPr lvl="0" algn="just">
              <a:defRPr/>
            </a:pPr>
            <a:r>
              <a:rPr lang="es-MX" sz="1400">
                <a:latin typeface="Arial" charset="0"/>
                <a:ea typeface="Arial" charset="0"/>
                <a:cs typeface="Arial" charset="0"/>
              </a:rPr>
              <a:t>RES/047/2016: Resolución por la que se expiden las metodologías para determinar los precios de Ventas de Primera Mano de los productos petroquímicos y petrolíferos distintos de la gasolina y diésel, sujetos a regulación.</a:t>
            </a:r>
            <a:endParaRPr kumimoji="0" lang="es-MX" sz="1400" i="0" u="none" strike="noStrike" kern="1200" cap="none" spc="0" normalizeH="0" baseline="0" noProof="0">
              <a:ln>
                <a:noFill/>
              </a:ln>
              <a:effectLst/>
              <a:uLnTx/>
              <a:uFillTx/>
              <a:latin typeface="Arial" charset="0"/>
              <a:ea typeface="Arial" charset="0"/>
              <a:cs typeface="Arial" charset="0"/>
            </a:endParaRPr>
          </a:p>
        </p:txBody>
      </p:sp>
      <p:sp>
        <p:nvSpPr>
          <p:cNvPr id="36" name="CuadroTexto 35"/>
          <p:cNvSpPr txBox="1"/>
          <p:nvPr/>
        </p:nvSpPr>
        <p:spPr>
          <a:xfrm>
            <a:off x="371964" y="3510773"/>
            <a:ext cx="3526036" cy="307777"/>
          </a:xfrm>
          <a:prstGeom prst="rect">
            <a:avLst/>
          </a:prstGeom>
          <a:solidFill>
            <a:schemeClr val="accent6"/>
          </a:solidFill>
        </p:spPr>
        <p:txBody>
          <a:bodyPr wrap="square" rtlCol="0">
            <a:spAutoFit/>
          </a:bodyPr>
          <a:lstStyle/>
          <a:p>
            <a:pPr algn="ctr"/>
            <a:r>
              <a:rPr lang="es-MX" sz="1400" b="1">
                <a:solidFill>
                  <a:schemeClr val="bg1"/>
                </a:solidFill>
                <a:latin typeface="Arial" panose="020B0604020202020204" pitchFamily="34" charset="0"/>
                <a:cs typeface="Arial" panose="020B0604020202020204" pitchFamily="34" charset="0"/>
              </a:rPr>
              <a:t>Tarifas</a:t>
            </a:r>
          </a:p>
        </p:txBody>
      </p:sp>
      <p:sp>
        <p:nvSpPr>
          <p:cNvPr id="37" name="CuadroTexto 36"/>
          <p:cNvSpPr txBox="1"/>
          <p:nvPr/>
        </p:nvSpPr>
        <p:spPr>
          <a:xfrm>
            <a:off x="363272" y="4688973"/>
            <a:ext cx="3579296" cy="578882"/>
          </a:xfrm>
          <a:prstGeom prst="roundRect">
            <a:avLst/>
          </a:prstGeom>
          <a:solidFill>
            <a:schemeClr val="accent6"/>
          </a:solidFill>
          <a:ln>
            <a:solidFill>
              <a:schemeClr val="accent6">
                <a:lumMod val="50000"/>
              </a:schemeClr>
            </a:solidFill>
          </a:ln>
        </p:spPr>
        <p:txBody>
          <a:bodyPr wrap="square" rtlCol="0">
            <a:spAutoFit/>
          </a:bodyPr>
          <a:lstStyle/>
          <a:p>
            <a:pPr lvl="0" algn="ctr">
              <a:defRPr/>
            </a:pPr>
            <a:endParaRPr kumimoji="0" lang="es-MX" sz="1400" b="1" i="0" u="none" strike="noStrike" kern="1200" cap="none" spc="0" normalizeH="0" baseline="0" noProof="0">
              <a:ln>
                <a:noFill/>
              </a:ln>
              <a:solidFill>
                <a:prstClr val="white"/>
              </a:solidFill>
              <a:effectLst/>
              <a:uLnTx/>
              <a:uFillTx/>
              <a:latin typeface="Arial" charset="0"/>
              <a:ea typeface="Arial" charset="0"/>
              <a:cs typeface="Arial" charset="0"/>
            </a:endParaRPr>
          </a:p>
          <a:p>
            <a:pPr lvl="0" algn="ctr">
              <a:defRPr/>
            </a:pPr>
            <a:endParaRPr kumimoji="0" lang="es-MX" sz="14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38" name="CuadroTexto 37"/>
          <p:cNvSpPr txBox="1"/>
          <p:nvPr/>
        </p:nvSpPr>
        <p:spPr>
          <a:xfrm>
            <a:off x="391005" y="4824525"/>
            <a:ext cx="3526036" cy="307777"/>
          </a:xfrm>
          <a:prstGeom prst="rect">
            <a:avLst/>
          </a:prstGeom>
          <a:solidFill>
            <a:schemeClr val="accent6"/>
          </a:solidFill>
        </p:spPr>
        <p:txBody>
          <a:bodyPr wrap="square" rtlCol="0">
            <a:spAutoFit/>
          </a:bodyPr>
          <a:lstStyle/>
          <a:p>
            <a:pPr lvl="0" algn="ctr">
              <a:defRPr/>
            </a:pPr>
            <a:r>
              <a:rPr lang="es-MX" sz="1400" b="1">
                <a:solidFill>
                  <a:prstClr val="white"/>
                </a:solidFill>
                <a:latin typeface="Arial" charset="0"/>
                <a:ea typeface="Arial" charset="0"/>
                <a:cs typeface="Arial" charset="0"/>
              </a:rPr>
              <a:t>Precios de Venta de Primera Mano</a:t>
            </a:r>
          </a:p>
        </p:txBody>
      </p:sp>
      <p:sp>
        <p:nvSpPr>
          <p:cNvPr id="39" name="CuadroTexto 38"/>
          <p:cNvSpPr txBox="1"/>
          <p:nvPr/>
        </p:nvSpPr>
        <p:spPr>
          <a:xfrm>
            <a:off x="350720" y="5918961"/>
            <a:ext cx="3579296" cy="578882"/>
          </a:xfrm>
          <a:prstGeom prst="roundRect">
            <a:avLst/>
          </a:prstGeom>
          <a:solidFill>
            <a:schemeClr val="accent6"/>
          </a:solidFill>
          <a:ln>
            <a:solidFill>
              <a:schemeClr val="accent6">
                <a:lumMod val="50000"/>
              </a:schemeClr>
            </a:solidFill>
          </a:ln>
        </p:spPr>
        <p:txBody>
          <a:bodyPr wrap="square" rtlCol="0">
            <a:spAutoFit/>
          </a:bodyPr>
          <a:lstStyle/>
          <a:p>
            <a:pPr lvl="0" algn="ctr">
              <a:defRPr/>
            </a:pPr>
            <a:endParaRPr kumimoji="0" lang="es-MX" sz="1400" b="1" i="0" u="none" strike="noStrike" kern="1200" cap="none" spc="0" normalizeH="0" baseline="0" noProof="0">
              <a:ln>
                <a:noFill/>
              </a:ln>
              <a:solidFill>
                <a:prstClr val="white"/>
              </a:solidFill>
              <a:effectLst/>
              <a:uLnTx/>
              <a:uFillTx/>
              <a:latin typeface="Arial" charset="0"/>
              <a:ea typeface="Arial" charset="0"/>
              <a:cs typeface="Arial" charset="0"/>
            </a:endParaRPr>
          </a:p>
          <a:p>
            <a:pPr lvl="0" algn="ctr">
              <a:defRPr/>
            </a:pPr>
            <a:endParaRPr kumimoji="0" lang="es-MX" sz="14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40" name="CuadroTexto 39"/>
          <p:cNvSpPr txBox="1"/>
          <p:nvPr/>
        </p:nvSpPr>
        <p:spPr>
          <a:xfrm>
            <a:off x="361638" y="6054513"/>
            <a:ext cx="3526036" cy="307777"/>
          </a:xfrm>
          <a:prstGeom prst="rect">
            <a:avLst/>
          </a:prstGeom>
          <a:solidFill>
            <a:schemeClr val="accent6"/>
          </a:solidFill>
        </p:spPr>
        <p:txBody>
          <a:bodyPr wrap="square" rtlCol="0">
            <a:spAutoFit/>
          </a:bodyPr>
          <a:lstStyle/>
          <a:p>
            <a:pPr lvl="0" algn="ctr">
              <a:defRPr/>
            </a:pPr>
            <a:r>
              <a:rPr lang="es-MX" sz="1400" b="1">
                <a:solidFill>
                  <a:prstClr val="white"/>
                </a:solidFill>
                <a:latin typeface="Arial" charset="0"/>
                <a:ea typeface="Arial" charset="0"/>
                <a:cs typeface="Arial" charset="0"/>
              </a:rPr>
              <a:t>Modelos de Contrato</a:t>
            </a:r>
          </a:p>
        </p:txBody>
      </p:sp>
      <p:sp>
        <p:nvSpPr>
          <p:cNvPr id="14" name="CuadroTexto 13">
            <a:extLst>
              <a:ext uri="{FF2B5EF4-FFF2-40B4-BE49-F238E27FC236}">
                <a16:creationId xmlns:a16="http://schemas.microsoft.com/office/drawing/2014/main" id="{B9390F57-3C2B-7344-81FA-488658E38FB4}"/>
              </a:ext>
            </a:extLst>
          </p:cNvPr>
          <p:cNvSpPr txBox="1"/>
          <p:nvPr/>
        </p:nvSpPr>
        <p:spPr>
          <a:xfrm>
            <a:off x="352645" y="1108171"/>
            <a:ext cx="3579296" cy="578882"/>
          </a:xfrm>
          <a:prstGeom prst="roundRect">
            <a:avLst/>
          </a:prstGeom>
          <a:solidFill>
            <a:schemeClr val="accent6"/>
          </a:solidFill>
          <a:ln>
            <a:solidFill>
              <a:schemeClr val="accent6">
                <a:lumMod val="50000"/>
              </a:schemeClr>
            </a:solidFill>
          </a:ln>
        </p:spPr>
        <p:txBody>
          <a:bodyPr wrap="square" rtlCol="0">
            <a:spAutoFit/>
          </a:bodyPr>
          <a:lstStyle/>
          <a:p>
            <a:pPr lvl="0" algn="ctr">
              <a:defRPr/>
            </a:pPr>
            <a:r>
              <a:rPr kumimoji="0" lang="es-MX" sz="1400" b="1" i="0" u="none" strike="noStrike" kern="1200" cap="none" spc="0" normalizeH="0" baseline="0" noProof="0">
                <a:ln>
                  <a:noFill/>
                </a:ln>
                <a:solidFill>
                  <a:prstClr val="white"/>
                </a:solidFill>
                <a:effectLst/>
                <a:uLnTx/>
                <a:uFillTx/>
                <a:latin typeface="Arial" charset="0"/>
                <a:ea typeface="Arial" charset="0"/>
                <a:cs typeface="Arial" charset="0"/>
              </a:rPr>
              <a:t>Disposiciones Generales Acceso Abierto en Aerodromos</a:t>
            </a:r>
            <a:r>
              <a:rPr lang="es-MX" sz="1400" b="1">
                <a:solidFill>
                  <a:prstClr val="white"/>
                </a:solidFill>
                <a:latin typeface="Arial" charset="0"/>
                <a:ea typeface="Arial" charset="0"/>
                <a:cs typeface="Arial" charset="0"/>
              </a:rPr>
              <a:t>.</a:t>
            </a:r>
            <a:endParaRPr kumimoji="0" lang="es-MX" sz="14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15" name="CuadroTexto 14">
            <a:extLst>
              <a:ext uri="{FF2B5EF4-FFF2-40B4-BE49-F238E27FC236}">
                <a16:creationId xmlns:a16="http://schemas.microsoft.com/office/drawing/2014/main" id="{3672753C-C246-2E4F-B8CB-ACF775418E47}"/>
              </a:ext>
            </a:extLst>
          </p:cNvPr>
          <p:cNvSpPr txBox="1"/>
          <p:nvPr/>
        </p:nvSpPr>
        <p:spPr>
          <a:xfrm>
            <a:off x="4665361" y="1102337"/>
            <a:ext cx="7177734" cy="1055608"/>
          </a:xfrm>
          <a:prstGeom prst="roundRect">
            <a:avLst/>
          </a:prstGeom>
          <a:noFill/>
          <a:ln w="28575">
            <a:solidFill>
              <a:schemeClr val="accent6">
                <a:lumMod val="50000"/>
              </a:schemeClr>
            </a:solidFill>
            <a:prstDash val="dash"/>
          </a:ln>
        </p:spPr>
        <p:txBody>
          <a:bodyPr wrap="square" rtlCol="0">
            <a:spAutoFit/>
          </a:bodyPr>
          <a:lstStyle/>
          <a:p>
            <a:pPr algn="just">
              <a:defRPr/>
            </a:pPr>
            <a:r>
              <a:rPr lang="es-MX" sz="1400">
                <a:latin typeface="Arial" charset="0"/>
                <a:ea typeface="Arial" charset="0"/>
                <a:cs typeface="Arial" charset="0"/>
              </a:rPr>
              <a:t>Se estableció el uso comun en los tanques de almacenamiento de Turbosina en aerodromos. Las aerolíneas pueden contratar con el comercializador que elijan el suministro de la turbosina. Con base en los contratos con las aerolìneas los comercializadores reciben espacio en los tanques de ASA.</a:t>
            </a:r>
          </a:p>
        </p:txBody>
      </p:sp>
      <p:cxnSp>
        <p:nvCxnSpPr>
          <p:cNvPr id="3" name="Conector recto de flecha 2">
            <a:extLst>
              <a:ext uri="{FF2B5EF4-FFF2-40B4-BE49-F238E27FC236}">
                <a16:creationId xmlns:a16="http://schemas.microsoft.com/office/drawing/2014/main" id="{64E8B000-3877-5244-ADA8-7188BD1CCE14}"/>
              </a:ext>
            </a:extLst>
          </p:cNvPr>
          <p:cNvCxnSpPr>
            <a:cxnSpLocks/>
          </p:cNvCxnSpPr>
          <p:nvPr/>
        </p:nvCxnSpPr>
        <p:spPr>
          <a:xfrm>
            <a:off x="185195" y="4318633"/>
            <a:ext cx="11817752" cy="0"/>
          </a:xfrm>
          <a:prstGeom prst="straightConnector1">
            <a:avLst/>
          </a:prstGeom>
          <a:ln w="2857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91610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n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2938" y="2"/>
            <a:ext cx="5199063" cy="3333398"/>
          </a:xfrm>
          <a:prstGeom prst="rect">
            <a:avLst/>
          </a:prstGeom>
        </p:spPr>
      </p:pic>
      <p:pic>
        <p:nvPicPr>
          <p:cNvPr id="56" name="Imagen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761" y="1"/>
            <a:ext cx="5217459" cy="3333397"/>
          </a:xfrm>
          <a:prstGeom prst="rect">
            <a:avLst/>
          </a:prstGeom>
        </p:spPr>
      </p:pic>
      <p:pic>
        <p:nvPicPr>
          <p:cNvPr id="57" name="Imagen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92"/>
            <a:ext cx="3295219" cy="3346308"/>
          </a:xfrm>
          <a:prstGeom prst="rect">
            <a:avLst/>
          </a:prstGeom>
        </p:spPr>
      </p:pic>
      <p:grpSp>
        <p:nvGrpSpPr>
          <p:cNvPr id="48" name="44 Grupo"/>
          <p:cNvGrpSpPr>
            <a:grpSpLocks noChangeAspect="1"/>
          </p:cNvGrpSpPr>
          <p:nvPr/>
        </p:nvGrpSpPr>
        <p:grpSpPr>
          <a:xfrm>
            <a:off x="10085566" y="3940208"/>
            <a:ext cx="1713003" cy="937477"/>
            <a:chOff x="122238" y="993775"/>
            <a:chExt cx="8899525" cy="4870451"/>
          </a:xfrm>
          <a:solidFill>
            <a:srgbClr val="A9A9A9"/>
          </a:solidFill>
        </p:grpSpPr>
        <p:sp>
          <p:nvSpPr>
            <p:cNvPr id="49" name="Freeform 5"/>
            <p:cNvSpPr>
              <a:spLocks/>
            </p:cNvSpPr>
            <p:nvPr/>
          </p:nvSpPr>
          <p:spPr bwMode="auto">
            <a:xfrm>
              <a:off x="2971801" y="993775"/>
              <a:ext cx="2174875" cy="2355850"/>
            </a:xfrm>
            <a:custGeom>
              <a:avLst/>
              <a:gdLst>
                <a:gd name="T0" fmla="*/ 116 w 193"/>
                <a:gd name="T1" fmla="*/ 209 h 209"/>
                <a:gd name="T2" fmla="*/ 0 w 193"/>
                <a:gd name="T3" fmla="*/ 105 h 209"/>
                <a:gd name="T4" fmla="*/ 116 w 193"/>
                <a:gd name="T5" fmla="*/ 0 h 209"/>
                <a:gd name="T6" fmla="*/ 193 w 193"/>
                <a:gd name="T7" fmla="*/ 23 h 209"/>
                <a:gd name="T8" fmla="*/ 179 w 193"/>
                <a:gd name="T9" fmla="*/ 54 h 209"/>
                <a:gd name="T10" fmla="*/ 116 w 193"/>
                <a:gd name="T11" fmla="*/ 21 h 209"/>
                <a:gd name="T12" fmla="*/ 51 w 193"/>
                <a:gd name="T13" fmla="*/ 105 h 209"/>
                <a:gd name="T14" fmla="*/ 116 w 193"/>
                <a:gd name="T15" fmla="*/ 188 h 209"/>
                <a:gd name="T16" fmla="*/ 179 w 193"/>
                <a:gd name="T17" fmla="*/ 155 h 209"/>
                <a:gd name="T18" fmla="*/ 193 w 193"/>
                <a:gd name="T19" fmla="*/ 186 h 209"/>
                <a:gd name="T20" fmla="*/ 116 w 193"/>
                <a:gd name="T21"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209">
                  <a:moveTo>
                    <a:pt x="116" y="209"/>
                  </a:moveTo>
                  <a:cubicBezTo>
                    <a:pt x="52" y="209"/>
                    <a:pt x="0" y="162"/>
                    <a:pt x="0" y="105"/>
                  </a:cubicBezTo>
                  <a:cubicBezTo>
                    <a:pt x="0" y="47"/>
                    <a:pt x="52" y="0"/>
                    <a:pt x="116" y="0"/>
                  </a:cubicBezTo>
                  <a:cubicBezTo>
                    <a:pt x="149" y="0"/>
                    <a:pt x="172" y="9"/>
                    <a:pt x="193" y="23"/>
                  </a:cubicBezTo>
                  <a:cubicBezTo>
                    <a:pt x="179" y="54"/>
                    <a:pt x="179" y="54"/>
                    <a:pt x="179" y="54"/>
                  </a:cubicBezTo>
                  <a:cubicBezTo>
                    <a:pt x="170" y="38"/>
                    <a:pt x="148" y="21"/>
                    <a:pt x="116" y="21"/>
                  </a:cubicBezTo>
                  <a:cubicBezTo>
                    <a:pt x="73" y="21"/>
                    <a:pt x="51" y="62"/>
                    <a:pt x="51" y="105"/>
                  </a:cubicBezTo>
                  <a:cubicBezTo>
                    <a:pt x="51" y="148"/>
                    <a:pt x="73" y="188"/>
                    <a:pt x="116" y="188"/>
                  </a:cubicBezTo>
                  <a:cubicBezTo>
                    <a:pt x="149" y="188"/>
                    <a:pt x="170" y="172"/>
                    <a:pt x="179" y="155"/>
                  </a:cubicBezTo>
                  <a:cubicBezTo>
                    <a:pt x="193" y="186"/>
                    <a:pt x="193" y="186"/>
                    <a:pt x="193" y="186"/>
                  </a:cubicBezTo>
                  <a:cubicBezTo>
                    <a:pt x="172" y="200"/>
                    <a:pt x="149" y="209"/>
                    <a:pt x="116"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6"/>
            <p:cNvSpPr>
              <a:spLocks/>
            </p:cNvSpPr>
            <p:nvPr/>
          </p:nvSpPr>
          <p:spPr bwMode="auto">
            <a:xfrm>
              <a:off x="5416551" y="1038225"/>
              <a:ext cx="1949450" cy="2278063"/>
            </a:xfrm>
            <a:custGeom>
              <a:avLst/>
              <a:gdLst>
                <a:gd name="T0" fmla="*/ 121 w 173"/>
                <a:gd name="T1" fmla="*/ 202 h 202"/>
                <a:gd name="T2" fmla="*/ 56 w 173"/>
                <a:gd name="T3" fmla="*/ 101 h 202"/>
                <a:gd name="T4" fmla="*/ 68 w 173"/>
                <a:gd name="T5" fmla="*/ 101 h 202"/>
                <a:gd name="T6" fmla="*/ 113 w 173"/>
                <a:gd name="T7" fmla="*/ 60 h 202"/>
                <a:gd name="T8" fmla="*/ 68 w 173"/>
                <a:gd name="T9" fmla="*/ 20 h 202"/>
                <a:gd name="T10" fmla="*/ 45 w 173"/>
                <a:gd name="T11" fmla="*/ 20 h 202"/>
                <a:gd name="T12" fmla="*/ 45 w 173"/>
                <a:gd name="T13" fmla="*/ 202 h 202"/>
                <a:gd name="T14" fmla="*/ 0 w 173"/>
                <a:gd name="T15" fmla="*/ 202 h 202"/>
                <a:gd name="T16" fmla="*/ 0 w 173"/>
                <a:gd name="T17" fmla="*/ 0 h 202"/>
                <a:gd name="T18" fmla="*/ 90 w 173"/>
                <a:gd name="T19" fmla="*/ 0 h 202"/>
                <a:gd name="T20" fmla="*/ 158 w 173"/>
                <a:gd name="T21" fmla="*/ 60 h 202"/>
                <a:gd name="T22" fmla="*/ 118 w 173"/>
                <a:gd name="T23" fmla="*/ 116 h 202"/>
                <a:gd name="T24" fmla="*/ 173 w 173"/>
                <a:gd name="T25" fmla="*/ 202 h 202"/>
                <a:gd name="T26" fmla="*/ 121 w 173"/>
                <a:gd name="T2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2">
                  <a:moveTo>
                    <a:pt x="121" y="202"/>
                  </a:moveTo>
                  <a:cubicBezTo>
                    <a:pt x="56" y="101"/>
                    <a:pt x="56" y="101"/>
                    <a:pt x="56" y="101"/>
                  </a:cubicBezTo>
                  <a:cubicBezTo>
                    <a:pt x="68" y="101"/>
                    <a:pt x="68" y="101"/>
                    <a:pt x="68" y="101"/>
                  </a:cubicBezTo>
                  <a:cubicBezTo>
                    <a:pt x="92" y="101"/>
                    <a:pt x="113" y="83"/>
                    <a:pt x="113" y="60"/>
                  </a:cubicBezTo>
                  <a:cubicBezTo>
                    <a:pt x="113" y="38"/>
                    <a:pt x="92" y="20"/>
                    <a:pt x="68" y="20"/>
                  </a:cubicBezTo>
                  <a:cubicBezTo>
                    <a:pt x="45" y="20"/>
                    <a:pt x="45" y="20"/>
                    <a:pt x="45" y="20"/>
                  </a:cubicBezTo>
                  <a:cubicBezTo>
                    <a:pt x="45" y="202"/>
                    <a:pt x="45" y="202"/>
                    <a:pt x="45" y="202"/>
                  </a:cubicBezTo>
                  <a:cubicBezTo>
                    <a:pt x="0" y="202"/>
                    <a:pt x="0" y="202"/>
                    <a:pt x="0" y="202"/>
                  </a:cubicBezTo>
                  <a:cubicBezTo>
                    <a:pt x="0" y="0"/>
                    <a:pt x="0" y="0"/>
                    <a:pt x="0" y="0"/>
                  </a:cubicBezTo>
                  <a:cubicBezTo>
                    <a:pt x="90" y="0"/>
                    <a:pt x="90" y="0"/>
                    <a:pt x="90" y="0"/>
                  </a:cubicBezTo>
                  <a:cubicBezTo>
                    <a:pt x="128" y="0"/>
                    <a:pt x="158" y="27"/>
                    <a:pt x="158" y="60"/>
                  </a:cubicBezTo>
                  <a:cubicBezTo>
                    <a:pt x="158" y="85"/>
                    <a:pt x="141" y="106"/>
                    <a:pt x="118" y="116"/>
                  </a:cubicBezTo>
                  <a:cubicBezTo>
                    <a:pt x="173" y="202"/>
                    <a:pt x="173" y="202"/>
                    <a:pt x="173" y="202"/>
                  </a:cubicBezTo>
                  <a:lnTo>
                    <a:pt x="12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Freeform 7"/>
            <p:cNvSpPr>
              <a:spLocks/>
            </p:cNvSpPr>
            <p:nvPr/>
          </p:nvSpPr>
          <p:spPr bwMode="auto">
            <a:xfrm>
              <a:off x="7624763" y="1038225"/>
              <a:ext cx="1397000" cy="2278063"/>
            </a:xfrm>
            <a:custGeom>
              <a:avLst/>
              <a:gdLst>
                <a:gd name="T0" fmla="*/ 0 w 880"/>
                <a:gd name="T1" fmla="*/ 1435 h 1435"/>
                <a:gd name="T2" fmla="*/ 0 w 880"/>
                <a:gd name="T3" fmla="*/ 0 h 1435"/>
                <a:gd name="T4" fmla="*/ 880 w 880"/>
                <a:gd name="T5" fmla="*/ 0 h 1435"/>
                <a:gd name="T6" fmla="*/ 880 w 880"/>
                <a:gd name="T7" fmla="*/ 142 h 1435"/>
                <a:gd name="T8" fmla="*/ 319 w 880"/>
                <a:gd name="T9" fmla="*/ 142 h 1435"/>
                <a:gd name="T10" fmla="*/ 319 w 880"/>
                <a:gd name="T11" fmla="*/ 647 h 1435"/>
                <a:gd name="T12" fmla="*/ 880 w 880"/>
                <a:gd name="T13" fmla="*/ 647 h 1435"/>
                <a:gd name="T14" fmla="*/ 880 w 880"/>
                <a:gd name="T15" fmla="*/ 789 h 1435"/>
                <a:gd name="T16" fmla="*/ 319 w 880"/>
                <a:gd name="T17" fmla="*/ 789 h 1435"/>
                <a:gd name="T18" fmla="*/ 319 w 880"/>
                <a:gd name="T19" fmla="*/ 1293 h 1435"/>
                <a:gd name="T20" fmla="*/ 880 w 880"/>
                <a:gd name="T21" fmla="*/ 1293 h 1435"/>
                <a:gd name="T22" fmla="*/ 880 w 880"/>
                <a:gd name="T23" fmla="*/ 1435 h 1435"/>
                <a:gd name="T24" fmla="*/ 0 w 880"/>
                <a:gd name="T25"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0" h="1435">
                  <a:moveTo>
                    <a:pt x="0" y="1435"/>
                  </a:moveTo>
                  <a:lnTo>
                    <a:pt x="0" y="0"/>
                  </a:lnTo>
                  <a:lnTo>
                    <a:pt x="880" y="0"/>
                  </a:lnTo>
                  <a:lnTo>
                    <a:pt x="880" y="142"/>
                  </a:lnTo>
                  <a:lnTo>
                    <a:pt x="319" y="142"/>
                  </a:lnTo>
                  <a:lnTo>
                    <a:pt x="319" y="647"/>
                  </a:lnTo>
                  <a:lnTo>
                    <a:pt x="880" y="647"/>
                  </a:lnTo>
                  <a:lnTo>
                    <a:pt x="880" y="789"/>
                  </a:lnTo>
                  <a:lnTo>
                    <a:pt x="319" y="789"/>
                  </a:lnTo>
                  <a:lnTo>
                    <a:pt x="319" y="1293"/>
                  </a:lnTo>
                  <a:lnTo>
                    <a:pt x="880" y="1293"/>
                  </a:lnTo>
                  <a:lnTo>
                    <a:pt x="880" y="1435"/>
                  </a:lnTo>
                  <a:lnTo>
                    <a:pt x="0" y="1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8"/>
            <p:cNvSpPr>
              <a:spLocks noEditPoints="1"/>
            </p:cNvSpPr>
            <p:nvPr/>
          </p:nvSpPr>
          <p:spPr bwMode="auto">
            <a:xfrm>
              <a:off x="2995613" y="4602163"/>
              <a:ext cx="360363" cy="484188"/>
            </a:xfrm>
            <a:custGeom>
              <a:avLst/>
              <a:gdLst>
                <a:gd name="T0" fmla="*/ 0 w 32"/>
                <a:gd name="T1" fmla="*/ 1 h 43"/>
                <a:gd name="T2" fmla="*/ 12 w 32"/>
                <a:gd name="T3" fmla="*/ 0 h 43"/>
                <a:gd name="T4" fmla="*/ 26 w 32"/>
                <a:gd name="T5" fmla="*/ 4 h 43"/>
                <a:gd name="T6" fmla="*/ 30 w 32"/>
                <a:gd name="T7" fmla="*/ 12 h 43"/>
                <a:gd name="T8" fmla="*/ 23 w 32"/>
                <a:gd name="T9" fmla="*/ 23 h 43"/>
                <a:gd name="T10" fmla="*/ 23 w 32"/>
                <a:gd name="T11" fmla="*/ 23 h 43"/>
                <a:gd name="T12" fmla="*/ 28 w 32"/>
                <a:gd name="T13" fmla="*/ 31 h 43"/>
                <a:gd name="T14" fmla="*/ 32 w 32"/>
                <a:gd name="T15" fmla="*/ 43 h 43"/>
                <a:gd name="T16" fmla="*/ 22 w 32"/>
                <a:gd name="T17" fmla="*/ 43 h 43"/>
                <a:gd name="T18" fmla="*/ 19 w 32"/>
                <a:gd name="T19" fmla="*/ 33 h 43"/>
                <a:gd name="T20" fmla="*/ 12 w 32"/>
                <a:gd name="T21" fmla="*/ 26 h 43"/>
                <a:gd name="T22" fmla="*/ 9 w 32"/>
                <a:gd name="T23" fmla="*/ 26 h 43"/>
                <a:gd name="T24" fmla="*/ 9 w 32"/>
                <a:gd name="T25" fmla="*/ 43 h 43"/>
                <a:gd name="T26" fmla="*/ 0 w 32"/>
                <a:gd name="T27" fmla="*/ 43 h 43"/>
                <a:gd name="T28" fmla="*/ 0 w 32"/>
                <a:gd name="T29" fmla="*/ 1 h 43"/>
                <a:gd name="T30" fmla="*/ 9 w 32"/>
                <a:gd name="T31" fmla="*/ 19 h 43"/>
                <a:gd name="T32" fmla="*/ 13 w 32"/>
                <a:gd name="T33" fmla="*/ 19 h 43"/>
                <a:gd name="T34" fmla="*/ 21 w 32"/>
                <a:gd name="T35" fmla="*/ 13 h 43"/>
                <a:gd name="T36" fmla="*/ 13 w 32"/>
                <a:gd name="T37" fmla="*/ 7 h 43"/>
                <a:gd name="T38" fmla="*/ 9 w 32"/>
                <a:gd name="T39" fmla="*/ 8 h 43"/>
                <a:gd name="T40" fmla="*/ 9 w 32"/>
                <a:gd name="T4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3">
                  <a:moveTo>
                    <a:pt x="0" y="1"/>
                  </a:moveTo>
                  <a:cubicBezTo>
                    <a:pt x="3" y="1"/>
                    <a:pt x="7" y="0"/>
                    <a:pt x="12" y="0"/>
                  </a:cubicBezTo>
                  <a:cubicBezTo>
                    <a:pt x="19" y="0"/>
                    <a:pt x="23" y="1"/>
                    <a:pt x="26" y="4"/>
                  </a:cubicBezTo>
                  <a:cubicBezTo>
                    <a:pt x="29" y="6"/>
                    <a:pt x="30" y="8"/>
                    <a:pt x="30" y="12"/>
                  </a:cubicBezTo>
                  <a:cubicBezTo>
                    <a:pt x="30" y="18"/>
                    <a:pt x="26" y="21"/>
                    <a:pt x="23" y="23"/>
                  </a:cubicBezTo>
                  <a:cubicBezTo>
                    <a:pt x="23" y="23"/>
                    <a:pt x="23" y="23"/>
                    <a:pt x="23" y="23"/>
                  </a:cubicBezTo>
                  <a:cubicBezTo>
                    <a:pt x="26" y="24"/>
                    <a:pt x="27" y="27"/>
                    <a:pt x="28" y="31"/>
                  </a:cubicBezTo>
                  <a:cubicBezTo>
                    <a:pt x="30" y="36"/>
                    <a:pt x="31" y="41"/>
                    <a:pt x="32" y="43"/>
                  </a:cubicBezTo>
                  <a:cubicBezTo>
                    <a:pt x="22" y="43"/>
                    <a:pt x="22" y="43"/>
                    <a:pt x="22" y="43"/>
                  </a:cubicBezTo>
                  <a:cubicBezTo>
                    <a:pt x="21" y="42"/>
                    <a:pt x="20" y="38"/>
                    <a:pt x="19" y="33"/>
                  </a:cubicBezTo>
                  <a:cubicBezTo>
                    <a:pt x="18" y="28"/>
                    <a:pt x="16" y="26"/>
                    <a:pt x="12" y="26"/>
                  </a:cubicBezTo>
                  <a:cubicBezTo>
                    <a:pt x="9" y="26"/>
                    <a:pt x="9" y="26"/>
                    <a:pt x="9" y="26"/>
                  </a:cubicBezTo>
                  <a:cubicBezTo>
                    <a:pt x="9" y="43"/>
                    <a:pt x="9" y="43"/>
                    <a:pt x="9" y="43"/>
                  </a:cubicBezTo>
                  <a:cubicBezTo>
                    <a:pt x="0" y="43"/>
                    <a:pt x="0" y="43"/>
                    <a:pt x="0" y="43"/>
                  </a:cubicBezTo>
                  <a:lnTo>
                    <a:pt x="0" y="1"/>
                  </a:lnTo>
                  <a:close/>
                  <a:moveTo>
                    <a:pt x="9" y="19"/>
                  </a:moveTo>
                  <a:cubicBezTo>
                    <a:pt x="13" y="19"/>
                    <a:pt x="13" y="19"/>
                    <a:pt x="13" y="19"/>
                  </a:cubicBezTo>
                  <a:cubicBezTo>
                    <a:pt x="18" y="19"/>
                    <a:pt x="21" y="17"/>
                    <a:pt x="21" y="13"/>
                  </a:cubicBezTo>
                  <a:cubicBezTo>
                    <a:pt x="21" y="9"/>
                    <a:pt x="18" y="7"/>
                    <a:pt x="13" y="7"/>
                  </a:cubicBezTo>
                  <a:cubicBezTo>
                    <a:pt x="11" y="7"/>
                    <a:pt x="10" y="7"/>
                    <a:pt x="9" y="8"/>
                  </a:cubicBezTo>
                  <a:lnTo>
                    <a:pt x="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9"/>
            <p:cNvSpPr>
              <a:spLocks/>
            </p:cNvSpPr>
            <p:nvPr/>
          </p:nvSpPr>
          <p:spPr bwMode="auto">
            <a:xfrm>
              <a:off x="3422651" y="4602163"/>
              <a:ext cx="304800" cy="484188"/>
            </a:xfrm>
            <a:custGeom>
              <a:avLst/>
              <a:gdLst>
                <a:gd name="T0" fmla="*/ 178 w 192"/>
                <a:gd name="T1" fmla="*/ 177 h 305"/>
                <a:gd name="T2" fmla="*/ 71 w 192"/>
                <a:gd name="T3" fmla="*/ 177 h 305"/>
                <a:gd name="T4" fmla="*/ 71 w 192"/>
                <a:gd name="T5" fmla="*/ 248 h 305"/>
                <a:gd name="T6" fmla="*/ 192 w 192"/>
                <a:gd name="T7" fmla="*/ 248 h 305"/>
                <a:gd name="T8" fmla="*/ 192 w 192"/>
                <a:gd name="T9" fmla="*/ 305 h 305"/>
                <a:gd name="T10" fmla="*/ 0 w 192"/>
                <a:gd name="T11" fmla="*/ 305 h 305"/>
                <a:gd name="T12" fmla="*/ 0 w 192"/>
                <a:gd name="T13" fmla="*/ 0 h 305"/>
                <a:gd name="T14" fmla="*/ 185 w 192"/>
                <a:gd name="T15" fmla="*/ 0 h 305"/>
                <a:gd name="T16" fmla="*/ 185 w 192"/>
                <a:gd name="T17" fmla="*/ 56 h 305"/>
                <a:gd name="T18" fmla="*/ 71 w 192"/>
                <a:gd name="T19" fmla="*/ 56 h 305"/>
                <a:gd name="T20" fmla="*/ 71 w 192"/>
                <a:gd name="T21" fmla="*/ 120 h 305"/>
                <a:gd name="T22" fmla="*/ 178 w 192"/>
                <a:gd name="T23" fmla="*/ 120 h 305"/>
                <a:gd name="T24" fmla="*/ 178 w 192"/>
                <a:gd name="T25" fmla="*/ 17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305">
                  <a:moveTo>
                    <a:pt x="178" y="177"/>
                  </a:moveTo>
                  <a:lnTo>
                    <a:pt x="71" y="177"/>
                  </a:lnTo>
                  <a:lnTo>
                    <a:pt x="71" y="248"/>
                  </a:lnTo>
                  <a:lnTo>
                    <a:pt x="192" y="248"/>
                  </a:lnTo>
                  <a:lnTo>
                    <a:pt x="192" y="305"/>
                  </a:lnTo>
                  <a:lnTo>
                    <a:pt x="0" y="305"/>
                  </a:lnTo>
                  <a:lnTo>
                    <a:pt x="0" y="0"/>
                  </a:lnTo>
                  <a:lnTo>
                    <a:pt x="185" y="0"/>
                  </a:lnTo>
                  <a:lnTo>
                    <a:pt x="185" y="56"/>
                  </a:lnTo>
                  <a:lnTo>
                    <a:pt x="71" y="56"/>
                  </a:lnTo>
                  <a:lnTo>
                    <a:pt x="71" y="120"/>
                  </a:lnTo>
                  <a:lnTo>
                    <a:pt x="178" y="120"/>
                  </a:lnTo>
                  <a:lnTo>
                    <a:pt x="178"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Freeform 10"/>
            <p:cNvSpPr>
              <a:spLocks/>
            </p:cNvSpPr>
            <p:nvPr/>
          </p:nvSpPr>
          <p:spPr bwMode="auto">
            <a:xfrm>
              <a:off x="3794126" y="4602163"/>
              <a:ext cx="417513" cy="484188"/>
            </a:xfrm>
            <a:custGeom>
              <a:avLst/>
              <a:gdLst>
                <a:gd name="T0" fmla="*/ 37 w 37"/>
                <a:gd name="T1" fmla="*/ 41 h 43"/>
                <a:gd name="T2" fmla="*/ 23 w 37"/>
                <a:gd name="T3" fmla="*/ 43 h 43"/>
                <a:gd name="T4" fmla="*/ 6 w 37"/>
                <a:gd name="T5" fmla="*/ 38 h 43"/>
                <a:gd name="T6" fmla="*/ 0 w 37"/>
                <a:gd name="T7" fmla="*/ 22 h 43"/>
                <a:gd name="T8" fmla="*/ 24 w 37"/>
                <a:gd name="T9" fmla="*/ 0 h 43"/>
                <a:gd name="T10" fmla="*/ 36 w 37"/>
                <a:gd name="T11" fmla="*/ 2 h 43"/>
                <a:gd name="T12" fmla="*/ 34 w 37"/>
                <a:gd name="T13" fmla="*/ 10 h 43"/>
                <a:gd name="T14" fmla="*/ 24 w 37"/>
                <a:gd name="T15" fmla="*/ 8 h 43"/>
                <a:gd name="T16" fmla="*/ 10 w 37"/>
                <a:gd name="T17" fmla="*/ 22 h 43"/>
                <a:gd name="T18" fmla="*/ 24 w 37"/>
                <a:gd name="T19" fmla="*/ 36 h 43"/>
                <a:gd name="T20" fmla="*/ 28 w 37"/>
                <a:gd name="T21" fmla="*/ 35 h 43"/>
                <a:gd name="T22" fmla="*/ 28 w 37"/>
                <a:gd name="T23" fmla="*/ 26 h 43"/>
                <a:gd name="T24" fmla="*/ 22 w 37"/>
                <a:gd name="T25" fmla="*/ 26 h 43"/>
                <a:gd name="T26" fmla="*/ 22 w 37"/>
                <a:gd name="T27" fmla="*/ 19 h 43"/>
                <a:gd name="T28" fmla="*/ 37 w 37"/>
                <a:gd name="T29" fmla="*/ 19 h 43"/>
                <a:gd name="T30" fmla="*/ 37 w 37"/>
                <a:gd name="T31"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37" y="41"/>
                  </a:moveTo>
                  <a:cubicBezTo>
                    <a:pt x="34" y="42"/>
                    <a:pt x="29" y="43"/>
                    <a:pt x="23" y="43"/>
                  </a:cubicBezTo>
                  <a:cubicBezTo>
                    <a:pt x="16" y="43"/>
                    <a:pt x="10" y="41"/>
                    <a:pt x="6" y="38"/>
                  </a:cubicBezTo>
                  <a:cubicBezTo>
                    <a:pt x="2" y="34"/>
                    <a:pt x="0" y="28"/>
                    <a:pt x="0" y="22"/>
                  </a:cubicBezTo>
                  <a:cubicBezTo>
                    <a:pt x="0" y="8"/>
                    <a:pt x="10" y="0"/>
                    <a:pt x="24" y="0"/>
                  </a:cubicBezTo>
                  <a:cubicBezTo>
                    <a:pt x="30" y="0"/>
                    <a:pt x="34" y="1"/>
                    <a:pt x="36" y="2"/>
                  </a:cubicBezTo>
                  <a:cubicBezTo>
                    <a:pt x="34" y="10"/>
                    <a:pt x="34" y="10"/>
                    <a:pt x="34" y="10"/>
                  </a:cubicBezTo>
                  <a:cubicBezTo>
                    <a:pt x="32" y="9"/>
                    <a:pt x="29" y="8"/>
                    <a:pt x="24" y="8"/>
                  </a:cubicBezTo>
                  <a:cubicBezTo>
                    <a:pt x="16" y="8"/>
                    <a:pt x="10" y="12"/>
                    <a:pt x="10" y="22"/>
                  </a:cubicBezTo>
                  <a:cubicBezTo>
                    <a:pt x="10" y="30"/>
                    <a:pt x="16" y="36"/>
                    <a:pt x="24" y="36"/>
                  </a:cubicBezTo>
                  <a:cubicBezTo>
                    <a:pt x="26" y="36"/>
                    <a:pt x="27" y="35"/>
                    <a:pt x="28" y="35"/>
                  </a:cubicBezTo>
                  <a:cubicBezTo>
                    <a:pt x="28" y="26"/>
                    <a:pt x="28" y="26"/>
                    <a:pt x="28" y="26"/>
                  </a:cubicBezTo>
                  <a:cubicBezTo>
                    <a:pt x="22" y="26"/>
                    <a:pt x="22" y="26"/>
                    <a:pt x="22" y="26"/>
                  </a:cubicBezTo>
                  <a:cubicBezTo>
                    <a:pt x="22" y="19"/>
                    <a:pt x="22" y="19"/>
                    <a:pt x="22" y="19"/>
                  </a:cubicBezTo>
                  <a:cubicBezTo>
                    <a:pt x="37" y="19"/>
                    <a:pt x="37" y="19"/>
                    <a:pt x="37" y="19"/>
                  </a:cubicBezTo>
                  <a:lnTo>
                    <a:pt x="3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Freeform 11"/>
            <p:cNvSpPr>
              <a:spLocks/>
            </p:cNvSpPr>
            <p:nvPr/>
          </p:nvSpPr>
          <p:spPr bwMode="auto">
            <a:xfrm>
              <a:off x="4313238" y="4602163"/>
              <a:ext cx="393700" cy="495300"/>
            </a:xfrm>
            <a:custGeom>
              <a:avLst/>
              <a:gdLst>
                <a:gd name="T0" fmla="*/ 10 w 35"/>
                <a:gd name="T1" fmla="*/ 0 h 44"/>
                <a:gd name="T2" fmla="*/ 10 w 35"/>
                <a:gd name="T3" fmla="*/ 25 h 44"/>
                <a:gd name="T4" fmla="*/ 17 w 35"/>
                <a:gd name="T5" fmla="*/ 36 h 44"/>
                <a:gd name="T6" fmla="*/ 25 w 35"/>
                <a:gd name="T7" fmla="*/ 25 h 44"/>
                <a:gd name="T8" fmla="*/ 25 w 35"/>
                <a:gd name="T9" fmla="*/ 0 h 44"/>
                <a:gd name="T10" fmla="*/ 35 w 35"/>
                <a:gd name="T11" fmla="*/ 0 h 44"/>
                <a:gd name="T12" fmla="*/ 35 w 35"/>
                <a:gd name="T13" fmla="*/ 24 h 44"/>
                <a:gd name="T14" fmla="*/ 17 w 35"/>
                <a:gd name="T15" fmla="*/ 44 h 44"/>
                <a:gd name="T16" fmla="*/ 0 w 35"/>
                <a:gd name="T17" fmla="*/ 24 h 44"/>
                <a:gd name="T18" fmla="*/ 0 w 35"/>
                <a:gd name="T19" fmla="*/ 0 h 44"/>
                <a:gd name="T20" fmla="*/ 10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10" y="0"/>
                  </a:moveTo>
                  <a:cubicBezTo>
                    <a:pt x="10" y="25"/>
                    <a:pt x="10" y="25"/>
                    <a:pt x="10" y="25"/>
                  </a:cubicBezTo>
                  <a:cubicBezTo>
                    <a:pt x="10" y="32"/>
                    <a:pt x="13" y="36"/>
                    <a:pt x="17" y="36"/>
                  </a:cubicBezTo>
                  <a:cubicBezTo>
                    <a:pt x="22" y="36"/>
                    <a:pt x="25" y="32"/>
                    <a:pt x="25" y="25"/>
                  </a:cubicBezTo>
                  <a:cubicBezTo>
                    <a:pt x="25" y="0"/>
                    <a:pt x="25" y="0"/>
                    <a:pt x="25" y="0"/>
                  </a:cubicBezTo>
                  <a:cubicBezTo>
                    <a:pt x="35" y="0"/>
                    <a:pt x="35" y="0"/>
                    <a:pt x="35" y="0"/>
                  </a:cubicBezTo>
                  <a:cubicBezTo>
                    <a:pt x="35" y="24"/>
                    <a:pt x="35" y="24"/>
                    <a:pt x="35" y="24"/>
                  </a:cubicBezTo>
                  <a:cubicBezTo>
                    <a:pt x="35" y="37"/>
                    <a:pt x="28" y="44"/>
                    <a:pt x="17" y="44"/>
                  </a:cubicBezTo>
                  <a:cubicBezTo>
                    <a:pt x="6" y="44"/>
                    <a:pt x="0" y="38"/>
                    <a:pt x="0" y="24"/>
                  </a:cubicBezTo>
                  <a:cubicBezTo>
                    <a:pt x="0" y="0"/>
                    <a:pt x="0" y="0"/>
                    <a:pt x="0"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Freeform 12"/>
            <p:cNvSpPr>
              <a:spLocks/>
            </p:cNvSpPr>
            <p:nvPr/>
          </p:nvSpPr>
          <p:spPr bwMode="auto">
            <a:xfrm>
              <a:off x="4808538" y="4602163"/>
              <a:ext cx="304800" cy="484188"/>
            </a:xfrm>
            <a:custGeom>
              <a:avLst/>
              <a:gdLst>
                <a:gd name="T0" fmla="*/ 0 w 192"/>
                <a:gd name="T1" fmla="*/ 0 h 305"/>
                <a:gd name="T2" fmla="*/ 71 w 192"/>
                <a:gd name="T3" fmla="*/ 0 h 305"/>
                <a:gd name="T4" fmla="*/ 71 w 192"/>
                <a:gd name="T5" fmla="*/ 248 h 305"/>
                <a:gd name="T6" fmla="*/ 192 w 192"/>
                <a:gd name="T7" fmla="*/ 248 h 305"/>
                <a:gd name="T8" fmla="*/ 192 w 192"/>
                <a:gd name="T9" fmla="*/ 305 h 305"/>
                <a:gd name="T10" fmla="*/ 0 w 192"/>
                <a:gd name="T11" fmla="*/ 305 h 305"/>
                <a:gd name="T12" fmla="*/ 0 w 192"/>
                <a:gd name="T13" fmla="*/ 0 h 305"/>
              </a:gdLst>
              <a:ahLst/>
              <a:cxnLst>
                <a:cxn ang="0">
                  <a:pos x="T0" y="T1"/>
                </a:cxn>
                <a:cxn ang="0">
                  <a:pos x="T2" y="T3"/>
                </a:cxn>
                <a:cxn ang="0">
                  <a:pos x="T4" y="T5"/>
                </a:cxn>
                <a:cxn ang="0">
                  <a:pos x="T6" y="T7"/>
                </a:cxn>
                <a:cxn ang="0">
                  <a:pos x="T8" y="T9"/>
                </a:cxn>
                <a:cxn ang="0">
                  <a:pos x="T10" y="T11"/>
                </a:cxn>
                <a:cxn ang="0">
                  <a:pos x="T12" y="T13"/>
                </a:cxn>
              </a:cxnLst>
              <a:rect l="0" t="0" r="r" b="b"/>
              <a:pathLst>
                <a:path w="192" h="305">
                  <a:moveTo>
                    <a:pt x="0" y="0"/>
                  </a:moveTo>
                  <a:lnTo>
                    <a:pt x="71" y="0"/>
                  </a:lnTo>
                  <a:lnTo>
                    <a:pt x="71" y="248"/>
                  </a:lnTo>
                  <a:lnTo>
                    <a:pt x="192" y="248"/>
                  </a:lnTo>
                  <a:lnTo>
                    <a:pt x="192" y="305"/>
                  </a:lnTo>
                  <a:lnTo>
                    <a:pt x="0" y="3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Freeform 13"/>
            <p:cNvSpPr>
              <a:spLocks noEditPoints="1"/>
            </p:cNvSpPr>
            <p:nvPr/>
          </p:nvSpPr>
          <p:spPr bwMode="auto">
            <a:xfrm>
              <a:off x="5157788" y="4602163"/>
              <a:ext cx="439738" cy="484188"/>
            </a:xfrm>
            <a:custGeom>
              <a:avLst/>
              <a:gdLst>
                <a:gd name="T0" fmla="*/ 13 w 39"/>
                <a:gd name="T1" fmla="*/ 32 h 43"/>
                <a:gd name="T2" fmla="*/ 10 w 39"/>
                <a:gd name="T3" fmla="*/ 43 h 43"/>
                <a:gd name="T4" fmla="*/ 0 w 39"/>
                <a:gd name="T5" fmla="*/ 43 h 43"/>
                <a:gd name="T6" fmla="*/ 13 w 39"/>
                <a:gd name="T7" fmla="*/ 0 h 43"/>
                <a:gd name="T8" fmla="*/ 25 w 39"/>
                <a:gd name="T9" fmla="*/ 0 h 43"/>
                <a:gd name="T10" fmla="*/ 39 w 39"/>
                <a:gd name="T11" fmla="*/ 43 h 43"/>
                <a:gd name="T12" fmla="*/ 28 w 39"/>
                <a:gd name="T13" fmla="*/ 43 h 43"/>
                <a:gd name="T14" fmla="*/ 25 w 39"/>
                <a:gd name="T15" fmla="*/ 32 h 43"/>
                <a:gd name="T16" fmla="*/ 13 w 39"/>
                <a:gd name="T17" fmla="*/ 32 h 43"/>
                <a:gd name="T18" fmla="*/ 24 w 39"/>
                <a:gd name="T19" fmla="*/ 25 h 43"/>
                <a:gd name="T20" fmla="*/ 21 w 39"/>
                <a:gd name="T21" fmla="*/ 16 h 43"/>
                <a:gd name="T22" fmla="*/ 19 w 39"/>
                <a:gd name="T23" fmla="*/ 8 h 43"/>
                <a:gd name="T24" fmla="*/ 19 w 39"/>
                <a:gd name="T25" fmla="*/ 8 h 43"/>
                <a:gd name="T26" fmla="*/ 17 w 39"/>
                <a:gd name="T27" fmla="*/ 16 h 43"/>
                <a:gd name="T28" fmla="*/ 14 w 39"/>
                <a:gd name="T29" fmla="*/ 25 h 43"/>
                <a:gd name="T30" fmla="*/ 24 w 39"/>
                <a:gd name="T31"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13" y="32"/>
                  </a:moveTo>
                  <a:cubicBezTo>
                    <a:pt x="10" y="43"/>
                    <a:pt x="10" y="43"/>
                    <a:pt x="10" y="43"/>
                  </a:cubicBezTo>
                  <a:cubicBezTo>
                    <a:pt x="0" y="43"/>
                    <a:pt x="0" y="43"/>
                    <a:pt x="0" y="43"/>
                  </a:cubicBezTo>
                  <a:cubicBezTo>
                    <a:pt x="13" y="0"/>
                    <a:pt x="13" y="0"/>
                    <a:pt x="13" y="0"/>
                  </a:cubicBezTo>
                  <a:cubicBezTo>
                    <a:pt x="25" y="0"/>
                    <a:pt x="25" y="0"/>
                    <a:pt x="25" y="0"/>
                  </a:cubicBezTo>
                  <a:cubicBezTo>
                    <a:pt x="39" y="43"/>
                    <a:pt x="39" y="43"/>
                    <a:pt x="39" y="43"/>
                  </a:cubicBezTo>
                  <a:cubicBezTo>
                    <a:pt x="28" y="43"/>
                    <a:pt x="28" y="43"/>
                    <a:pt x="28" y="43"/>
                  </a:cubicBezTo>
                  <a:cubicBezTo>
                    <a:pt x="25" y="32"/>
                    <a:pt x="25" y="32"/>
                    <a:pt x="25" y="32"/>
                  </a:cubicBezTo>
                  <a:lnTo>
                    <a:pt x="13" y="32"/>
                  </a:lnTo>
                  <a:close/>
                  <a:moveTo>
                    <a:pt x="24" y="25"/>
                  </a:moveTo>
                  <a:cubicBezTo>
                    <a:pt x="21" y="16"/>
                    <a:pt x="21" y="16"/>
                    <a:pt x="21" y="16"/>
                  </a:cubicBezTo>
                  <a:cubicBezTo>
                    <a:pt x="20" y="13"/>
                    <a:pt x="19" y="10"/>
                    <a:pt x="19" y="8"/>
                  </a:cubicBezTo>
                  <a:cubicBezTo>
                    <a:pt x="19" y="8"/>
                    <a:pt x="19" y="8"/>
                    <a:pt x="19" y="8"/>
                  </a:cubicBezTo>
                  <a:cubicBezTo>
                    <a:pt x="18" y="10"/>
                    <a:pt x="17" y="13"/>
                    <a:pt x="17" y="16"/>
                  </a:cubicBezTo>
                  <a:cubicBezTo>
                    <a:pt x="14" y="25"/>
                    <a:pt x="14" y="25"/>
                    <a:pt x="14" y="25"/>
                  </a:cubicBezTo>
                  <a:lnTo>
                    <a:pt x="2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0" name="Freeform 14"/>
            <p:cNvSpPr>
              <a:spLocks noEditPoints="1"/>
            </p:cNvSpPr>
            <p:nvPr/>
          </p:nvSpPr>
          <p:spPr bwMode="auto">
            <a:xfrm>
              <a:off x="5675313" y="4602163"/>
              <a:ext cx="417513" cy="484188"/>
            </a:xfrm>
            <a:custGeom>
              <a:avLst/>
              <a:gdLst>
                <a:gd name="T0" fmla="*/ 0 w 37"/>
                <a:gd name="T1" fmla="*/ 1 h 43"/>
                <a:gd name="T2" fmla="*/ 12 w 37"/>
                <a:gd name="T3" fmla="*/ 0 h 43"/>
                <a:gd name="T4" fmla="*/ 30 w 37"/>
                <a:gd name="T5" fmla="*/ 5 h 43"/>
                <a:gd name="T6" fmla="*/ 37 w 37"/>
                <a:gd name="T7" fmla="*/ 21 h 43"/>
                <a:gd name="T8" fmla="*/ 30 w 37"/>
                <a:gd name="T9" fmla="*/ 38 h 43"/>
                <a:gd name="T10" fmla="*/ 10 w 37"/>
                <a:gd name="T11" fmla="*/ 43 h 43"/>
                <a:gd name="T12" fmla="*/ 0 w 37"/>
                <a:gd name="T13" fmla="*/ 43 h 43"/>
                <a:gd name="T14" fmla="*/ 0 w 37"/>
                <a:gd name="T15" fmla="*/ 1 h 43"/>
                <a:gd name="T16" fmla="*/ 9 w 37"/>
                <a:gd name="T17" fmla="*/ 36 h 43"/>
                <a:gd name="T18" fmla="*/ 12 w 37"/>
                <a:gd name="T19" fmla="*/ 36 h 43"/>
                <a:gd name="T20" fmla="*/ 27 w 37"/>
                <a:gd name="T21" fmla="*/ 21 h 43"/>
                <a:gd name="T22" fmla="*/ 13 w 37"/>
                <a:gd name="T23" fmla="*/ 7 h 43"/>
                <a:gd name="T24" fmla="*/ 9 w 37"/>
                <a:gd name="T25" fmla="*/ 8 h 43"/>
                <a:gd name="T26" fmla="*/ 9 w 37"/>
                <a:gd name="T2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1"/>
                  </a:moveTo>
                  <a:cubicBezTo>
                    <a:pt x="3" y="0"/>
                    <a:pt x="8" y="0"/>
                    <a:pt x="12" y="0"/>
                  </a:cubicBezTo>
                  <a:cubicBezTo>
                    <a:pt x="20" y="0"/>
                    <a:pt x="26" y="1"/>
                    <a:pt x="30" y="5"/>
                  </a:cubicBezTo>
                  <a:cubicBezTo>
                    <a:pt x="34" y="8"/>
                    <a:pt x="37" y="13"/>
                    <a:pt x="37" y="21"/>
                  </a:cubicBezTo>
                  <a:cubicBezTo>
                    <a:pt x="37" y="29"/>
                    <a:pt x="34" y="34"/>
                    <a:pt x="30" y="38"/>
                  </a:cubicBezTo>
                  <a:cubicBezTo>
                    <a:pt x="26" y="41"/>
                    <a:pt x="19" y="43"/>
                    <a:pt x="10" y="43"/>
                  </a:cubicBezTo>
                  <a:cubicBezTo>
                    <a:pt x="5" y="43"/>
                    <a:pt x="2" y="43"/>
                    <a:pt x="0" y="43"/>
                  </a:cubicBezTo>
                  <a:lnTo>
                    <a:pt x="0" y="1"/>
                  </a:lnTo>
                  <a:close/>
                  <a:moveTo>
                    <a:pt x="9" y="36"/>
                  </a:moveTo>
                  <a:cubicBezTo>
                    <a:pt x="10" y="36"/>
                    <a:pt x="11" y="36"/>
                    <a:pt x="12" y="36"/>
                  </a:cubicBezTo>
                  <a:cubicBezTo>
                    <a:pt x="21" y="36"/>
                    <a:pt x="27" y="31"/>
                    <a:pt x="27" y="21"/>
                  </a:cubicBezTo>
                  <a:cubicBezTo>
                    <a:pt x="27" y="12"/>
                    <a:pt x="22" y="7"/>
                    <a:pt x="13" y="7"/>
                  </a:cubicBezTo>
                  <a:cubicBezTo>
                    <a:pt x="11" y="7"/>
                    <a:pt x="10" y="8"/>
                    <a:pt x="9" y="8"/>
                  </a:cubicBezTo>
                  <a:lnTo>
                    <a:pt x="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Freeform 15"/>
            <p:cNvSpPr>
              <a:spLocks noEditPoints="1"/>
            </p:cNvSpPr>
            <p:nvPr/>
          </p:nvSpPr>
          <p:spPr bwMode="auto">
            <a:xfrm>
              <a:off x="6161088" y="4602163"/>
              <a:ext cx="449263" cy="495300"/>
            </a:xfrm>
            <a:custGeom>
              <a:avLst/>
              <a:gdLst>
                <a:gd name="T0" fmla="*/ 19 w 40"/>
                <a:gd name="T1" fmla="*/ 44 h 44"/>
                <a:gd name="T2" fmla="*/ 0 w 40"/>
                <a:gd name="T3" fmla="*/ 22 h 44"/>
                <a:gd name="T4" fmla="*/ 20 w 40"/>
                <a:gd name="T5" fmla="*/ 0 h 44"/>
                <a:gd name="T6" fmla="*/ 40 w 40"/>
                <a:gd name="T7" fmla="*/ 21 h 44"/>
                <a:gd name="T8" fmla="*/ 20 w 40"/>
                <a:gd name="T9" fmla="*/ 44 h 44"/>
                <a:gd name="T10" fmla="*/ 19 w 40"/>
                <a:gd name="T11" fmla="*/ 44 h 44"/>
                <a:gd name="T12" fmla="*/ 20 w 40"/>
                <a:gd name="T13" fmla="*/ 36 h 44"/>
                <a:gd name="T14" fmla="*/ 30 w 40"/>
                <a:gd name="T15" fmla="*/ 21 h 44"/>
                <a:gd name="T16" fmla="*/ 20 w 40"/>
                <a:gd name="T17" fmla="*/ 7 h 44"/>
                <a:gd name="T18" fmla="*/ 10 w 40"/>
                <a:gd name="T19" fmla="*/ 22 h 44"/>
                <a:gd name="T20" fmla="*/ 20 w 40"/>
                <a:gd name="T2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4">
                  <a:moveTo>
                    <a:pt x="19" y="44"/>
                  </a:moveTo>
                  <a:cubicBezTo>
                    <a:pt x="7" y="44"/>
                    <a:pt x="0" y="34"/>
                    <a:pt x="0" y="22"/>
                  </a:cubicBezTo>
                  <a:cubicBezTo>
                    <a:pt x="0" y="9"/>
                    <a:pt x="8" y="0"/>
                    <a:pt x="20" y="0"/>
                  </a:cubicBezTo>
                  <a:cubicBezTo>
                    <a:pt x="33" y="0"/>
                    <a:pt x="40" y="9"/>
                    <a:pt x="40" y="21"/>
                  </a:cubicBezTo>
                  <a:cubicBezTo>
                    <a:pt x="40" y="35"/>
                    <a:pt x="32" y="44"/>
                    <a:pt x="20" y="44"/>
                  </a:cubicBezTo>
                  <a:lnTo>
                    <a:pt x="19" y="44"/>
                  </a:lnTo>
                  <a:close/>
                  <a:moveTo>
                    <a:pt x="20" y="36"/>
                  </a:moveTo>
                  <a:cubicBezTo>
                    <a:pt x="26" y="36"/>
                    <a:pt x="30" y="30"/>
                    <a:pt x="30" y="21"/>
                  </a:cubicBezTo>
                  <a:cubicBezTo>
                    <a:pt x="30" y="14"/>
                    <a:pt x="27" y="7"/>
                    <a:pt x="20" y="7"/>
                  </a:cubicBezTo>
                  <a:cubicBezTo>
                    <a:pt x="13" y="7"/>
                    <a:pt x="10" y="14"/>
                    <a:pt x="10" y="22"/>
                  </a:cubicBezTo>
                  <a:cubicBezTo>
                    <a:pt x="10" y="30"/>
                    <a:pt x="13" y="36"/>
                    <a:pt x="2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Freeform 16"/>
            <p:cNvSpPr>
              <a:spLocks noEditPoints="1"/>
            </p:cNvSpPr>
            <p:nvPr/>
          </p:nvSpPr>
          <p:spPr bwMode="auto">
            <a:xfrm>
              <a:off x="6700838" y="4602163"/>
              <a:ext cx="360363" cy="484188"/>
            </a:xfrm>
            <a:custGeom>
              <a:avLst/>
              <a:gdLst>
                <a:gd name="T0" fmla="*/ 0 w 32"/>
                <a:gd name="T1" fmla="*/ 1 h 43"/>
                <a:gd name="T2" fmla="*/ 13 w 32"/>
                <a:gd name="T3" fmla="*/ 0 h 43"/>
                <a:gd name="T4" fmla="*/ 26 w 32"/>
                <a:gd name="T5" fmla="*/ 4 h 43"/>
                <a:gd name="T6" fmla="*/ 30 w 32"/>
                <a:gd name="T7" fmla="*/ 12 h 43"/>
                <a:gd name="T8" fmla="*/ 23 w 32"/>
                <a:gd name="T9" fmla="*/ 23 h 43"/>
                <a:gd name="T10" fmla="*/ 23 w 32"/>
                <a:gd name="T11" fmla="*/ 23 h 43"/>
                <a:gd name="T12" fmla="*/ 28 w 32"/>
                <a:gd name="T13" fmla="*/ 31 h 43"/>
                <a:gd name="T14" fmla="*/ 32 w 32"/>
                <a:gd name="T15" fmla="*/ 43 h 43"/>
                <a:gd name="T16" fmla="*/ 22 w 32"/>
                <a:gd name="T17" fmla="*/ 43 h 43"/>
                <a:gd name="T18" fmla="*/ 19 w 32"/>
                <a:gd name="T19" fmla="*/ 33 h 43"/>
                <a:gd name="T20" fmla="*/ 12 w 32"/>
                <a:gd name="T21" fmla="*/ 26 h 43"/>
                <a:gd name="T22" fmla="*/ 9 w 32"/>
                <a:gd name="T23" fmla="*/ 26 h 43"/>
                <a:gd name="T24" fmla="*/ 9 w 32"/>
                <a:gd name="T25" fmla="*/ 43 h 43"/>
                <a:gd name="T26" fmla="*/ 0 w 32"/>
                <a:gd name="T27" fmla="*/ 43 h 43"/>
                <a:gd name="T28" fmla="*/ 0 w 32"/>
                <a:gd name="T29" fmla="*/ 1 h 43"/>
                <a:gd name="T30" fmla="*/ 9 w 32"/>
                <a:gd name="T31" fmla="*/ 19 h 43"/>
                <a:gd name="T32" fmla="*/ 13 w 32"/>
                <a:gd name="T33" fmla="*/ 19 h 43"/>
                <a:gd name="T34" fmla="*/ 21 w 32"/>
                <a:gd name="T35" fmla="*/ 13 h 43"/>
                <a:gd name="T36" fmla="*/ 14 w 32"/>
                <a:gd name="T37" fmla="*/ 7 h 43"/>
                <a:gd name="T38" fmla="*/ 9 w 32"/>
                <a:gd name="T39" fmla="*/ 8 h 43"/>
                <a:gd name="T40" fmla="*/ 9 w 32"/>
                <a:gd name="T4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3">
                  <a:moveTo>
                    <a:pt x="0" y="1"/>
                  </a:moveTo>
                  <a:cubicBezTo>
                    <a:pt x="3" y="1"/>
                    <a:pt x="7" y="0"/>
                    <a:pt x="13" y="0"/>
                  </a:cubicBezTo>
                  <a:cubicBezTo>
                    <a:pt x="19" y="0"/>
                    <a:pt x="23" y="1"/>
                    <a:pt x="26" y="4"/>
                  </a:cubicBezTo>
                  <a:cubicBezTo>
                    <a:pt x="29" y="6"/>
                    <a:pt x="30" y="8"/>
                    <a:pt x="30" y="12"/>
                  </a:cubicBezTo>
                  <a:cubicBezTo>
                    <a:pt x="30" y="18"/>
                    <a:pt x="26" y="21"/>
                    <a:pt x="23" y="23"/>
                  </a:cubicBezTo>
                  <a:cubicBezTo>
                    <a:pt x="23" y="23"/>
                    <a:pt x="23" y="23"/>
                    <a:pt x="23" y="23"/>
                  </a:cubicBezTo>
                  <a:cubicBezTo>
                    <a:pt x="26" y="24"/>
                    <a:pt x="27" y="27"/>
                    <a:pt x="28" y="31"/>
                  </a:cubicBezTo>
                  <a:cubicBezTo>
                    <a:pt x="30" y="36"/>
                    <a:pt x="31" y="41"/>
                    <a:pt x="32" y="43"/>
                  </a:cubicBezTo>
                  <a:cubicBezTo>
                    <a:pt x="22" y="43"/>
                    <a:pt x="22" y="43"/>
                    <a:pt x="22" y="43"/>
                  </a:cubicBezTo>
                  <a:cubicBezTo>
                    <a:pt x="21" y="42"/>
                    <a:pt x="20" y="38"/>
                    <a:pt x="19" y="33"/>
                  </a:cubicBezTo>
                  <a:cubicBezTo>
                    <a:pt x="18" y="28"/>
                    <a:pt x="16" y="26"/>
                    <a:pt x="12" y="26"/>
                  </a:cubicBezTo>
                  <a:cubicBezTo>
                    <a:pt x="9" y="26"/>
                    <a:pt x="9" y="26"/>
                    <a:pt x="9" y="26"/>
                  </a:cubicBezTo>
                  <a:cubicBezTo>
                    <a:pt x="9" y="43"/>
                    <a:pt x="9" y="43"/>
                    <a:pt x="9" y="43"/>
                  </a:cubicBezTo>
                  <a:cubicBezTo>
                    <a:pt x="0" y="43"/>
                    <a:pt x="0" y="43"/>
                    <a:pt x="0" y="43"/>
                  </a:cubicBezTo>
                  <a:lnTo>
                    <a:pt x="0" y="1"/>
                  </a:lnTo>
                  <a:close/>
                  <a:moveTo>
                    <a:pt x="9" y="19"/>
                  </a:moveTo>
                  <a:cubicBezTo>
                    <a:pt x="13" y="19"/>
                    <a:pt x="13" y="19"/>
                    <a:pt x="13" y="19"/>
                  </a:cubicBezTo>
                  <a:cubicBezTo>
                    <a:pt x="18" y="19"/>
                    <a:pt x="21" y="17"/>
                    <a:pt x="21" y="13"/>
                  </a:cubicBezTo>
                  <a:cubicBezTo>
                    <a:pt x="21" y="9"/>
                    <a:pt x="18" y="7"/>
                    <a:pt x="14" y="7"/>
                  </a:cubicBezTo>
                  <a:cubicBezTo>
                    <a:pt x="11" y="7"/>
                    <a:pt x="10" y="7"/>
                    <a:pt x="9" y="8"/>
                  </a:cubicBezTo>
                  <a:lnTo>
                    <a:pt x="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Freeform 17"/>
            <p:cNvSpPr>
              <a:spLocks noEditPoints="1"/>
            </p:cNvSpPr>
            <p:nvPr/>
          </p:nvSpPr>
          <p:spPr bwMode="auto">
            <a:xfrm>
              <a:off x="7107238" y="4602163"/>
              <a:ext cx="438150" cy="484188"/>
            </a:xfrm>
            <a:custGeom>
              <a:avLst/>
              <a:gdLst>
                <a:gd name="T0" fmla="*/ 13 w 39"/>
                <a:gd name="T1" fmla="*/ 32 h 43"/>
                <a:gd name="T2" fmla="*/ 10 w 39"/>
                <a:gd name="T3" fmla="*/ 43 h 43"/>
                <a:gd name="T4" fmla="*/ 0 w 39"/>
                <a:gd name="T5" fmla="*/ 43 h 43"/>
                <a:gd name="T6" fmla="*/ 13 w 39"/>
                <a:gd name="T7" fmla="*/ 0 h 43"/>
                <a:gd name="T8" fmla="*/ 25 w 39"/>
                <a:gd name="T9" fmla="*/ 0 h 43"/>
                <a:gd name="T10" fmla="*/ 39 w 39"/>
                <a:gd name="T11" fmla="*/ 43 h 43"/>
                <a:gd name="T12" fmla="*/ 28 w 39"/>
                <a:gd name="T13" fmla="*/ 43 h 43"/>
                <a:gd name="T14" fmla="*/ 25 w 39"/>
                <a:gd name="T15" fmla="*/ 32 h 43"/>
                <a:gd name="T16" fmla="*/ 13 w 39"/>
                <a:gd name="T17" fmla="*/ 32 h 43"/>
                <a:gd name="T18" fmla="*/ 23 w 39"/>
                <a:gd name="T19" fmla="*/ 25 h 43"/>
                <a:gd name="T20" fmla="*/ 21 w 39"/>
                <a:gd name="T21" fmla="*/ 16 h 43"/>
                <a:gd name="T22" fmla="*/ 19 w 39"/>
                <a:gd name="T23" fmla="*/ 8 h 43"/>
                <a:gd name="T24" fmla="*/ 19 w 39"/>
                <a:gd name="T25" fmla="*/ 8 h 43"/>
                <a:gd name="T26" fmla="*/ 17 w 39"/>
                <a:gd name="T27" fmla="*/ 16 h 43"/>
                <a:gd name="T28" fmla="*/ 14 w 39"/>
                <a:gd name="T29" fmla="*/ 25 h 43"/>
                <a:gd name="T30" fmla="*/ 23 w 39"/>
                <a:gd name="T31"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13" y="32"/>
                  </a:moveTo>
                  <a:cubicBezTo>
                    <a:pt x="10" y="43"/>
                    <a:pt x="10" y="43"/>
                    <a:pt x="10" y="43"/>
                  </a:cubicBezTo>
                  <a:cubicBezTo>
                    <a:pt x="0" y="43"/>
                    <a:pt x="0" y="43"/>
                    <a:pt x="0" y="43"/>
                  </a:cubicBezTo>
                  <a:cubicBezTo>
                    <a:pt x="13" y="0"/>
                    <a:pt x="13" y="0"/>
                    <a:pt x="13" y="0"/>
                  </a:cubicBezTo>
                  <a:cubicBezTo>
                    <a:pt x="25" y="0"/>
                    <a:pt x="25" y="0"/>
                    <a:pt x="25" y="0"/>
                  </a:cubicBezTo>
                  <a:cubicBezTo>
                    <a:pt x="39" y="43"/>
                    <a:pt x="39" y="43"/>
                    <a:pt x="39" y="43"/>
                  </a:cubicBezTo>
                  <a:cubicBezTo>
                    <a:pt x="28" y="43"/>
                    <a:pt x="28" y="43"/>
                    <a:pt x="28" y="43"/>
                  </a:cubicBezTo>
                  <a:cubicBezTo>
                    <a:pt x="25" y="32"/>
                    <a:pt x="25" y="32"/>
                    <a:pt x="25" y="32"/>
                  </a:cubicBezTo>
                  <a:lnTo>
                    <a:pt x="13" y="32"/>
                  </a:lnTo>
                  <a:close/>
                  <a:moveTo>
                    <a:pt x="23" y="25"/>
                  </a:moveTo>
                  <a:cubicBezTo>
                    <a:pt x="21" y="16"/>
                    <a:pt x="21" y="16"/>
                    <a:pt x="21" y="16"/>
                  </a:cubicBezTo>
                  <a:cubicBezTo>
                    <a:pt x="20" y="13"/>
                    <a:pt x="19" y="10"/>
                    <a:pt x="19" y="8"/>
                  </a:cubicBezTo>
                  <a:cubicBezTo>
                    <a:pt x="19" y="8"/>
                    <a:pt x="19" y="8"/>
                    <a:pt x="19" y="8"/>
                  </a:cubicBezTo>
                  <a:cubicBezTo>
                    <a:pt x="18" y="10"/>
                    <a:pt x="17" y="13"/>
                    <a:pt x="17" y="16"/>
                  </a:cubicBezTo>
                  <a:cubicBezTo>
                    <a:pt x="14" y="25"/>
                    <a:pt x="14" y="25"/>
                    <a:pt x="14" y="25"/>
                  </a:cubicBezTo>
                  <a:lnTo>
                    <a:pt x="2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Freeform 18"/>
            <p:cNvSpPr>
              <a:spLocks/>
            </p:cNvSpPr>
            <p:nvPr/>
          </p:nvSpPr>
          <p:spPr bwMode="auto">
            <a:xfrm>
              <a:off x="2971801" y="3824288"/>
              <a:ext cx="373063" cy="495300"/>
            </a:xfrm>
            <a:custGeom>
              <a:avLst/>
              <a:gdLst>
                <a:gd name="T0" fmla="*/ 33 w 33"/>
                <a:gd name="T1" fmla="*/ 42 h 44"/>
                <a:gd name="T2" fmla="*/ 22 w 33"/>
                <a:gd name="T3" fmla="*/ 44 h 44"/>
                <a:gd name="T4" fmla="*/ 0 w 33"/>
                <a:gd name="T5" fmla="*/ 23 h 44"/>
                <a:gd name="T6" fmla="*/ 23 w 33"/>
                <a:gd name="T7" fmla="*/ 0 h 44"/>
                <a:gd name="T8" fmla="*/ 33 w 33"/>
                <a:gd name="T9" fmla="*/ 2 h 44"/>
                <a:gd name="T10" fmla="*/ 31 w 33"/>
                <a:gd name="T11" fmla="*/ 10 h 44"/>
                <a:gd name="T12" fmla="*/ 23 w 33"/>
                <a:gd name="T13" fmla="*/ 8 h 44"/>
                <a:gd name="T14" fmla="*/ 10 w 33"/>
                <a:gd name="T15" fmla="*/ 22 h 44"/>
                <a:gd name="T16" fmla="*/ 23 w 33"/>
                <a:gd name="T17" fmla="*/ 36 h 44"/>
                <a:gd name="T18" fmla="*/ 31 w 33"/>
                <a:gd name="T19" fmla="*/ 35 h 44"/>
                <a:gd name="T20" fmla="*/ 33 w 33"/>
                <a:gd name="T2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4">
                  <a:moveTo>
                    <a:pt x="33" y="42"/>
                  </a:moveTo>
                  <a:cubicBezTo>
                    <a:pt x="31" y="43"/>
                    <a:pt x="27" y="44"/>
                    <a:pt x="22" y="44"/>
                  </a:cubicBezTo>
                  <a:cubicBezTo>
                    <a:pt x="7" y="44"/>
                    <a:pt x="0" y="35"/>
                    <a:pt x="0" y="23"/>
                  </a:cubicBezTo>
                  <a:cubicBezTo>
                    <a:pt x="0" y="8"/>
                    <a:pt x="10" y="0"/>
                    <a:pt x="23" y="0"/>
                  </a:cubicBezTo>
                  <a:cubicBezTo>
                    <a:pt x="28" y="0"/>
                    <a:pt x="32" y="1"/>
                    <a:pt x="33" y="2"/>
                  </a:cubicBezTo>
                  <a:cubicBezTo>
                    <a:pt x="31" y="10"/>
                    <a:pt x="31" y="10"/>
                    <a:pt x="31" y="10"/>
                  </a:cubicBezTo>
                  <a:cubicBezTo>
                    <a:pt x="29" y="9"/>
                    <a:pt x="27" y="8"/>
                    <a:pt x="23" y="8"/>
                  </a:cubicBezTo>
                  <a:cubicBezTo>
                    <a:pt x="16" y="8"/>
                    <a:pt x="10" y="13"/>
                    <a:pt x="10" y="22"/>
                  </a:cubicBezTo>
                  <a:cubicBezTo>
                    <a:pt x="10" y="31"/>
                    <a:pt x="15" y="36"/>
                    <a:pt x="23" y="36"/>
                  </a:cubicBezTo>
                  <a:cubicBezTo>
                    <a:pt x="26" y="36"/>
                    <a:pt x="29" y="35"/>
                    <a:pt x="31" y="35"/>
                  </a:cubicBezTo>
                  <a:lnTo>
                    <a:pt x="3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Freeform 19"/>
            <p:cNvSpPr>
              <a:spLocks noEditPoints="1"/>
            </p:cNvSpPr>
            <p:nvPr/>
          </p:nvSpPr>
          <p:spPr bwMode="auto">
            <a:xfrm>
              <a:off x="3378201" y="3824288"/>
              <a:ext cx="461963" cy="495300"/>
            </a:xfrm>
            <a:custGeom>
              <a:avLst/>
              <a:gdLst>
                <a:gd name="T0" fmla="*/ 20 w 41"/>
                <a:gd name="T1" fmla="*/ 44 h 44"/>
                <a:gd name="T2" fmla="*/ 0 w 41"/>
                <a:gd name="T3" fmla="*/ 22 h 44"/>
                <a:gd name="T4" fmla="*/ 21 w 41"/>
                <a:gd name="T5" fmla="*/ 0 h 44"/>
                <a:gd name="T6" fmla="*/ 41 w 41"/>
                <a:gd name="T7" fmla="*/ 22 h 44"/>
                <a:gd name="T8" fmla="*/ 20 w 41"/>
                <a:gd name="T9" fmla="*/ 44 h 44"/>
                <a:gd name="T10" fmla="*/ 21 w 41"/>
                <a:gd name="T11" fmla="*/ 36 h 44"/>
                <a:gd name="T12" fmla="*/ 31 w 41"/>
                <a:gd name="T13" fmla="*/ 22 h 44"/>
                <a:gd name="T14" fmla="*/ 21 w 41"/>
                <a:gd name="T15" fmla="*/ 8 h 44"/>
                <a:gd name="T16" fmla="*/ 10 w 41"/>
                <a:gd name="T17" fmla="*/ 22 h 44"/>
                <a:gd name="T18" fmla="*/ 21 w 4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44"/>
                  </a:moveTo>
                  <a:cubicBezTo>
                    <a:pt x="8" y="44"/>
                    <a:pt x="0" y="34"/>
                    <a:pt x="0" y="22"/>
                  </a:cubicBezTo>
                  <a:cubicBezTo>
                    <a:pt x="0" y="10"/>
                    <a:pt x="9" y="0"/>
                    <a:pt x="21" y="0"/>
                  </a:cubicBezTo>
                  <a:cubicBezTo>
                    <a:pt x="34" y="0"/>
                    <a:pt x="41" y="10"/>
                    <a:pt x="41" y="22"/>
                  </a:cubicBezTo>
                  <a:cubicBezTo>
                    <a:pt x="41" y="36"/>
                    <a:pt x="33" y="44"/>
                    <a:pt x="20" y="44"/>
                  </a:cubicBezTo>
                  <a:close/>
                  <a:moveTo>
                    <a:pt x="21" y="36"/>
                  </a:moveTo>
                  <a:cubicBezTo>
                    <a:pt x="27" y="36"/>
                    <a:pt x="31" y="30"/>
                    <a:pt x="31" y="22"/>
                  </a:cubicBezTo>
                  <a:cubicBezTo>
                    <a:pt x="31" y="14"/>
                    <a:pt x="27" y="8"/>
                    <a:pt x="21" y="8"/>
                  </a:cubicBezTo>
                  <a:cubicBezTo>
                    <a:pt x="14" y="8"/>
                    <a:pt x="10" y="14"/>
                    <a:pt x="10" y="22"/>
                  </a:cubicBezTo>
                  <a:cubicBezTo>
                    <a:pt x="10" y="30"/>
                    <a:pt x="14" y="36"/>
                    <a:pt x="2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Freeform 20"/>
            <p:cNvSpPr>
              <a:spLocks/>
            </p:cNvSpPr>
            <p:nvPr/>
          </p:nvSpPr>
          <p:spPr bwMode="auto">
            <a:xfrm>
              <a:off x="3917951" y="3835400"/>
              <a:ext cx="530225" cy="473075"/>
            </a:xfrm>
            <a:custGeom>
              <a:avLst/>
              <a:gdLst>
                <a:gd name="T0" fmla="*/ 37 w 47"/>
                <a:gd name="T1" fmla="*/ 26 h 42"/>
                <a:gd name="T2" fmla="*/ 36 w 47"/>
                <a:gd name="T3" fmla="*/ 9 h 42"/>
                <a:gd name="T4" fmla="*/ 36 w 47"/>
                <a:gd name="T5" fmla="*/ 9 h 42"/>
                <a:gd name="T6" fmla="*/ 31 w 47"/>
                <a:gd name="T7" fmla="*/ 25 h 42"/>
                <a:gd name="T8" fmla="*/ 26 w 47"/>
                <a:gd name="T9" fmla="*/ 42 h 42"/>
                <a:gd name="T10" fmla="*/ 19 w 47"/>
                <a:gd name="T11" fmla="*/ 42 h 42"/>
                <a:gd name="T12" fmla="*/ 14 w 47"/>
                <a:gd name="T13" fmla="*/ 25 h 42"/>
                <a:gd name="T14" fmla="*/ 10 w 47"/>
                <a:gd name="T15" fmla="*/ 9 h 42"/>
                <a:gd name="T16" fmla="*/ 10 w 47"/>
                <a:gd name="T17" fmla="*/ 9 h 42"/>
                <a:gd name="T18" fmla="*/ 9 w 47"/>
                <a:gd name="T19" fmla="*/ 26 h 42"/>
                <a:gd name="T20" fmla="*/ 9 w 47"/>
                <a:gd name="T21" fmla="*/ 42 h 42"/>
                <a:gd name="T22" fmla="*/ 0 w 47"/>
                <a:gd name="T23" fmla="*/ 42 h 42"/>
                <a:gd name="T24" fmla="*/ 2 w 47"/>
                <a:gd name="T25" fmla="*/ 0 h 42"/>
                <a:gd name="T26" fmla="*/ 15 w 47"/>
                <a:gd name="T27" fmla="*/ 0 h 42"/>
                <a:gd name="T28" fmla="*/ 19 w 47"/>
                <a:gd name="T29" fmla="*/ 14 h 42"/>
                <a:gd name="T30" fmla="*/ 23 w 47"/>
                <a:gd name="T31" fmla="*/ 29 h 42"/>
                <a:gd name="T32" fmla="*/ 23 w 47"/>
                <a:gd name="T33" fmla="*/ 29 h 42"/>
                <a:gd name="T34" fmla="*/ 27 w 47"/>
                <a:gd name="T35" fmla="*/ 14 h 42"/>
                <a:gd name="T36" fmla="*/ 32 w 47"/>
                <a:gd name="T37" fmla="*/ 0 h 42"/>
                <a:gd name="T38" fmla="*/ 44 w 47"/>
                <a:gd name="T39" fmla="*/ 0 h 42"/>
                <a:gd name="T40" fmla="*/ 47 w 47"/>
                <a:gd name="T41" fmla="*/ 42 h 42"/>
                <a:gd name="T42" fmla="*/ 37 w 47"/>
                <a:gd name="T43" fmla="*/ 42 h 42"/>
                <a:gd name="T44" fmla="*/ 37 w 47"/>
                <a:gd name="T45"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2">
                  <a:moveTo>
                    <a:pt x="37" y="26"/>
                  </a:moveTo>
                  <a:cubicBezTo>
                    <a:pt x="36" y="21"/>
                    <a:pt x="36" y="15"/>
                    <a:pt x="36" y="9"/>
                  </a:cubicBezTo>
                  <a:cubicBezTo>
                    <a:pt x="36" y="9"/>
                    <a:pt x="36" y="9"/>
                    <a:pt x="36" y="9"/>
                  </a:cubicBezTo>
                  <a:cubicBezTo>
                    <a:pt x="35" y="14"/>
                    <a:pt x="33" y="20"/>
                    <a:pt x="31" y="25"/>
                  </a:cubicBezTo>
                  <a:cubicBezTo>
                    <a:pt x="26" y="42"/>
                    <a:pt x="26" y="42"/>
                    <a:pt x="26" y="42"/>
                  </a:cubicBezTo>
                  <a:cubicBezTo>
                    <a:pt x="19" y="42"/>
                    <a:pt x="19" y="42"/>
                    <a:pt x="19" y="42"/>
                  </a:cubicBezTo>
                  <a:cubicBezTo>
                    <a:pt x="14" y="25"/>
                    <a:pt x="14" y="25"/>
                    <a:pt x="14" y="25"/>
                  </a:cubicBezTo>
                  <a:cubicBezTo>
                    <a:pt x="13" y="20"/>
                    <a:pt x="11" y="14"/>
                    <a:pt x="10" y="9"/>
                  </a:cubicBezTo>
                  <a:cubicBezTo>
                    <a:pt x="10" y="9"/>
                    <a:pt x="10" y="9"/>
                    <a:pt x="10" y="9"/>
                  </a:cubicBezTo>
                  <a:cubicBezTo>
                    <a:pt x="10" y="14"/>
                    <a:pt x="10" y="21"/>
                    <a:pt x="9" y="26"/>
                  </a:cubicBezTo>
                  <a:cubicBezTo>
                    <a:pt x="9" y="42"/>
                    <a:pt x="9" y="42"/>
                    <a:pt x="9" y="42"/>
                  </a:cubicBezTo>
                  <a:cubicBezTo>
                    <a:pt x="0" y="42"/>
                    <a:pt x="0" y="42"/>
                    <a:pt x="0" y="42"/>
                  </a:cubicBezTo>
                  <a:cubicBezTo>
                    <a:pt x="2" y="0"/>
                    <a:pt x="2" y="0"/>
                    <a:pt x="2" y="0"/>
                  </a:cubicBezTo>
                  <a:cubicBezTo>
                    <a:pt x="15" y="0"/>
                    <a:pt x="15" y="0"/>
                    <a:pt x="15" y="0"/>
                  </a:cubicBezTo>
                  <a:cubicBezTo>
                    <a:pt x="19" y="14"/>
                    <a:pt x="19" y="14"/>
                    <a:pt x="19" y="14"/>
                  </a:cubicBezTo>
                  <a:cubicBezTo>
                    <a:pt x="21" y="19"/>
                    <a:pt x="22" y="24"/>
                    <a:pt x="23" y="29"/>
                  </a:cubicBezTo>
                  <a:cubicBezTo>
                    <a:pt x="23" y="29"/>
                    <a:pt x="23" y="29"/>
                    <a:pt x="23" y="29"/>
                  </a:cubicBezTo>
                  <a:cubicBezTo>
                    <a:pt x="24" y="24"/>
                    <a:pt x="26" y="19"/>
                    <a:pt x="27" y="14"/>
                  </a:cubicBezTo>
                  <a:cubicBezTo>
                    <a:pt x="32" y="0"/>
                    <a:pt x="32" y="0"/>
                    <a:pt x="32" y="0"/>
                  </a:cubicBezTo>
                  <a:cubicBezTo>
                    <a:pt x="44" y="0"/>
                    <a:pt x="44" y="0"/>
                    <a:pt x="44" y="0"/>
                  </a:cubicBezTo>
                  <a:cubicBezTo>
                    <a:pt x="47" y="42"/>
                    <a:pt x="47" y="42"/>
                    <a:pt x="47" y="42"/>
                  </a:cubicBezTo>
                  <a:cubicBezTo>
                    <a:pt x="37" y="42"/>
                    <a:pt x="37" y="42"/>
                    <a:pt x="37" y="42"/>
                  </a:cubicBezTo>
                  <a:lnTo>
                    <a:pt x="3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Rectangle 21"/>
            <p:cNvSpPr>
              <a:spLocks noChangeArrowheads="1"/>
            </p:cNvSpPr>
            <p:nvPr/>
          </p:nvSpPr>
          <p:spPr bwMode="auto">
            <a:xfrm>
              <a:off x="4538663" y="3835400"/>
              <a:ext cx="112713" cy="473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Freeform 22"/>
            <p:cNvSpPr>
              <a:spLocks/>
            </p:cNvSpPr>
            <p:nvPr/>
          </p:nvSpPr>
          <p:spPr bwMode="auto">
            <a:xfrm>
              <a:off x="4740276" y="3824288"/>
              <a:ext cx="327025" cy="495300"/>
            </a:xfrm>
            <a:custGeom>
              <a:avLst/>
              <a:gdLst>
                <a:gd name="T0" fmla="*/ 2 w 29"/>
                <a:gd name="T1" fmla="*/ 33 h 44"/>
                <a:gd name="T2" fmla="*/ 12 w 29"/>
                <a:gd name="T3" fmla="*/ 36 h 44"/>
                <a:gd name="T4" fmla="*/ 19 w 29"/>
                <a:gd name="T5" fmla="*/ 31 h 44"/>
                <a:gd name="T6" fmla="*/ 12 w 29"/>
                <a:gd name="T7" fmla="*/ 26 h 44"/>
                <a:gd name="T8" fmla="*/ 0 w 29"/>
                <a:gd name="T9" fmla="*/ 13 h 44"/>
                <a:gd name="T10" fmla="*/ 16 w 29"/>
                <a:gd name="T11" fmla="*/ 0 h 44"/>
                <a:gd name="T12" fmla="*/ 27 w 29"/>
                <a:gd name="T13" fmla="*/ 2 h 44"/>
                <a:gd name="T14" fmla="*/ 25 w 29"/>
                <a:gd name="T15" fmla="*/ 10 h 44"/>
                <a:gd name="T16" fmla="*/ 16 w 29"/>
                <a:gd name="T17" fmla="*/ 8 h 44"/>
                <a:gd name="T18" fmla="*/ 10 w 29"/>
                <a:gd name="T19" fmla="*/ 12 h 44"/>
                <a:gd name="T20" fmla="*/ 18 w 29"/>
                <a:gd name="T21" fmla="*/ 18 h 44"/>
                <a:gd name="T22" fmla="*/ 29 w 29"/>
                <a:gd name="T23" fmla="*/ 31 h 44"/>
                <a:gd name="T24" fmla="*/ 12 w 29"/>
                <a:gd name="T25" fmla="*/ 44 h 44"/>
                <a:gd name="T26" fmla="*/ 0 w 29"/>
                <a:gd name="T27" fmla="*/ 41 h 44"/>
                <a:gd name="T28" fmla="*/ 2 w 29"/>
                <a:gd name="T2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44">
                  <a:moveTo>
                    <a:pt x="2" y="33"/>
                  </a:moveTo>
                  <a:cubicBezTo>
                    <a:pt x="4" y="35"/>
                    <a:pt x="8" y="36"/>
                    <a:pt x="12" y="36"/>
                  </a:cubicBezTo>
                  <a:cubicBezTo>
                    <a:pt x="17" y="36"/>
                    <a:pt x="19" y="34"/>
                    <a:pt x="19" y="31"/>
                  </a:cubicBezTo>
                  <a:cubicBezTo>
                    <a:pt x="19" y="29"/>
                    <a:pt x="17" y="27"/>
                    <a:pt x="12" y="26"/>
                  </a:cubicBezTo>
                  <a:cubicBezTo>
                    <a:pt x="5" y="23"/>
                    <a:pt x="0" y="19"/>
                    <a:pt x="0" y="13"/>
                  </a:cubicBezTo>
                  <a:cubicBezTo>
                    <a:pt x="0" y="6"/>
                    <a:pt x="6" y="0"/>
                    <a:pt x="16" y="0"/>
                  </a:cubicBezTo>
                  <a:cubicBezTo>
                    <a:pt x="21" y="0"/>
                    <a:pt x="25" y="1"/>
                    <a:pt x="27" y="2"/>
                  </a:cubicBezTo>
                  <a:cubicBezTo>
                    <a:pt x="25" y="10"/>
                    <a:pt x="25" y="10"/>
                    <a:pt x="25" y="10"/>
                  </a:cubicBezTo>
                  <a:cubicBezTo>
                    <a:pt x="23" y="9"/>
                    <a:pt x="20" y="8"/>
                    <a:pt x="16" y="8"/>
                  </a:cubicBezTo>
                  <a:cubicBezTo>
                    <a:pt x="12" y="8"/>
                    <a:pt x="10" y="10"/>
                    <a:pt x="10" y="12"/>
                  </a:cubicBezTo>
                  <a:cubicBezTo>
                    <a:pt x="10" y="15"/>
                    <a:pt x="12" y="16"/>
                    <a:pt x="18" y="18"/>
                  </a:cubicBezTo>
                  <a:cubicBezTo>
                    <a:pt x="25" y="21"/>
                    <a:pt x="29" y="25"/>
                    <a:pt x="29" y="31"/>
                  </a:cubicBezTo>
                  <a:cubicBezTo>
                    <a:pt x="29" y="38"/>
                    <a:pt x="23" y="44"/>
                    <a:pt x="12" y="44"/>
                  </a:cubicBezTo>
                  <a:cubicBezTo>
                    <a:pt x="7" y="44"/>
                    <a:pt x="2" y="43"/>
                    <a:pt x="0" y="41"/>
                  </a:cubicBezTo>
                  <a:lnTo>
                    <a:pt x="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Rectangle 23"/>
            <p:cNvSpPr>
              <a:spLocks noChangeArrowheads="1"/>
            </p:cNvSpPr>
            <p:nvPr/>
          </p:nvSpPr>
          <p:spPr bwMode="auto">
            <a:xfrm>
              <a:off x="5157788" y="3835400"/>
              <a:ext cx="101600" cy="473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Freeform 24"/>
            <p:cNvSpPr>
              <a:spLocks noEditPoints="1"/>
            </p:cNvSpPr>
            <p:nvPr/>
          </p:nvSpPr>
          <p:spPr bwMode="auto">
            <a:xfrm>
              <a:off x="5349876" y="3824288"/>
              <a:ext cx="449263" cy="495300"/>
            </a:xfrm>
            <a:custGeom>
              <a:avLst/>
              <a:gdLst>
                <a:gd name="T0" fmla="*/ 20 w 40"/>
                <a:gd name="T1" fmla="*/ 44 h 44"/>
                <a:gd name="T2" fmla="*/ 0 w 40"/>
                <a:gd name="T3" fmla="*/ 22 h 44"/>
                <a:gd name="T4" fmla="*/ 20 w 40"/>
                <a:gd name="T5" fmla="*/ 0 h 44"/>
                <a:gd name="T6" fmla="*/ 40 w 40"/>
                <a:gd name="T7" fmla="*/ 22 h 44"/>
                <a:gd name="T8" fmla="*/ 20 w 40"/>
                <a:gd name="T9" fmla="*/ 44 h 44"/>
                <a:gd name="T10" fmla="*/ 20 w 40"/>
                <a:gd name="T11" fmla="*/ 36 h 44"/>
                <a:gd name="T12" fmla="*/ 30 w 40"/>
                <a:gd name="T13" fmla="*/ 22 h 44"/>
                <a:gd name="T14" fmla="*/ 20 w 40"/>
                <a:gd name="T15" fmla="*/ 8 h 44"/>
                <a:gd name="T16" fmla="*/ 10 w 40"/>
                <a:gd name="T17" fmla="*/ 22 h 44"/>
                <a:gd name="T18" fmla="*/ 20 w 4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44"/>
                  </a:moveTo>
                  <a:cubicBezTo>
                    <a:pt x="7" y="44"/>
                    <a:pt x="0" y="34"/>
                    <a:pt x="0" y="22"/>
                  </a:cubicBezTo>
                  <a:cubicBezTo>
                    <a:pt x="0" y="10"/>
                    <a:pt x="8" y="0"/>
                    <a:pt x="20" y="0"/>
                  </a:cubicBezTo>
                  <a:cubicBezTo>
                    <a:pt x="33" y="0"/>
                    <a:pt x="40" y="10"/>
                    <a:pt x="40" y="22"/>
                  </a:cubicBezTo>
                  <a:cubicBezTo>
                    <a:pt x="40" y="36"/>
                    <a:pt x="32" y="44"/>
                    <a:pt x="20" y="44"/>
                  </a:cubicBezTo>
                  <a:close/>
                  <a:moveTo>
                    <a:pt x="20" y="36"/>
                  </a:moveTo>
                  <a:cubicBezTo>
                    <a:pt x="27" y="36"/>
                    <a:pt x="30" y="30"/>
                    <a:pt x="30" y="22"/>
                  </a:cubicBezTo>
                  <a:cubicBezTo>
                    <a:pt x="30" y="14"/>
                    <a:pt x="27" y="8"/>
                    <a:pt x="20" y="8"/>
                  </a:cubicBezTo>
                  <a:cubicBezTo>
                    <a:pt x="13" y="8"/>
                    <a:pt x="10" y="14"/>
                    <a:pt x="10" y="22"/>
                  </a:cubicBezTo>
                  <a:cubicBezTo>
                    <a:pt x="10" y="30"/>
                    <a:pt x="14" y="36"/>
                    <a:pt x="2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Freeform 25"/>
            <p:cNvSpPr>
              <a:spLocks/>
            </p:cNvSpPr>
            <p:nvPr/>
          </p:nvSpPr>
          <p:spPr bwMode="auto">
            <a:xfrm>
              <a:off x="5889626" y="3835400"/>
              <a:ext cx="395288" cy="473075"/>
            </a:xfrm>
            <a:custGeom>
              <a:avLst/>
              <a:gdLst>
                <a:gd name="T0" fmla="*/ 0 w 35"/>
                <a:gd name="T1" fmla="*/ 42 h 42"/>
                <a:gd name="T2" fmla="*/ 0 w 35"/>
                <a:gd name="T3" fmla="*/ 0 h 42"/>
                <a:gd name="T4" fmla="*/ 11 w 35"/>
                <a:gd name="T5" fmla="*/ 0 h 42"/>
                <a:gd name="T6" fmla="*/ 20 w 35"/>
                <a:gd name="T7" fmla="*/ 15 h 42"/>
                <a:gd name="T8" fmla="*/ 27 w 35"/>
                <a:gd name="T9" fmla="*/ 30 h 42"/>
                <a:gd name="T10" fmla="*/ 27 w 35"/>
                <a:gd name="T11" fmla="*/ 30 h 42"/>
                <a:gd name="T12" fmla="*/ 26 w 35"/>
                <a:gd name="T13" fmla="*/ 12 h 42"/>
                <a:gd name="T14" fmla="*/ 26 w 35"/>
                <a:gd name="T15" fmla="*/ 0 h 42"/>
                <a:gd name="T16" fmla="*/ 35 w 35"/>
                <a:gd name="T17" fmla="*/ 0 h 42"/>
                <a:gd name="T18" fmla="*/ 35 w 35"/>
                <a:gd name="T19" fmla="*/ 42 h 42"/>
                <a:gd name="T20" fmla="*/ 25 w 35"/>
                <a:gd name="T21" fmla="*/ 42 h 42"/>
                <a:gd name="T22" fmla="*/ 16 w 35"/>
                <a:gd name="T23" fmla="*/ 26 h 42"/>
                <a:gd name="T24" fmla="*/ 9 w 35"/>
                <a:gd name="T25" fmla="*/ 11 h 42"/>
                <a:gd name="T26" fmla="*/ 8 w 35"/>
                <a:gd name="T27" fmla="*/ 11 h 42"/>
                <a:gd name="T28" fmla="*/ 9 w 35"/>
                <a:gd name="T29" fmla="*/ 29 h 42"/>
                <a:gd name="T30" fmla="*/ 9 w 35"/>
                <a:gd name="T31" fmla="*/ 42 h 42"/>
                <a:gd name="T32" fmla="*/ 0 w 35"/>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2">
                  <a:moveTo>
                    <a:pt x="0" y="42"/>
                  </a:moveTo>
                  <a:cubicBezTo>
                    <a:pt x="0" y="0"/>
                    <a:pt x="0" y="0"/>
                    <a:pt x="0" y="0"/>
                  </a:cubicBezTo>
                  <a:cubicBezTo>
                    <a:pt x="11" y="0"/>
                    <a:pt x="11" y="0"/>
                    <a:pt x="11" y="0"/>
                  </a:cubicBezTo>
                  <a:cubicBezTo>
                    <a:pt x="20" y="15"/>
                    <a:pt x="20" y="15"/>
                    <a:pt x="20" y="15"/>
                  </a:cubicBezTo>
                  <a:cubicBezTo>
                    <a:pt x="23" y="20"/>
                    <a:pt x="25" y="25"/>
                    <a:pt x="27" y="30"/>
                  </a:cubicBezTo>
                  <a:cubicBezTo>
                    <a:pt x="27" y="30"/>
                    <a:pt x="27" y="30"/>
                    <a:pt x="27" y="30"/>
                  </a:cubicBezTo>
                  <a:cubicBezTo>
                    <a:pt x="26" y="24"/>
                    <a:pt x="26" y="19"/>
                    <a:pt x="26" y="12"/>
                  </a:cubicBezTo>
                  <a:cubicBezTo>
                    <a:pt x="26" y="0"/>
                    <a:pt x="26" y="0"/>
                    <a:pt x="26" y="0"/>
                  </a:cubicBezTo>
                  <a:cubicBezTo>
                    <a:pt x="35" y="0"/>
                    <a:pt x="35" y="0"/>
                    <a:pt x="35" y="0"/>
                  </a:cubicBezTo>
                  <a:cubicBezTo>
                    <a:pt x="35" y="42"/>
                    <a:pt x="35" y="42"/>
                    <a:pt x="35" y="42"/>
                  </a:cubicBezTo>
                  <a:cubicBezTo>
                    <a:pt x="25" y="42"/>
                    <a:pt x="25" y="42"/>
                    <a:pt x="25" y="42"/>
                  </a:cubicBezTo>
                  <a:cubicBezTo>
                    <a:pt x="16" y="26"/>
                    <a:pt x="16" y="26"/>
                    <a:pt x="16" y="26"/>
                  </a:cubicBezTo>
                  <a:cubicBezTo>
                    <a:pt x="13" y="21"/>
                    <a:pt x="11" y="16"/>
                    <a:pt x="9" y="11"/>
                  </a:cubicBezTo>
                  <a:cubicBezTo>
                    <a:pt x="8" y="11"/>
                    <a:pt x="8" y="11"/>
                    <a:pt x="8" y="11"/>
                  </a:cubicBezTo>
                  <a:cubicBezTo>
                    <a:pt x="9" y="17"/>
                    <a:pt x="9" y="23"/>
                    <a:pt x="9" y="29"/>
                  </a:cubicBezTo>
                  <a:cubicBezTo>
                    <a:pt x="9" y="42"/>
                    <a:pt x="9" y="42"/>
                    <a:pt x="9" y="42"/>
                  </a:cubicBez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Freeform 26"/>
            <p:cNvSpPr>
              <a:spLocks/>
            </p:cNvSpPr>
            <p:nvPr/>
          </p:nvSpPr>
          <p:spPr bwMode="auto">
            <a:xfrm>
              <a:off x="5529263" y="3698875"/>
              <a:ext cx="169863" cy="90488"/>
            </a:xfrm>
            <a:custGeom>
              <a:avLst/>
              <a:gdLst>
                <a:gd name="T0" fmla="*/ 0 w 107"/>
                <a:gd name="T1" fmla="*/ 57 h 57"/>
                <a:gd name="T2" fmla="*/ 36 w 107"/>
                <a:gd name="T3" fmla="*/ 0 h 57"/>
                <a:gd name="T4" fmla="*/ 107 w 107"/>
                <a:gd name="T5" fmla="*/ 0 h 57"/>
                <a:gd name="T6" fmla="*/ 43 w 107"/>
                <a:gd name="T7" fmla="*/ 57 h 57"/>
                <a:gd name="T8" fmla="*/ 0 w 107"/>
                <a:gd name="T9" fmla="*/ 57 h 57"/>
              </a:gdLst>
              <a:ahLst/>
              <a:cxnLst>
                <a:cxn ang="0">
                  <a:pos x="T0" y="T1"/>
                </a:cxn>
                <a:cxn ang="0">
                  <a:pos x="T2" y="T3"/>
                </a:cxn>
                <a:cxn ang="0">
                  <a:pos x="T4" y="T5"/>
                </a:cxn>
                <a:cxn ang="0">
                  <a:pos x="T6" y="T7"/>
                </a:cxn>
                <a:cxn ang="0">
                  <a:pos x="T8" y="T9"/>
                </a:cxn>
              </a:cxnLst>
              <a:rect l="0" t="0" r="r" b="b"/>
              <a:pathLst>
                <a:path w="107" h="57">
                  <a:moveTo>
                    <a:pt x="0" y="57"/>
                  </a:moveTo>
                  <a:lnTo>
                    <a:pt x="36" y="0"/>
                  </a:lnTo>
                  <a:lnTo>
                    <a:pt x="107" y="0"/>
                  </a:lnTo>
                  <a:lnTo>
                    <a:pt x="43" y="57"/>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5" name="Freeform 27"/>
            <p:cNvSpPr>
              <a:spLocks noEditPoints="1"/>
            </p:cNvSpPr>
            <p:nvPr/>
          </p:nvSpPr>
          <p:spPr bwMode="auto">
            <a:xfrm>
              <a:off x="2995613" y="5380038"/>
              <a:ext cx="415925" cy="484188"/>
            </a:xfrm>
            <a:custGeom>
              <a:avLst/>
              <a:gdLst>
                <a:gd name="T0" fmla="*/ 0 w 37"/>
                <a:gd name="T1" fmla="*/ 1 h 43"/>
                <a:gd name="T2" fmla="*/ 13 w 37"/>
                <a:gd name="T3" fmla="*/ 0 h 43"/>
                <a:gd name="T4" fmla="*/ 30 w 37"/>
                <a:gd name="T5" fmla="*/ 4 h 43"/>
                <a:gd name="T6" fmla="*/ 37 w 37"/>
                <a:gd name="T7" fmla="*/ 20 h 43"/>
                <a:gd name="T8" fmla="*/ 30 w 37"/>
                <a:gd name="T9" fmla="*/ 37 h 43"/>
                <a:gd name="T10" fmla="*/ 11 w 37"/>
                <a:gd name="T11" fmla="*/ 43 h 43"/>
                <a:gd name="T12" fmla="*/ 0 w 37"/>
                <a:gd name="T13" fmla="*/ 42 h 43"/>
                <a:gd name="T14" fmla="*/ 0 w 37"/>
                <a:gd name="T15" fmla="*/ 1 h 43"/>
                <a:gd name="T16" fmla="*/ 9 w 37"/>
                <a:gd name="T17" fmla="*/ 35 h 43"/>
                <a:gd name="T18" fmla="*/ 13 w 37"/>
                <a:gd name="T19" fmla="*/ 35 h 43"/>
                <a:gd name="T20" fmla="*/ 27 w 37"/>
                <a:gd name="T21" fmla="*/ 20 h 43"/>
                <a:gd name="T22" fmla="*/ 14 w 37"/>
                <a:gd name="T23" fmla="*/ 7 h 43"/>
                <a:gd name="T24" fmla="*/ 9 w 37"/>
                <a:gd name="T25" fmla="*/ 7 h 43"/>
                <a:gd name="T26" fmla="*/ 9 w 37"/>
                <a:gd name="T2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1"/>
                  </a:moveTo>
                  <a:cubicBezTo>
                    <a:pt x="3" y="0"/>
                    <a:pt x="8" y="0"/>
                    <a:pt x="13" y="0"/>
                  </a:cubicBezTo>
                  <a:cubicBezTo>
                    <a:pt x="21" y="0"/>
                    <a:pt x="26" y="1"/>
                    <a:pt x="30" y="4"/>
                  </a:cubicBezTo>
                  <a:cubicBezTo>
                    <a:pt x="34" y="7"/>
                    <a:pt x="37" y="13"/>
                    <a:pt x="37" y="20"/>
                  </a:cubicBezTo>
                  <a:cubicBezTo>
                    <a:pt x="37" y="28"/>
                    <a:pt x="34" y="34"/>
                    <a:pt x="30" y="37"/>
                  </a:cubicBezTo>
                  <a:cubicBezTo>
                    <a:pt x="26" y="41"/>
                    <a:pt x="19" y="43"/>
                    <a:pt x="11" y="43"/>
                  </a:cubicBezTo>
                  <a:cubicBezTo>
                    <a:pt x="6" y="43"/>
                    <a:pt x="2" y="43"/>
                    <a:pt x="0" y="42"/>
                  </a:cubicBezTo>
                  <a:lnTo>
                    <a:pt x="0" y="1"/>
                  </a:lnTo>
                  <a:close/>
                  <a:moveTo>
                    <a:pt x="9" y="35"/>
                  </a:moveTo>
                  <a:cubicBezTo>
                    <a:pt x="10" y="35"/>
                    <a:pt x="11" y="35"/>
                    <a:pt x="13" y="35"/>
                  </a:cubicBezTo>
                  <a:cubicBezTo>
                    <a:pt x="21" y="35"/>
                    <a:pt x="27" y="31"/>
                    <a:pt x="27" y="20"/>
                  </a:cubicBezTo>
                  <a:cubicBezTo>
                    <a:pt x="27" y="11"/>
                    <a:pt x="22" y="7"/>
                    <a:pt x="14" y="7"/>
                  </a:cubicBezTo>
                  <a:cubicBezTo>
                    <a:pt x="11" y="7"/>
                    <a:pt x="10" y="7"/>
                    <a:pt x="9" y="7"/>
                  </a:cubicBezTo>
                  <a:lnTo>
                    <a:pt x="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Freeform 28"/>
            <p:cNvSpPr>
              <a:spLocks/>
            </p:cNvSpPr>
            <p:nvPr/>
          </p:nvSpPr>
          <p:spPr bwMode="auto">
            <a:xfrm>
              <a:off x="3502026" y="5380038"/>
              <a:ext cx="303213" cy="473075"/>
            </a:xfrm>
            <a:custGeom>
              <a:avLst/>
              <a:gdLst>
                <a:gd name="T0" fmla="*/ 177 w 191"/>
                <a:gd name="T1" fmla="*/ 170 h 298"/>
                <a:gd name="T2" fmla="*/ 64 w 191"/>
                <a:gd name="T3" fmla="*/ 170 h 298"/>
                <a:gd name="T4" fmla="*/ 64 w 191"/>
                <a:gd name="T5" fmla="*/ 248 h 298"/>
                <a:gd name="T6" fmla="*/ 191 w 191"/>
                <a:gd name="T7" fmla="*/ 248 h 298"/>
                <a:gd name="T8" fmla="*/ 191 w 191"/>
                <a:gd name="T9" fmla="*/ 298 h 298"/>
                <a:gd name="T10" fmla="*/ 0 w 191"/>
                <a:gd name="T11" fmla="*/ 298 h 298"/>
                <a:gd name="T12" fmla="*/ 0 w 191"/>
                <a:gd name="T13" fmla="*/ 0 h 298"/>
                <a:gd name="T14" fmla="*/ 184 w 191"/>
                <a:gd name="T15" fmla="*/ 0 h 298"/>
                <a:gd name="T16" fmla="*/ 184 w 191"/>
                <a:gd name="T17" fmla="*/ 56 h 298"/>
                <a:gd name="T18" fmla="*/ 64 w 191"/>
                <a:gd name="T19" fmla="*/ 56 h 298"/>
                <a:gd name="T20" fmla="*/ 64 w 191"/>
                <a:gd name="T21" fmla="*/ 120 h 298"/>
                <a:gd name="T22" fmla="*/ 177 w 191"/>
                <a:gd name="T23" fmla="*/ 120 h 298"/>
                <a:gd name="T24" fmla="*/ 177 w 191"/>
                <a:gd name="T25" fmla="*/ 17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298">
                  <a:moveTo>
                    <a:pt x="177" y="170"/>
                  </a:moveTo>
                  <a:lnTo>
                    <a:pt x="64" y="170"/>
                  </a:lnTo>
                  <a:lnTo>
                    <a:pt x="64" y="248"/>
                  </a:lnTo>
                  <a:lnTo>
                    <a:pt x="191" y="248"/>
                  </a:lnTo>
                  <a:lnTo>
                    <a:pt x="191" y="298"/>
                  </a:lnTo>
                  <a:lnTo>
                    <a:pt x="0" y="298"/>
                  </a:lnTo>
                  <a:lnTo>
                    <a:pt x="0" y="0"/>
                  </a:lnTo>
                  <a:lnTo>
                    <a:pt x="184" y="0"/>
                  </a:lnTo>
                  <a:lnTo>
                    <a:pt x="184" y="56"/>
                  </a:lnTo>
                  <a:lnTo>
                    <a:pt x="64" y="56"/>
                  </a:lnTo>
                  <a:lnTo>
                    <a:pt x="64" y="120"/>
                  </a:lnTo>
                  <a:lnTo>
                    <a:pt x="177" y="120"/>
                  </a:lnTo>
                  <a:lnTo>
                    <a:pt x="177"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Freeform 29"/>
            <p:cNvSpPr>
              <a:spLocks/>
            </p:cNvSpPr>
            <p:nvPr/>
          </p:nvSpPr>
          <p:spPr bwMode="auto">
            <a:xfrm>
              <a:off x="4041776" y="5380038"/>
              <a:ext cx="304800" cy="473075"/>
            </a:xfrm>
            <a:custGeom>
              <a:avLst/>
              <a:gdLst>
                <a:gd name="T0" fmla="*/ 185 w 192"/>
                <a:gd name="T1" fmla="*/ 170 h 298"/>
                <a:gd name="T2" fmla="*/ 71 w 192"/>
                <a:gd name="T3" fmla="*/ 170 h 298"/>
                <a:gd name="T4" fmla="*/ 71 w 192"/>
                <a:gd name="T5" fmla="*/ 248 h 298"/>
                <a:gd name="T6" fmla="*/ 192 w 192"/>
                <a:gd name="T7" fmla="*/ 248 h 298"/>
                <a:gd name="T8" fmla="*/ 192 w 192"/>
                <a:gd name="T9" fmla="*/ 298 h 298"/>
                <a:gd name="T10" fmla="*/ 0 w 192"/>
                <a:gd name="T11" fmla="*/ 298 h 298"/>
                <a:gd name="T12" fmla="*/ 0 w 192"/>
                <a:gd name="T13" fmla="*/ 0 h 298"/>
                <a:gd name="T14" fmla="*/ 192 w 192"/>
                <a:gd name="T15" fmla="*/ 0 h 298"/>
                <a:gd name="T16" fmla="*/ 192 w 192"/>
                <a:gd name="T17" fmla="*/ 56 h 298"/>
                <a:gd name="T18" fmla="*/ 71 w 192"/>
                <a:gd name="T19" fmla="*/ 56 h 298"/>
                <a:gd name="T20" fmla="*/ 71 w 192"/>
                <a:gd name="T21" fmla="*/ 120 h 298"/>
                <a:gd name="T22" fmla="*/ 185 w 192"/>
                <a:gd name="T23" fmla="*/ 120 h 298"/>
                <a:gd name="T24" fmla="*/ 185 w 192"/>
                <a:gd name="T25" fmla="*/ 17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298">
                  <a:moveTo>
                    <a:pt x="185" y="170"/>
                  </a:moveTo>
                  <a:lnTo>
                    <a:pt x="71" y="170"/>
                  </a:lnTo>
                  <a:lnTo>
                    <a:pt x="71" y="248"/>
                  </a:lnTo>
                  <a:lnTo>
                    <a:pt x="192" y="248"/>
                  </a:lnTo>
                  <a:lnTo>
                    <a:pt x="192" y="298"/>
                  </a:lnTo>
                  <a:lnTo>
                    <a:pt x="0" y="298"/>
                  </a:lnTo>
                  <a:lnTo>
                    <a:pt x="0" y="0"/>
                  </a:lnTo>
                  <a:lnTo>
                    <a:pt x="192" y="0"/>
                  </a:lnTo>
                  <a:lnTo>
                    <a:pt x="192" y="56"/>
                  </a:lnTo>
                  <a:lnTo>
                    <a:pt x="71" y="56"/>
                  </a:lnTo>
                  <a:lnTo>
                    <a:pt x="71" y="120"/>
                  </a:lnTo>
                  <a:lnTo>
                    <a:pt x="185" y="120"/>
                  </a:lnTo>
                  <a:lnTo>
                    <a:pt x="185"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Freeform 30"/>
            <p:cNvSpPr>
              <a:spLocks/>
            </p:cNvSpPr>
            <p:nvPr/>
          </p:nvSpPr>
          <p:spPr bwMode="auto">
            <a:xfrm>
              <a:off x="4437063" y="5380038"/>
              <a:ext cx="393700" cy="473075"/>
            </a:xfrm>
            <a:custGeom>
              <a:avLst/>
              <a:gdLst>
                <a:gd name="T0" fmla="*/ 0 w 35"/>
                <a:gd name="T1" fmla="*/ 42 h 42"/>
                <a:gd name="T2" fmla="*/ 0 w 35"/>
                <a:gd name="T3" fmla="*/ 0 h 42"/>
                <a:gd name="T4" fmla="*/ 11 w 35"/>
                <a:gd name="T5" fmla="*/ 0 h 42"/>
                <a:gd name="T6" fmla="*/ 20 w 35"/>
                <a:gd name="T7" fmla="*/ 16 h 42"/>
                <a:gd name="T8" fmla="*/ 27 w 35"/>
                <a:gd name="T9" fmla="*/ 30 h 42"/>
                <a:gd name="T10" fmla="*/ 27 w 35"/>
                <a:gd name="T11" fmla="*/ 30 h 42"/>
                <a:gd name="T12" fmla="*/ 27 w 35"/>
                <a:gd name="T13" fmla="*/ 12 h 42"/>
                <a:gd name="T14" fmla="*/ 27 w 35"/>
                <a:gd name="T15" fmla="*/ 0 h 42"/>
                <a:gd name="T16" fmla="*/ 35 w 35"/>
                <a:gd name="T17" fmla="*/ 0 h 42"/>
                <a:gd name="T18" fmla="*/ 35 w 35"/>
                <a:gd name="T19" fmla="*/ 42 h 42"/>
                <a:gd name="T20" fmla="*/ 25 w 35"/>
                <a:gd name="T21" fmla="*/ 42 h 42"/>
                <a:gd name="T22" fmla="*/ 16 w 35"/>
                <a:gd name="T23" fmla="*/ 26 h 42"/>
                <a:gd name="T24" fmla="*/ 9 w 35"/>
                <a:gd name="T25" fmla="*/ 11 h 42"/>
                <a:gd name="T26" fmla="*/ 9 w 35"/>
                <a:gd name="T27" fmla="*/ 11 h 42"/>
                <a:gd name="T28" fmla="*/ 9 w 35"/>
                <a:gd name="T29" fmla="*/ 30 h 42"/>
                <a:gd name="T30" fmla="*/ 9 w 35"/>
                <a:gd name="T31" fmla="*/ 42 h 42"/>
                <a:gd name="T32" fmla="*/ 0 w 35"/>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2">
                  <a:moveTo>
                    <a:pt x="0" y="42"/>
                  </a:moveTo>
                  <a:cubicBezTo>
                    <a:pt x="0" y="0"/>
                    <a:pt x="0" y="0"/>
                    <a:pt x="0" y="0"/>
                  </a:cubicBezTo>
                  <a:cubicBezTo>
                    <a:pt x="11" y="0"/>
                    <a:pt x="11" y="0"/>
                    <a:pt x="11" y="0"/>
                  </a:cubicBezTo>
                  <a:cubicBezTo>
                    <a:pt x="20" y="16"/>
                    <a:pt x="20" y="16"/>
                    <a:pt x="20" y="16"/>
                  </a:cubicBezTo>
                  <a:cubicBezTo>
                    <a:pt x="23" y="20"/>
                    <a:pt x="25" y="25"/>
                    <a:pt x="27" y="30"/>
                  </a:cubicBezTo>
                  <a:cubicBezTo>
                    <a:pt x="27" y="30"/>
                    <a:pt x="27" y="30"/>
                    <a:pt x="27" y="30"/>
                  </a:cubicBezTo>
                  <a:cubicBezTo>
                    <a:pt x="27" y="24"/>
                    <a:pt x="27" y="19"/>
                    <a:pt x="27" y="12"/>
                  </a:cubicBezTo>
                  <a:cubicBezTo>
                    <a:pt x="27" y="0"/>
                    <a:pt x="27" y="0"/>
                    <a:pt x="27" y="0"/>
                  </a:cubicBezTo>
                  <a:cubicBezTo>
                    <a:pt x="35" y="0"/>
                    <a:pt x="35" y="0"/>
                    <a:pt x="35" y="0"/>
                  </a:cubicBezTo>
                  <a:cubicBezTo>
                    <a:pt x="35" y="42"/>
                    <a:pt x="35" y="42"/>
                    <a:pt x="35" y="42"/>
                  </a:cubicBezTo>
                  <a:cubicBezTo>
                    <a:pt x="25" y="42"/>
                    <a:pt x="25" y="42"/>
                    <a:pt x="25" y="42"/>
                  </a:cubicBezTo>
                  <a:cubicBezTo>
                    <a:pt x="16" y="26"/>
                    <a:pt x="16" y="26"/>
                    <a:pt x="16" y="26"/>
                  </a:cubicBezTo>
                  <a:cubicBezTo>
                    <a:pt x="14" y="21"/>
                    <a:pt x="11" y="16"/>
                    <a:pt x="9" y="11"/>
                  </a:cubicBezTo>
                  <a:cubicBezTo>
                    <a:pt x="9" y="11"/>
                    <a:pt x="9" y="11"/>
                    <a:pt x="9" y="11"/>
                  </a:cubicBezTo>
                  <a:cubicBezTo>
                    <a:pt x="9" y="17"/>
                    <a:pt x="9" y="23"/>
                    <a:pt x="9" y="30"/>
                  </a:cubicBezTo>
                  <a:cubicBezTo>
                    <a:pt x="9" y="42"/>
                    <a:pt x="9" y="42"/>
                    <a:pt x="9" y="42"/>
                  </a:cubicBez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9" name="Freeform 31"/>
            <p:cNvSpPr>
              <a:spLocks/>
            </p:cNvSpPr>
            <p:nvPr/>
          </p:nvSpPr>
          <p:spPr bwMode="auto">
            <a:xfrm>
              <a:off x="4943476" y="5380038"/>
              <a:ext cx="304800" cy="473075"/>
            </a:xfrm>
            <a:custGeom>
              <a:avLst/>
              <a:gdLst>
                <a:gd name="T0" fmla="*/ 178 w 192"/>
                <a:gd name="T1" fmla="*/ 170 h 298"/>
                <a:gd name="T2" fmla="*/ 64 w 192"/>
                <a:gd name="T3" fmla="*/ 170 h 298"/>
                <a:gd name="T4" fmla="*/ 64 w 192"/>
                <a:gd name="T5" fmla="*/ 248 h 298"/>
                <a:gd name="T6" fmla="*/ 192 w 192"/>
                <a:gd name="T7" fmla="*/ 248 h 298"/>
                <a:gd name="T8" fmla="*/ 192 w 192"/>
                <a:gd name="T9" fmla="*/ 298 h 298"/>
                <a:gd name="T10" fmla="*/ 0 w 192"/>
                <a:gd name="T11" fmla="*/ 298 h 298"/>
                <a:gd name="T12" fmla="*/ 0 w 192"/>
                <a:gd name="T13" fmla="*/ 0 h 298"/>
                <a:gd name="T14" fmla="*/ 185 w 192"/>
                <a:gd name="T15" fmla="*/ 0 h 298"/>
                <a:gd name="T16" fmla="*/ 185 w 192"/>
                <a:gd name="T17" fmla="*/ 56 h 298"/>
                <a:gd name="T18" fmla="*/ 64 w 192"/>
                <a:gd name="T19" fmla="*/ 56 h 298"/>
                <a:gd name="T20" fmla="*/ 64 w 192"/>
                <a:gd name="T21" fmla="*/ 120 h 298"/>
                <a:gd name="T22" fmla="*/ 178 w 192"/>
                <a:gd name="T23" fmla="*/ 120 h 298"/>
                <a:gd name="T24" fmla="*/ 178 w 192"/>
                <a:gd name="T25" fmla="*/ 17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298">
                  <a:moveTo>
                    <a:pt x="178" y="170"/>
                  </a:moveTo>
                  <a:lnTo>
                    <a:pt x="64" y="170"/>
                  </a:lnTo>
                  <a:lnTo>
                    <a:pt x="64" y="248"/>
                  </a:lnTo>
                  <a:lnTo>
                    <a:pt x="192" y="248"/>
                  </a:lnTo>
                  <a:lnTo>
                    <a:pt x="192" y="298"/>
                  </a:lnTo>
                  <a:lnTo>
                    <a:pt x="0" y="298"/>
                  </a:lnTo>
                  <a:lnTo>
                    <a:pt x="0" y="0"/>
                  </a:lnTo>
                  <a:lnTo>
                    <a:pt x="185" y="0"/>
                  </a:lnTo>
                  <a:lnTo>
                    <a:pt x="185" y="56"/>
                  </a:lnTo>
                  <a:lnTo>
                    <a:pt x="64" y="56"/>
                  </a:lnTo>
                  <a:lnTo>
                    <a:pt x="64" y="120"/>
                  </a:lnTo>
                  <a:lnTo>
                    <a:pt x="178" y="120"/>
                  </a:lnTo>
                  <a:lnTo>
                    <a:pt x="178"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0" name="Freeform 32"/>
            <p:cNvSpPr>
              <a:spLocks noEditPoints="1"/>
            </p:cNvSpPr>
            <p:nvPr/>
          </p:nvSpPr>
          <p:spPr bwMode="auto">
            <a:xfrm>
              <a:off x="5338763" y="5380038"/>
              <a:ext cx="360363" cy="473075"/>
            </a:xfrm>
            <a:custGeom>
              <a:avLst/>
              <a:gdLst>
                <a:gd name="T0" fmla="*/ 0 w 32"/>
                <a:gd name="T1" fmla="*/ 1 h 42"/>
                <a:gd name="T2" fmla="*/ 12 w 32"/>
                <a:gd name="T3" fmla="*/ 0 h 42"/>
                <a:gd name="T4" fmla="*/ 26 w 32"/>
                <a:gd name="T5" fmla="*/ 3 h 42"/>
                <a:gd name="T6" fmla="*/ 30 w 32"/>
                <a:gd name="T7" fmla="*/ 12 h 42"/>
                <a:gd name="T8" fmla="*/ 23 w 32"/>
                <a:gd name="T9" fmla="*/ 22 h 42"/>
                <a:gd name="T10" fmla="*/ 23 w 32"/>
                <a:gd name="T11" fmla="*/ 23 h 42"/>
                <a:gd name="T12" fmla="*/ 28 w 32"/>
                <a:gd name="T13" fmla="*/ 30 h 42"/>
                <a:gd name="T14" fmla="*/ 32 w 32"/>
                <a:gd name="T15" fmla="*/ 42 h 42"/>
                <a:gd name="T16" fmla="*/ 22 w 32"/>
                <a:gd name="T17" fmla="*/ 42 h 42"/>
                <a:gd name="T18" fmla="*/ 19 w 32"/>
                <a:gd name="T19" fmla="*/ 33 h 42"/>
                <a:gd name="T20" fmla="*/ 12 w 32"/>
                <a:gd name="T21" fmla="*/ 26 h 42"/>
                <a:gd name="T22" fmla="*/ 9 w 32"/>
                <a:gd name="T23" fmla="*/ 26 h 42"/>
                <a:gd name="T24" fmla="*/ 9 w 32"/>
                <a:gd name="T25" fmla="*/ 42 h 42"/>
                <a:gd name="T26" fmla="*/ 0 w 32"/>
                <a:gd name="T27" fmla="*/ 42 h 42"/>
                <a:gd name="T28" fmla="*/ 0 w 32"/>
                <a:gd name="T29" fmla="*/ 1 h 42"/>
                <a:gd name="T30" fmla="*/ 9 w 32"/>
                <a:gd name="T31" fmla="*/ 19 h 42"/>
                <a:gd name="T32" fmla="*/ 13 w 32"/>
                <a:gd name="T33" fmla="*/ 19 h 42"/>
                <a:gd name="T34" fmla="*/ 21 w 32"/>
                <a:gd name="T35" fmla="*/ 13 h 42"/>
                <a:gd name="T36" fmla="*/ 14 w 32"/>
                <a:gd name="T37" fmla="*/ 7 h 42"/>
                <a:gd name="T38" fmla="*/ 9 w 32"/>
                <a:gd name="T39" fmla="*/ 7 h 42"/>
                <a:gd name="T40" fmla="*/ 9 w 32"/>
                <a:gd name="T4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2">
                  <a:moveTo>
                    <a:pt x="0" y="1"/>
                  </a:moveTo>
                  <a:cubicBezTo>
                    <a:pt x="3" y="0"/>
                    <a:pt x="7" y="0"/>
                    <a:pt x="12" y="0"/>
                  </a:cubicBezTo>
                  <a:cubicBezTo>
                    <a:pt x="19" y="0"/>
                    <a:pt x="23" y="1"/>
                    <a:pt x="26" y="3"/>
                  </a:cubicBezTo>
                  <a:cubicBezTo>
                    <a:pt x="29" y="5"/>
                    <a:pt x="30" y="8"/>
                    <a:pt x="30" y="12"/>
                  </a:cubicBezTo>
                  <a:cubicBezTo>
                    <a:pt x="30" y="17"/>
                    <a:pt x="26" y="21"/>
                    <a:pt x="23" y="22"/>
                  </a:cubicBezTo>
                  <a:cubicBezTo>
                    <a:pt x="23" y="23"/>
                    <a:pt x="23" y="23"/>
                    <a:pt x="23" y="23"/>
                  </a:cubicBezTo>
                  <a:cubicBezTo>
                    <a:pt x="26" y="24"/>
                    <a:pt x="27" y="26"/>
                    <a:pt x="28" y="30"/>
                  </a:cubicBezTo>
                  <a:cubicBezTo>
                    <a:pt x="30" y="35"/>
                    <a:pt x="31" y="41"/>
                    <a:pt x="32" y="42"/>
                  </a:cubicBezTo>
                  <a:cubicBezTo>
                    <a:pt x="22" y="42"/>
                    <a:pt x="22" y="42"/>
                    <a:pt x="22" y="42"/>
                  </a:cubicBezTo>
                  <a:cubicBezTo>
                    <a:pt x="21" y="41"/>
                    <a:pt x="20" y="38"/>
                    <a:pt x="19" y="33"/>
                  </a:cubicBezTo>
                  <a:cubicBezTo>
                    <a:pt x="18" y="27"/>
                    <a:pt x="16" y="26"/>
                    <a:pt x="12" y="26"/>
                  </a:cubicBezTo>
                  <a:cubicBezTo>
                    <a:pt x="9" y="26"/>
                    <a:pt x="9" y="26"/>
                    <a:pt x="9" y="26"/>
                  </a:cubicBezTo>
                  <a:cubicBezTo>
                    <a:pt x="9" y="42"/>
                    <a:pt x="9" y="42"/>
                    <a:pt x="9" y="42"/>
                  </a:cubicBezTo>
                  <a:cubicBezTo>
                    <a:pt x="0" y="42"/>
                    <a:pt x="0" y="42"/>
                    <a:pt x="0" y="42"/>
                  </a:cubicBezTo>
                  <a:lnTo>
                    <a:pt x="0" y="1"/>
                  </a:lnTo>
                  <a:close/>
                  <a:moveTo>
                    <a:pt x="9" y="19"/>
                  </a:moveTo>
                  <a:cubicBezTo>
                    <a:pt x="13" y="19"/>
                    <a:pt x="13" y="19"/>
                    <a:pt x="13" y="19"/>
                  </a:cubicBezTo>
                  <a:cubicBezTo>
                    <a:pt x="18" y="19"/>
                    <a:pt x="21" y="16"/>
                    <a:pt x="21" y="13"/>
                  </a:cubicBezTo>
                  <a:cubicBezTo>
                    <a:pt x="21" y="9"/>
                    <a:pt x="18" y="7"/>
                    <a:pt x="14" y="7"/>
                  </a:cubicBezTo>
                  <a:cubicBezTo>
                    <a:pt x="11" y="7"/>
                    <a:pt x="10" y="7"/>
                    <a:pt x="9" y="7"/>
                  </a:cubicBezTo>
                  <a:lnTo>
                    <a:pt x="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1" name="Freeform 33"/>
            <p:cNvSpPr>
              <a:spLocks/>
            </p:cNvSpPr>
            <p:nvPr/>
          </p:nvSpPr>
          <p:spPr bwMode="auto">
            <a:xfrm>
              <a:off x="5743576" y="5380038"/>
              <a:ext cx="417513" cy="484188"/>
            </a:xfrm>
            <a:custGeom>
              <a:avLst/>
              <a:gdLst>
                <a:gd name="T0" fmla="*/ 37 w 37"/>
                <a:gd name="T1" fmla="*/ 40 h 43"/>
                <a:gd name="T2" fmla="*/ 23 w 37"/>
                <a:gd name="T3" fmla="*/ 43 h 43"/>
                <a:gd name="T4" fmla="*/ 6 w 37"/>
                <a:gd name="T5" fmla="*/ 37 h 43"/>
                <a:gd name="T6" fmla="*/ 0 w 37"/>
                <a:gd name="T7" fmla="*/ 22 h 43"/>
                <a:gd name="T8" fmla="*/ 24 w 37"/>
                <a:gd name="T9" fmla="*/ 0 h 43"/>
                <a:gd name="T10" fmla="*/ 36 w 37"/>
                <a:gd name="T11" fmla="*/ 2 h 43"/>
                <a:gd name="T12" fmla="*/ 34 w 37"/>
                <a:gd name="T13" fmla="*/ 9 h 43"/>
                <a:gd name="T14" fmla="*/ 24 w 37"/>
                <a:gd name="T15" fmla="*/ 8 h 43"/>
                <a:gd name="T16" fmla="*/ 10 w 37"/>
                <a:gd name="T17" fmla="*/ 21 h 43"/>
                <a:gd name="T18" fmla="*/ 24 w 37"/>
                <a:gd name="T19" fmla="*/ 35 h 43"/>
                <a:gd name="T20" fmla="*/ 28 w 37"/>
                <a:gd name="T21" fmla="*/ 35 h 43"/>
                <a:gd name="T22" fmla="*/ 28 w 37"/>
                <a:gd name="T23" fmla="*/ 26 h 43"/>
                <a:gd name="T24" fmla="*/ 22 w 37"/>
                <a:gd name="T25" fmla="*/ 26 h 43"/>
                <a:gd name="T26" fmla="*/ 22 w 37"/>
                <a:gd name="T27" fmla="*/ 18 h 43"/>
                <a:gd name="T28" fmla="*/ 37 w 37"/>
                <a:gd name="T29" fmla="*/ 18 h 43"/>
                <a:gd name="T30" fmla="*/ 37 w 37"/>
                <a:gd name="T3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37" y="40"/>
                  </a:moveTo>
                  <a:cubicBezTo>
                    <a:pt x="34" y="41"/>
                    <a:pt x="29" y="43"/>
                    <a:pt x="23" y="43"/>
                  </a:cubicBezTo>
                  <a:cubicBezTo>
                    <a:pt x="16" y="43"/>
                    <a:pt x="10" y="41"/>
                    <a:pt x="6" y="37"/>
                  </a:cubicBezTo>
                  <a:cubicBezTo>
                    <a:pt x="2" y="33"/>
                    <a:pt x="0" y="28"/>
                    <a:pt x="0" y="22"/>
                  </a:cubicBezTo>
                  <a:cubicBezTo>
                    <a:pt x="0" y="8"/>
                    <a:pt x="10" y="0"/>
                    <a:pt x="24" y="0"/>
                  </a:cubicBezTo>
                  <a:cubicBezTo>
                    <a:pt x="30" y="0"/>
                    <a:pt x="34" y="1"/>
                    <a:pt x="36" y="2"/>
                  </a:cubicBezTo>
                  <a:cubicBezTo>
                    <a:pt x="34" y="9"/>
                    <a:pt x="34" y="9"/>
                    <a:pt x="34" y="9"/>
                  </a:cubicBezTo>
                  <a:cubicBezTo>
                    <a:pt x="32" y="8"/>
                    <a:pt x="29" y="8"/>
                    <a:pt x="24" y="8"/>
                  </a:cubicBezTo>
                  <a:cubicBezTo>
                    <a:pt x="16" y="8"/>
                    <a:pt x="10" y="12"/>
                    <a:pt x="10" y="21"/>
                  </a:cubicBezTo>
                  <a:cubicBezTo>
                    <a:pt x="10" y="30"/>
                    <a:pt x="16" y="35"/>
                    <a:pt x="24" y="35"/>
                  </a:cubicBezTo>
                  <a:cubicBezTo>
                    <a:pt x="26" y="35"/>
                    <a:pt x="27" y="35"/>
                    <a:pt x="28" y="35"/>
                  </a:cubicBezTo>
                  <a:cubicBezTo>
                    <a:pt x="28" y="26"/>
                    <a:pt x="28" y="26"/>
                    <a:pt x="28" y="26"/>
                  </a:cubicBezTo>
                  <a:cubicBezTo>
                    <a:pt x="22" y="26"/>
                    <a:pt x="22" y="26"/>
                    <a:pt x="22" y="26"/>
                  </a:cubicBezTo>
                  <a:cubicBezTo>
                    <a:pt x="22" y="18"/>
                    <a:pt x="22" y="18"/>
                    <a:pt x="22" y="18"/>
                  </a:cubicBezTo>
                  <a:cubicBezTo>
                    <a:pt x="37" y="18"/>
                    <a:pt x="37" y="18"/>
                    <a:pt x="37" y="18"/>
                  </a:cubicBez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2" name="Rectangle 34"/>
            <p:cNvSpPr>
              <a:spLocks noChangeArrowheads="1"/>
            </p:cNvSpPr>
            <p:nvPr/>
          </p:nvSpPr>
          <p:spPr bwMode="auto">
            <a:xfrm>
              <a:off x="6261101" y="5380038"/>
              <a:ext cx="112713" cy="473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3" name="Freeform 35"/>
            <p:cNvSpPr>
              <a:spLocks noEditPoints="1"/>
            </p:cNvSpPr>
            <p:nvPr/>
          </p:nvSpPr>
          <p:spPr bwMode="auto">
            <a:xfrm>
              <a:off x="6442076" y="5380038"/>
              <a:ext cx="439738" cy="473075"/>
            </a:xfrm>
            <a:custGeom>
              <a:avLst/>
              <a:gdLst>
                <a:gd name="T0" fmla="*/ 13 w 39"/>
                <a:gd name="T1" fmla="*/ 32 h 42"/>
                <a:gd name="T2" fmla="*/ 10 w 39"/>
                <a:gd name="T3" fmla="*/ 42 h 42"/>
                <a:gd name="T4" fmla="*/ 0 w 39"/>
                <a:gd name="T5" fmla="*/ 42 h 42"/>
                <a:gd name="T6" fmla="*/ 13 w 39"/>
                <a:gd name="T7" fmla="*/ 0 h 42"/>
                <a:gd name="T8" fmla="*/ 26 w 39"/>
                <a:gd name="T9" fmla="*/ 0 h 42"/>
                <a:gd name="T10" fmla="*/ 39 w 39"/>
                <a:gd name="T11" fmla="*/ 42 h 42"/>
                <a:gd name="T12" fmla="*/ 29 w 39"/>
                <a:gd name="T13" fmla="*/ 42 h 42"/>
                <a:gd name="T14" fmla="*/ 25 w 39"/>
                <a:gd name="T15" fmla="*/ 32 h 42"/>
                <a:gd name="T16" fmla="*/ 13 w 39"/>
                <a:gd name="T17" fmla="*/ 32 h 42"/>
                <a:gd name="T18" fmla="*/ 24 w 39"/>
                <a:gd name="T19" fmla="*/ 24 h 42"/>
                <a:gd name="T20" fmla="*/ 21 w 39"/>
                <a:gd name="T21" fmla="*/ 15 h 42"/>
                <a:gd name="T22" fmla="*/ 19 w 39"/>
                <a:gd name="T23" fmla="*/ 7 h 42"/>
                <a:gd name="T24" fmla="*/ 19 w 39"/>
                <a:gd name="T25" fmla="*/ 7 h 42"/>
                <a:gd name="T26" fmla="*/ 17 w 39"/>
                <a:gd name="T27" fmla="*/ 15 h 42"/>
                <a:gd name="T28" fmla="*/ 14 w 39"/>
                <a:gd name="T29" fmla="*/ 24 h 42"/>
                <a:gd name="T30" fmla="*/ 24 w 39"/>
                <a:gd name="T3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2">
                  <a:moveTo>
                    <a:pt x="13" y="32"/>
                  </a:moveTo>
                  <a:cubicBezTo>
                    <a:pt x="10" y="42"/>
                    <a:pt x="10" y="42"/>
                    <a:pt x="10" y="42"/>
                  </a:cubicBezTo>
                  <a:cubicBezTo>
                    <a:pt x="0" y="42"/>
                    <a:pt x="0" y="42"/>
                    <a:pt x="0" y="42"/>
                  </a:cubicBezTo>
                  <a:cubicBezTo>
                    <a:pt x="13" y="0"/>
                    <a:pt x="13" y="0"/>
                    <a:pt x="13" y="0"/>
                  </a:cubicBezTo>
                  <a:cubicBezTo>
                    <a:pt x="26" y="0"/>
                    <a:pt x="26" y="0"/>
                    <a:pt x="26" y="0"/>
                  </a:cubicBezTo>
                  <a:cubicBezTo>
                    <a:pt x="39" y="42"/>
                    <a:pt x="39" y="42"/>
                    <a:pt x="39" y="42"/>
                  </a:cubicBezTo>
                  <a:cubicBezTo>
                    <a:pt x="29" y="42"/>
                    <a:pt x="29" y="42"/>
                    <a:pt x="29" y="42"/>
                  </a:cubicBezTo>
                  <a:cubicBezTo>
                    <a:pt x="25" y="32"/>
                    <a:pt x="25" y="32"/>
                    <a:pt x="25" y="32"/>
                  </a:cubicBezTo>
                  <a:lnTo>
                    <a:pt x="13" y="32"/>
                  </a:lnTo>
                  <a:close/>
                  <a:moveTo>
                    <a:pt x="24" y="24"/>
                  </a:moveTo>
                  <a:cubicBezTo>
                    <a:pt x="21" y="15"/>
                    <a:pt x="21" y="15"/>
                    <a:pt x="21" y="15"/>
                  </a:cubicBezTo>
                  <a:cubicBezTo>
                    <a:pt x="21" y="13"/>
                    <a:pt x="20" y="10"/>
                    <a:pt x="19" y="7"/>
                  </a:cubicBezTo>
                  <a:cubicBezTo>
                    <a:pt x="19" y="7"/>
                    <a:pt x="19" y="7"/>
                    <a:pt x="19" y="7"/>
                  </a:cubicBezTo>
                  <a:cubicBezTo>
                    <a:pt x="18" y="10"/>
                    <a:pt x="18" y="13"/>
                    <a:pt x="17" y="15"/>
                  </a:cubicBezTo>
                  <a:cubicBezTo>
                    <a:pt x="14" y="24"/>
                    <a:pt x="14" y="24"/>
                    <a:pt x="14" y="24"/>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Freeform 36"/>
            <p:cNvSpPr>
              <a:spLocks/>
            </p:cNvSpPr>
            <p:nvPr/>
          </p:nvSpPr>
          <p:spPr bwMode="auto">
            <a:xfrm>
              <a:off x="6273801" y="5243513"/>
              <a:ext cx="168275" cy="90488"/>
            </a:xfrm>
            <a:custGeom>
              <a:avLst/>
              <a:gdLst>
                <a:gd name="T0" fmla="*/ 0 w 106"/>
                <a:gd name="T1" fmla="*/ 57 h 57"/>
                <a:gd name="T2" fmla="*/ 35 w 106"/>
                <a:gd name="T3" fmla="*/ 0 h 57"/>
                <a:gd name="T4" fmla="*/ 106 w 106"/>
                <a:gd name="T5" fmla="*/ 0 h 57"/>
                <a:gd name="T6" fmla="*/ 42 w 106"/>
                <a:gd name="T7" fmla="*/ 57 h 57"/>
                <a:gd name="T8" fmla="*/ 0 w 106"/>
                <a:gd name="T9" fmla="*/ 57 h 57"/>
              </a:gdLst>
              <a:ahLst/>
              <a:cxnLst>
                <a:cxn ang="0">
                  <a:pos x="T0" y="T1"/>
                </a:cxn>
                <a:cxn ang="0">
                  <a:pos x="T2" y="T3"/>
                </a:cxn>
                <a:cxn ang="0">
                  <a:pos x="T4" y="T5"/>
                </a:cxn>
                <a:cxn ang="0">
                  <a:pos x="T6" y="T7"/>
                </a:cxn>
                <a:cxn ang="0">
                  <a:pos x="T8" y="T9"/>
                </a:cxn>
              </a:cxnLst>
              <a:rect l="0" t="0" r="r" b="b"/>
              <a:pathLst>
                <a:path w="106" h="57">
                  <a:moveTo>
                    <a:pt x="0" y="57"/>
                  </a:moveTo>
                  <a:lnTo>
                    <a:pt x="35" y="0"/>
                  </a:lnTo>
                  <a:lnTo>
                    <a:pt x="106" y="0"/>
                  </a:lnTo>
                  <a:lnTo>
                    <a:pt x="42" y="57"/>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5" name="Freeform 37"/>
            <p:cNvSpPr>
              <a:spLocks/>
            </p:cNvSpPr>
            <p:nvPr/>
          </p:nvSpPr>
          <p:spPr bwMode="auto">
            <a:xfrm>
              <a:off x="2971801" y="993775"/>
              <a:ext cx="2174875" cy="2355850"/>
            </a:xfrm>
            <a:custGeom>
              <a:avLst/>
              <a:gdLst>
                <a:gd name="T0" fmla="*/ 116 w 193"/>
                <a:gd name="T1" fmla="*/ 209 h 209"/>
                <a:gd name="T2" fmla="*/ 0 w 193"/>
                <a:gd name="T3" fmla="*/ 105 h 209"/>
                <a:gd name="T4" fmla="*/ 116 w 193"/>
                <a:gd name="T5" fmla="*/ 0 h 209"/>
                <a:gd name="T6" fmla="*/ 193 w 193"/>
                <a:gd name="T7" fmla="*/ 23 h 209"/>
                <a:gd name="T8" fmla="*/ 179 w 193"/>
                <a:gd name="T9" fmla="*/ 54 h 209"/>
                <a:gd name="T10" fmla="*/ 116 w 193"/>
                <a:gd name="T11" fmla="*/ 21 h 209"/>
                <a:gd name="T12" fmla="*/ 51 w 193"/>
                <a:gd name="T13" fmla="*/ 105 h 209"/>
                <a:gd name="T14" fmla="*/ 116 w 193"/>
                <a:gd name="T15" fmla="*/ 188 h 209"/>
                <a:gd name="T16" fmla="*/ 179 w 193"/>
                <a:gd name="T17" fmla="*/ 155 h 209"/>
                <a:gd name="T18" fmla="*/ 193 w 193"/>
                <a:gd name="T19" fmla="*/ 186 h 209"/>
                <a:gd name="T20" fmla="*/ 116 w 193"/>
                <a:gd name="T21"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209">
                  <a:moveTo>
                    <a:pt x="116" y="209"/>
                  </a:moveTo>
                  <a:cubicBezTo>
                    <a:pt x="52" y="209"/>
                    <a:pt x="0" y="162"/>
                    <a:pt x="0" y="105"/>
                  </a:cubicBezTo>
                  <a:cubicBezTo>
                    <a:pt x="0" y="47"/>
                    <a:pt x="52" y="0"/>
                    <a:pt x="116" y="0"/>
                  </a:cubicBezTo>
                  <a:cubicBezTo>
                    <a:pt x="149" y="0"/>
                    <a:pt x="172" y="9"/>
                    <a:pt x="193" y="23"/>
                  </a:cubicBezTo>
                  <a:cubicBezTo>
                    <a:pt x="179" y="54"/>
                    <a:pt x="179" y="54"/>
                    <a:pt x="179" y="54"/>
                  </a:cubicBezTo>
                  <a:cubicBezTo>
                    <a:pt x="170" y="38"/>
                    <a:pt x="148" y="21"/>
                    <a:pt x="116" y="21"/>
                  </a:cubicBezTo>
                  <a:cubicBezTo>
                    <a:pt x="73" y="21"/>
                    <a:pt x="51" y="62"/>
                    <a:pt x="51" y="105"/>
                  </a:cubicBezTo>
                  <a:cubicBezTo>
                    <a:pt x="51" y="148"/>
                    <a:pt x="73" y="188"/>
                    <a:pt x="116" y="188"/>
                  </a:cubicBezTo>
                  <a:cubicBezTo>
                    <a:pt x="149" y="188"/>
                    <a:pt x="170" y="172"/>
                    <a:pt x="179" y="155"/>
                  </a:cubicBezTo>
                  <a:cubicBezTo>
                    <a:pt x="193" y="186"/>
                    <a:pt x="193" y="186"/>
                    <a:pt x="193" y="186"/>
                  </a:cubicBezTo>
                  <a:cubicBezTo>
                    <a:pt x="172" y="200"/>
                    <a:pt x="149" y="209"/>
                    <a:pt x="116"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Freeform 38"/>
            <p:cNvSpPr>
              <a:spLocks/>
            </p:cNvSpPr>
            <p:nvPr/>
          </p:nvSpPr>
          <p:spPr bwMode="auto">
            <a:xfrm>
              <a:off x="5416551" y="1038225"/>
              <a:ext cx="1949450" cy="2278063"/>
            </a:xfrm>
            <a:custGeom>
              <a:avLst/>
              <a:gdLst>
                <a:gd name="T0" fmla="*/ 121 w 173"/>
                <a:gd name="T1" fmla="*/ 202 h 202"/>
                <a:gd name="T2" fmla="*/ 56 w 173"/>
                <a:gd name="T3" fmla="*/ 101 h 202"/>
                <a:gd name="T4" fmla="*/ 68 w 173"/>
                <a:gd name="T5" fmla="*/ 101 h 202"/>
                <a:gd name="T6" fmla="*/ 113 w 173"/>
                <a:gd name="T7" fmla="*/ 60 h 202"/>
                <a:gd name="T8" fmla="*/ 68 w 173"/>
                <a:gd name="T9" fmla="*/ 20 h 202"/>
                <a:gd name="T10" fmla="*/ 45 w 173"/>
                <a:gd name="T11" fmla="*/ 20 h 202"/>
                <a:gd name="T12" fmla="*/ 45 w 173"/>
                <a:gd name="T13" fmla="*/ 202 h 202"/>
                <a:gd name="T14" fmla="*/ 0 w 173"/>
                <a:gd name="T15" fmla="*/ 202 h 202"/>
                <a:gd name="T16" fmla="*/ 0 w 173"/>
                <a:gd name="T17" fmla="*/ 0 h 202"/>
                <a:gd name="T18" fmla="*/ 90 w 173"/>
                <a:gd name="T19" fmla="*/ 0 h 202"/>
                <a:gd name="T20" fmla="*/ 158 w 173"/>
                <a:gd name="T21" fmla="*/ 60 h 202"/>
                <a:gd name="T22" fmla="*/ 118 w 173"/>
                <a:gd name="T23" fmla="*/ 116 h 202"/>
                <a:gd name="T24" fmla="*/ 173 w 173"/>
                <a:gd name="T25" fmla="*/ 202 h 202"/>
                <a:gd name="T26" fmla="*/ 121 w 173"/>
                <a:gd name="T2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2">
                  <a:moveTo>
                    <a:pt x="121" y="202"/>
                  </a:moveTo>
                  <a:cubicBezTo>
                    <a:pt x="56" y="101"/>
                    <a:pt x="56" y="101"/>
                    <a:pt x="56" y="101"/>
                  </a:cubicBezTo>
                  <a:cubicBezTo>
                    <a:pt x="68" y="101"/>
                    <a:pt x="68" y="101"/>
                    <a:pt x="68" y="101"/>
                  </a:cubicBezTo>
                  <a:cubicBezTo>
                    <a:pt x="92" y="101"/>
                    <a:pt x="113" y="83"/>
                    <a:pt x="113" y="60"/>
                  </a:cubicBezTo>
                  <a:cubicBezTo>
                    <a:pt x="113" y="38"/>
                    <a:pt x="92" y="20"/>
                    <a:pt x="68" y="20"/>
                  </a:cubicBezTo>
                  <a:cubicBezTo>
                    <a:pt x="45" y="20"/>
                    <a:pt x="45" y="20"/>
                    <a:pt x="45" y="20"/>
                  </a:cubicBezTo>
                  <a:cubicBezTo>
                    <a:pt x="45" y="202"/>
                    <a:pt x="45" y="202"/>
                    <a:pt x="45" y="202"/>
                  </a:cubicBezTo>
                  <a:cubicBezTo>
                    <a:pt x="0" y="202"/>
                    <a:pt x="0" y="202"/>
                    <a:pt x="0" y="202"/>
                  </a:cubicBezTo>
                  <a:cubicBezTo>
                    <a:pt x="0" y="0"/>
                    <a:pt x="0" y="0"/>
                    <a:pt x="0" y="0"/>
                  </a:cubicBezTo>
                  <a:cubicBezTo>
                    <a:pt x="90" y="0"/>
                    <a:pt x="90" y="0"/>
                    <a:pt x="90" y="0"/>
                  </a:cubicBezTo>
                  <a:cubicBezTo>
                    <a:pt x="128" y="0"/>
                    <a:pt x="158" y="27"/>
                    <a:pt x="158" y="60"/>
                  </a:cubicBezTo>
                  <a:cubicBezTo>
                    <a:pt x="158" y="85"/>
                    <a:pt x="141" y="106"/>
                    <a:pt x="118" y="116"/>
                  </a:cubicBezTo>
                  <a:cubicBezTo>
                    <a:pt x="173" y="202"/>
                    <a:pt x="173" y="202"/>
                    <a:pt x="173" y="202"/>
                  </a:cubicBezTo>
                  <a:lnTo>
                    <a:pt x="121"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7" name="Freeform 39"/>
            <p:cNvSpPr>
              <a:spLocks/>
            </p:cNvSpPr>
            <p:nvPr/>
          </p:nvSpPr>
          <p:spPr bwMode="auto">
            <a:xfrm>
              <a:off x="7624763" y="1038225"/>
              <a:ext cx="1397000" cy="2278063"/>
            </a:xfrm>
            <a:custGeom>
              <a:avLst/>
              <a:gdLst>
                <a:gd name="T0" fmla="*/ 0 w 880"/>
                <a:gd name="T1" fmla="*/ 1435 h 1435"/>
                <a:gd name="T2" fmla="*/ 0 w 880"/>
                <a:gd name="T3" fmla="*/ 0 h 1435"/>
                <a:gd name="T4" fmla="*/ 880 w 880"/>
                <a:gd name="T5" fmla="*/ 0 h 1435"/>
                <a:gd name="T6" fmla="*/ 880 w 880"/>
                <a:gd name="T7" fmla="*/ 142 h 1435"/>
                <a:gd name="T8" fmla="*/ 319 w 880"/>
                <a:gd name="T9" fmla="*/ 142 h 1435"/>
                <a:gd name="T10" fmla="*/ 319 w 880"/>
                <a:gd name="T11" fmla="*/ 647 h 1435"/>
                <a:gd name="T12" fmla="*/ 880 w 880"/>
                <a:gd name="T13" fmla="*/ 647 h 1435"/>
                <a:gd name="T14" fmla="*/ 880 w 880"/>
                <a:gd name="T15" fmla="*/ 789 h 1435"/>
                <a:gd name="T16" fmla="*/ 319 w 880"/>
                <a:gd name="T17" fmla="*/ 789 h 1435"/>
                <a:gd name="T18" fmla="*/ 319 w 880"/>
                <a:gd name="T19" fmla="*/ 1293 h 1435"/>
                <a:gd name="T20" fmla="*/ 880 w 880"/>
                <a:gd name="T21" fmla="*/ 1293 h 1435"/>
                <a:gd name="T22" fmla="*/ 880 w 880"/>
                <a:gd name="T23" fmla="*/ 1435 h 1435"/>
                <a:gd name="T24" fmla="*/ 0 w 880"/>
                <a:gd name="T25"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0" h="1435">
                  <a:moveTo>
                    <a:pt x="0" y="1435"/>
                  </a:moveTo>
                  <a:lnTo>
                    <a:pt x="0" y="0"/>
                  </a:lnTo>
                  <a:lnTo>
                    <a:pt x="880" y="0"/>
                  </a:lnTo>
                  <a:lnTo>
                    <a:pt x="880" y="142"/>
                  </a:lnTo>
                  <a:lnTo>
                    <a:pt x="319" y="142"/>
                  </a:lnTo>
                  <a:lnTo>
                    <a:pt x="319" y="647"/>
                  </a:lnTo>
                  <a:lnTo>
                    <a:pt x="880" y="647"/>
                  </a:lnTo>
                  <a:lnTo>
                    <a:pt x="880" y="789"/>
                  </a:lnTo>
                  <a:lnTo>
                    <a:pt x="319" y="789"/>
                  </a:lnTo>
                  <a:lnTo>
                    <a:pt x="319" y="1293"/>
                  </a:lnTo>
                  <a:lnTo>
                    <a:pt x="880" y="1293"/>
                  </a:lnTo>
                  <a:lnTo>
                    <a:pt x="880" y="1435"/>
                  </a:lnTo>
                  <a:lnTo>
                    <a:pt x="0" y="1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Rectangle 40"/>
            <p:cNvSpPr>
              <a:spLocks noChangeArrowheads="1"/>
            </p:cNvSpPr>
            <p:nvPr/>
          </p:nvSpPr>
          <p:spPr bwMode="auto">
            <a:xfrm>
              <a:off x="2589213" y="1038225"/>
              <a:ext cx="134938" cy="4814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Freeform 41"/>
            <p:cNvSpPr>
              <a:spLocks noEditPoints="1"/>
            </p:cNvSpPr>
            <p:nvPr/>
          </p:nvSpPr>
          <p:spPr bwMode="auto">
            <a:xfrm>
              <a:off x="122238" y="1038225"/>
              <a:ext cx="2230438" cy="2222500"/>
            </a:xfrm>
            <a:custGeom>
              <a:avLst/>
              <a:gdLst>
                <a:gd name="T0" fmla="*/ 1405 w 1405"/>
                <a:gd name="T1" fmla="*/ 1151 h 1400"/>
                <a:gd name="T2" fmla="*/ 1405 w 1405"/>
                <a:gd name="T3" fmla="*/ 1400 h 1400"/>
                <a:gd name="T4" fmla="*/ 0 w 1405"/>
                <a:gd name="T5" fmla="*/ 0 h 1400"/>
                <a:gd name="T6" fmla="*/ 248 w 1405"/>
                <a:gd name="T7" fmla="*/ 0 h 1400"/>
                <a:gd name="T8" fmla="*/ 1405 w 1405"/>
                <a:gd name="T9" fmla="*/ 1151 h 1400"/>
                <a:gd name="T10" fmla="*/ 532 w 1405"/>
                <a:gd name="T11" fmla="*/ 0 h 1400"/>
                <a:gd name="T12" fmla="*/ 319 w 1405"/>
                <a:gd name="T13" fmla="*/ 0 h 1400"/>
                <a:gd name="T14" fmla="*/ 1405 w 1405"/>
                <a:gd name="T15" fmla="*/ 1087 h 1400"/>
                <a:gd name="T16" fmla="*/ 1405 w 1405"/>
                <a:gd name="T17" fmla="*/ 874 h 1400"/>
                <a:gd name="T18" fmla="*/ 532 w 1405"/>
                <a:gd name="T19" fmla="*/ 0 h 1400"/>
                <a:gd name="T20" fmla="*/ 809 w 1405"/>
                <a:gd name="T21" fmla="*/ 0 h 1400"/>
                <a:gd name="T22" fmla="*/ 596 w 1405"/>
                <a:gd name="T23" fmla="*/ 0 h 1400"/>
                <a:gd name="T24" fmla="*/ 1405 w 1405"/>
                <a:gd name="T25" fmla="*/ 803 h 1400"/>
                <a:gd name="T26" fmla="*/ 1405 w 1405"/>
                <a:gd name="T27" fmla="*/ 590 h 1400"/>
                <a:gd name="T28" fmla="*/ 809 w 1405"/>
                <a:gd name="T29" fmla="*/ 0 h 1400"/>
                <a:gd name="T30" fmla="*/ 1093 w 1405"/>
                <a:gd name="T31" fmla="*/ 0 h 1400"/>
                <a:gd name="T32" fmla="*/ 880 w 1405"/>
                <a:gd name="T33" fmla="*/ 0 h 1400"/>
                <a:gd name="T34" fmla="*/ 1405 w 1405"/>
                <a:gd name="T35" fmla="*/ 526 h 1400"/>
                <a:gd name="T36" fmla="*/ 1405 w 1405"/>
                <a:gd name="T37" fmla="*/ 313 h 1400"/>
                <a:gd name="T38" fmla="*/ 1093 w 1405"/>
                <a:gd name="T39" fmla="*/ 0 h 1400"/>
                <a:gd name="T40" fmla="*/ 1405 w 1405"/>
                <a:gd name="T41" fmla="*/ 0 h 1400"/>
                <a:gd name="T42" fmla="*/ 1157 w 1405"/>
                <a:gd name="T43" fmla="*/ 0 h 1400"/>
                <a:gd name="T44" fmla="*/ 1405 w 1405"/>
                <a:gd name="T45" fmla="*/ 242 h 1400"/>
                <a:gd name="T46" fmla="*/ 1405 w 1405"/>
                <a:gd name="T47" fmla="*/ 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5" h="1400">
                  <a:moveTo>
                    <a:pt x="1405" y="1151"/>
                  </a:moveTo>
                  <a:lnTo>
                    <a:pt x="1405" y="1400"/>
                  </a:lnTo>
                  <a:lnTo>
                    <a:pt x="0" y="0"/>
                  </a:lnTo>
                  <a:lnTo>
                    <a:pt x="248" y="0"/>
                  </a:lnTo>
                  <a:lnTo>
                    <a:pt x="1405" y="1151"/>
                  </a:lnTo>
                  <a:close/>
                  <a:moveTo>
                    <a:pt x="532" y="0"/>
                  </a:moveTo>
                  <a:lnTo>
                    <a:pt x="319" y="0"/>
                  </a:lnTo>
                  <a:lnTo>
                    <a:pt x="1405" y="1087"/>
                  </a:lnTo>
                  <a:lnTo>
                    <a:pt x="1405" y="874"/>
                  </a:lnTo>
                  <a:lnTo>
                    <a:pt x="532" y="0"/>
                  </a:lnTo>
                  <a:close/>
                  <a:moveTo>
                    <a:pt x="809" y="0"/>
                  </a:moveTo>
                  <a:lnTo>
                    <a:pt x="596" y="0"/>
                  </a:lnTo>
                  <a:lnTo>
                    <a:pt x="1405" y="803"/>
                  </a:lnTo>
                  <a:lnTo>
                    <a:pt x="1405" y="590"/>
                  </a:lnTo>
                  <a:lnTo>
                    <a:pt x="809" y="0"/>
                  </a:lnTo>
                  <a:close/>
                  <a:moveTo>
                    <a:pt x="1093" y="0"/>
                  </a:moveTo>
                  <a:lnTo>
                    <a:pt x="880" y="0"/>
                  </a:lnTo>
                  <a:lnTo>
                    <a:pt x="1405" y="526"/>
                  </a:lnTo>
                  <a:lnTo>
                    <a:pt x="1405" y="313"/>
                  </a:lnTo>
                  <a:lnTo>
                    <a:pt x="1093" y="0"/>
                  </a:lnTo>
                  <a:close/>
                  <a:moveTo>
                    <a:pt x="1405" y="0"/>
                  </a:moveTo>
                  <a:lnTo>
                    <a:pt x="1157" y="0"/>
                  </a:lnTo>
                  <a:lnTo>
                    <a:pt x="1405" y="242"/>
                  </a:lnTo>
                  <a:lnTo>
                    <a:pt x="14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1" name="CuadroTexto 130"/>
          <p:cNvSpPr txBox="1"/>
          <p:nvPr/>
        </p:nvSpPr>
        <p:spPr>
          <a:xfrm>
            <a:off x="1007001" y="4401337"/>
            <a:ext cx="7372977" cy="1446548"/>
          </a:xfrm>
          <a:prstGeom prst="rect">
            <a:avLst/>
          </a:prstGeom>
          <a:noFill/>
        </p:spPr>
        <p:txBody>
          <a:bodyPr wrap="square" lIns="91438" tIns="45719" rIns="91438" bIns="4571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MX" baseline="0" dirty="0" smtClean="0">
              <a:solidFill>
                <a:prstClr val="black"/>
              </a:solidFill>
              <a:latin typeface="Arial Narrow" panose="020B06060202020302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es-MX" dirty="0">
              <a:solidFill>
                <a:prstClr val="black"/>
              </a:solidFill>
              <a:latin typeface="Arial Narrow" panose="020B06060202020302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es-MX" baseline="0" dirty="0" smtClean="0">
              <a:solidFill>
                <a:prstClr val="black"/>
              </a:solidFill>
              <a:latin typeface="Arial Narrow" panose="020B06060202020302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es-MX" baseline="0" dirty="0" smtClean="0">
              <a:solidFill>
                <a:prstClr val="black"/>
              </a:solidFill>
              <a:latin typeface="Arial Narrow" panose="020B0606020202030204" pitchFamily="34" charset="0"/>
              <a:cs typeface="Arial" panose="020B0604020202020204" pitchFamily="34" charset="0"/>
            </a:endParaRP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noProof="0" dirty="0" smtClean="0">
                <a:ln>
                  <a:noFill/>
                </a:ln>
                <a:solidFill>
                  <a:prstClr val="black"/>
                </a:solidFill>
                <a:effectLst/>
                <a:uLnTx/>
                <a:uFillTx/>
                <a:latin typeface="Arial Narrow" panose="020B0606020202030204" pitchFamily="34" charset="0"/>
                <a:cs typeface="Arial" panose="020B0604020202020204" pitchFamily="34" charset="0"/>
              </a:rPr>
              <a:t>Septiembre 2018</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32" name="CuadroTexto 131"/>
          <p:cNvSpPr txBox="1"/>
          <p:nvPr/>
        </p:nvSpPr>
        <p:spPr>
          <a:xfrm>
            <a:off x="34664" y="3618629"/>
            <a:ext cx="9285459" cy="830995"/>
          </a:xfrm>
          <a:prstGeom prst="rect">
            <a:avLst/>
          </a:prstGeom>
          <a:noFill/>
        </p:spPr>
        <p:txBody>
          <a:bodyPr wrap="square" lIns="91438" tIns="45719" rIns="91438" bIns="45719" rtlCol="0">
            <a:spAutoFit/>
          </a:bodyPr>
          <a:lstStyle/>
          <a:p>
            <a:pPr lvl="0" algn="ctr" defTabSz="914377">
              <a:defRPr/>
            </a:pPr>
            <a:r>
              <a:rPr lang="es-MX" sz="2400" b="1" dirty="0">
                <a:solidFill>
                  <a:prstClr val="black"/>
                </a:solidFill>
                <a:latin typeface="Arial Narrow" panose="020B0606020202030204" pitchFamily="34" charset="0"/>
                <a:cs typeface="Arial" panose="020B0604020202020204" pitchFamily="34" charset="0"/>
              </a:rPr>
              <a:t> </a:t>
            </a:r>
            <a:r>
              <a:rPr lang="es-MX" sz="2400" b="1" dirty="0" smtClean="0">
                <a:solidFill>
                  <a:prstClr val="black"/>
                </a:solidFill>
                <a:latin typeface="Arial Narrow" panose="020B0606020202030204" pitchFamily="34" charset="0"/>
                <a:cs typeface="Arial" panose="020B0604020202020204" pitchFamily="34" charset="0"/>
              </a:rPr>
              <a:t>Regulación de la Comisión Reguladora de Energía en materia de Hidrocarburos</a:t>
            </a:r>
            <a:endParaRPr kumimoji="0" lang="en-US" sz="18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4" name="AutoShape 2" descr="Resultado de imagen para Linkedi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523207" y="6204857"/>
            <a:ext cx="404248" cy="404248"/>
          </a:xfrm>
          <a:prstGeom prst="rect">
            <a:avLst/>
          </a:prstGeom>
        </p:spPr>
      </p:pic>
      <p:sp>
        <p:nvSpPr>
          <p:cNvPr id="7" name="CuadroTexto 6"/>
          <p:cNvSpPr txBox="1"/>
          <p:nvPr/>
        </p:nvSpPr>
        <p:spPr>
          <a:xfrm>
            <a:off x="6842468" y="6277728"/>
            <a:ext cx="2081978" cy="241605"/>
          </a:xfrm>
          <a:prstGeom prst="rect">
            <a:avLst/>
          </a:prstGeom>
          <a:noFill/>
        </p:spPr>
        <p:txBody>
          <a:bodyPr wrap="square" rtlCol="0">
            <a:spAutoFit/>
          </a:bodyPr>
          <a:lstStyle/>
          <a:p>
            <a:r>
              <a:rPr lang="es-MX" sz="970" dirty="0">
                <a:latin typeface="Arial Narrow" panose="020B0606020202030204" pitchFamily="34" charset="0"/>
                <a:cs typeface="Arial" panose="020B0604020202020204" pitchFamily="34" charset="0"/>
              </a:rPr>
              <a:t>Comisión Reguladora de Energía</a:t>
            </a:r>
          </a:p>
        </p:txBody>
      </p:sp>
      <p:grpSp>
        <p:nvGrpSpPr>
          <p:cNvPr id="83" name="Agrupar 85"/>
          <p:cNvGrpSpPr/>
          <p:nvPr/>
        </p:nvGrpSpPr>
        <p:grpSpPr>
          <a:xfrm>
            <a:off x="438524" y="6247008"/>
            <a:ext cx="6084683" cy="334844"/>
            <a:chOff x="961378" y="6348418"/>
            <a:chExt cx="5918580" cy="334844"/>
          </a:xfrm>
        </p:grpSpPr>
        <p:sp>
          <p:nvSpPr>
            <p:cNvPr id="84" name="Freeform 5"/>
            <p:cNvSpPr>
              <a:spLocks noEditPoints="1"/>
            </p:cNvSpPr>
            <p:nvPr/>
          </p:nvSpPr>
          <p:spPr bwMode="auto">
            <a:xfrm>
              <a:off x="3732836" y="6349197"/>
              <a:ext cx="335623" cy="334065"/>
            </a:xfrm>
            <a:custGeom>
              <a:avLst/>
              <a:gdLst>
                <a:gd name="T0" fmla="*/ 159 w 318"/>
                <a:gd name="T1" fmla="*/ 0 h 317"/>
                <a:gd name="T2" fmla="*/ 0 w 318"/>
                <a:gd name="T3" fmla="*/ 158 h 317"/>
                <a:gd name="T4" fmla="*/ 159 w 318"/>
                <a:gd name="T5" fmla="*/ 317 h 317"/>
                <a:gd name="T6" fmla="*/ 318 w 318"/>
                <a:gd name="T7" fmla="*/ 158 h 317"/>
                <a:gd name="T8" fmla="*/ 159 w 318"/>
                <a:gd name="T9" fmla="*/ 0 h 317"/>
                <a:gd name="T10" fmla="*/ 201 w 318"/>
                <a:gd name="T11" fmla="*/ 158 h 317"/>
                <a:gd name="T12" fmla="*/ 173 w 318"/>
                <a:gd name="T13" fmla="*/ 158 h 317"/>
                <a:gd name="T14" fmla="*/ 173 w 318"/>
                <a:gd name="T15" fmla="*/ 256 h 317"/>
                <a:gd name="T16" fmla="*/ 132 w 318"/>
                <a:gd name="T17" fmla="*/ 256 h 317"/>
                <a:gd name="T18" fmla="*/ 132 w 318"/>
                <a:gd name="T19" fmla="*/ 158 h 317"/>
                <a:gd name="T20" fmla="*/ 113 w 318"/>
                <a:gd name="T21" fmla="*/ 158 h 317"/>
                <a:gd name="T22" fmla="*/ 113 w 318"/>
                <a:gd name="T23" fmla="*/ 123 h 317"/>
                <a:gd name="T24" fmla="*/ 132 w 318"/>
                <a:gd name="T25" fmla="*/ 123 h 317"/>
                <a:gd name="T26" fmla="*/ 132 w 318"/>
                <a:gd name="T27" fmla="*/ 101 h 317"/>
                <a:gd name="T28" fmla="*/ 174 w 318"/>
                <a:gd name="T29" fmla="*/ 60 h 317"/>
                <a:gd name="T30" fmla="*/ 204 w 318"/>
                <a:gd name="T31" fmla="*/ 60 h 317"/>
                <a:gd name="T32" fmla="*/ 204 w 318"/>
                <a:gd name="T33" fmla="*/ 93 h 317"/>
                <a:gd name="T34" fmla="*/ 182 w 318"/>
                <a:gd name="T35" fmla="*/ 93 h 317"/>
                <a:gd name="T36" fmla="*/ 173 w 318"/>
                <a:gd name="T37" fmla="*/ 103 h 317"/>
                <a:gd name="T38" fmla="*/ 173 w 318"/>
                <a:gd name="T39" fmla="*/ 123 h 317"/>
                <a:gd name="T40" fmla="*/ 204 w 318"/>
                <a:gd name="T41" fmla="*/ 123 h 317"/>
                <a:gd name="T42" fmla="*/ 201 w 318"/>
                <a:gd name="T43" fmla="*/ 15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8" h="317">
                  <a:moveTo>
                    <a:pt x="159" y="0"/>
                  </a:moveTo>
                  <a:cubicBezTo>
                    <a:pt x="71" y="0"/>
                    <a:pt x="0" y="71"/>
                    <a:pt x="0" y="158"/>
                  </a:cubicBezTo>
                  <a:cubicBezTo>
                    <a:pt x="0" y="246"/>
                    <a:pt x="71" y="317"/>
                    <a:pt x="159" y="317"/>
                  </a:cubicBezTo>
                  <a:cubicBezTo>
                    <a:pt x="246" y="317"/>
                    <a:pt x="318" y="246"/>
                    <a:pt x="318" y="158"/>
                  </a:cubicBezTo>
                  <a:cubicBezTo>
                    <a:pt x="318" y="71"/>
                    <a:pt x="246" y="0"/>
                    <a:pt x="159" y="0"/>
                  </a:cubicBezTo>
                  <a:close/>
                  <a:moveTo>
                    <a:pt x="201" y="158"/>
                  </a:moveTo>
                  <a:cubicBezTo>
                    <a:pt x="173" y="158"/>
                    <a:pt x="173" y="158"/>
                    <a:pt x="173" y="158"/>
                  </a:cubicBezTo>
                  <a:cubicBezTo>
                    <a:pt x="173" y="202"/>
                    <a:pt x="173" y="256"/>
                    <a:pt x="173" y="256"/>
                  </a:cubicBezTo>
                  <a:cubicBezTo>
                    <a:pt x="132" y="256"/>
                    <a:pt x="132" y="256"/>
                    <a:pt x="132" y="256"/>
                  </a:cubicBezTo>
                  <a:cubicBezTo>
                    <a:pt x="132" y="256"/>
                    <a:pt x="132" y="202"/>
                    <a:pt x="132" y="158"/>
                  </a:cubicBezTo>
                  <a:cubicBezTo>
                    <a:pt x="113" y="158"/>
                    <a:pt x="113" y="158"/>
                    <a:pt x="113" y="158"/>
                  </a:cubicBezTo>
                  <a:cubicBezTo>
                    <a:pt x="113" y="123"/>
                    <a:pt x="113" y="123"/>
                    <a:pt x="113" y="123"/>
                  </a:cubicBezTo>
                  <a:cubicBezTo>
                    <a:pt x="132" y="123"/>
                    <a:pt x="132" y="123"/>
                    <a:pt x="132" y="123"/>
                  </a:cubicBezTo>
                  <a:cubicBezTo>
                    <a:pt x="132" y="101"/>
                    <a:pt x="132" y="101"/>
                    <a:pt x="132" y="101"/>
                  </a:cubicBezTo>
                  <a:cubicBezTo>
                    <a:pt x="132" y="85"/>
                    <a:pt x="140" y="60"/>
                    <a:pt x="174" y="60"/>
                  </a:cubicBezTo>
                  <a:cubicBezTo>
                    <a:pt x="204" y="60"/>
                    <a:pt x="204" y="60"/>
                    <a:pt x="204" y="60"/>
                  </a:cubicBezTo>
                  <a:cubicBezTo>
                    <a:pt x="204" y="93"/>
                    <a:pt x="204" y="93"/>
                    <a:pt x="204" y="93"/>
                  </a:cubicBezTo>
                  <a:cubicBezTo>
                    <a:pt x="204" y="93"/>
                    <a:pt x="185" y="93"/>
                    <a:pt x="182" y="93"/>
                  </a:cubicBezTo>
                  <a:cubicBezTo>
                    <a:pt x="178" y="93"/>
                    <a:pt x="173" y="95"/>
                    <a:pt x="173" y="103"/>
                  </a:cubicBezTo>
                  <a:cubicBezTo>
                    <a:pt x="173" y="123"/>
                    <a:pt x="173" y="123"/>
                    <a:pt x="173" y="123"/>
                  </a:cubicBezTo>
                  <a:cubicBezTo>
                    <a:pt x="204" y="123"/>
                    <a:pt x="204" y="123"/>
                    <a:pt x="204" y="123"/>
                  </a:cubicBezTo>
                  <a:lnTo>
                    <a:pt x="201" y="158"/>
                  </a:ln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nvGrpSpPr>
            <p:cNvPr id="85" name="Agrupar 87"/>
            <p:cNvGrpSpPr/>
            <p:nvPr/>
          </p:nvGrpSpPr>
          <p:grpSpPr>
            <a:xfrm>
              <a:off x="5825796" y="6348418"/>
              <a:ext cx="335623" cy="334844"/>
              <a:chOff x="6338888" y="3635375"/>
              <a:chExt cx="2052638" cy="2047875"/>
            </a:xfrm>
            <a:solidFill>
              <a:srgbClr val="AAAAAA"/>
            </a:solidFill>
          </p:grpSpPr>
          <p:sp>
            <p:nvSpPr>
              <p:cNvPr id="137" name="Freeform 6"/>
              <p:cNvSpPr>
                <a:spLocks/>
              </p:cNvSpPr>
              <p:nvPr/>
            </p:nvSpPr>
            <p:spPr bwMode="auto">
              <a:xfrm>
                <a:off x="6926263" y="4684713"/>
                <a:ext cx="219075" cy="425450"/>
              </a:xfrm>
              <a:custGeom>
                <a:avLst/>
                <a:gdLst>
                  <a:gd name="T0" fmla="*/ 0 w 138"/>
                  <a:gd name="T1" fmla="*/ 37 h 268"/>
                  <a:gd name="T2" fmla="*/ 44 w 138"/>
                  <a:gd name="T3" fmla="*/ 37 h 268"/>
                  <a:gd name="T4" fmla="*/ 44 w 138"/>
                  <a:gd name="T5" fmla="*/ 268 h 268"/>
                  <a:gd name="T6" fmla="*/ 89 w 138"/>
                  <a:gd name="T7" fmla="*/ 268 h 268"/>
                  <a:gd name="T8" fmla="*/ 89 w 138"/>
                  <a:gd name="T9" fmla="*/ 37 h 268"/>
                  <a:gd name="T10" fmla="*/ 138 w 138"/>
                  <a:gd name="T11" fmla="*/ 37 h 268"/>
                  <a:gd name="T12" fmla="*/ 138 w 138"/>
                  <a:gd name="T13" fmla="*/ 0 h 268"/>
                  <a:gd name="T14" fmla="*/ 0 w 138"/>
                  <a:gd name="T15" fmla="*/ 0 h 268"/>
                  <a:gd name="T16" fmla="*/ 0 w 138"/>
                  <a:gd name="T17" fmla="*/ 3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68">
                    <a:moveTo>
                      <a:pt x="0" y="37"/>
                    </a:moveTo>
                    <a:lnTo>
                      <a:pt x="44" y="37"/>
                    </a:lnTo>
                    <a:lnTo>
                      <a:pt x="44" y="268"/>
                    </a:lnTo>
                    <a:lnTo>
                      <a:pt x="89" y="268"/>
                    </a:lnTo>
                    <a:lnTo>
                      <a:pt x="89" y="37"/>
                    </a:lnTo>
                    <a:lnTo>
                      <a:pt x="138" y="37"/>
                    </a:lnTo>
                    <a:lnTo>
                      <a:pt x="138" y="0"/>
                    </a:lnTo>
                    <a:lnTo>
                      <a:pt x="0" y="0"/>
                    </a:lnTo>
                    <a:lnTo>
                      <a:pt x="0"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8" name="Freeform 7"/>
              <p:cNvSpPr>
                <a:spLocks/>
              </p:cNvSpPr>
              <p:nvPr/>
            </p:nvSpPr>
            <p:spPr bwMode="auto">
              <a:xfrm>
                <a:off x="7339013" y="4195763"/>
                <a:ext cx="58738" cy="244475"/>
              </a:xfrm>
              <a:custGeom>
                <a:avLst/>
                <a:gdLst>
                  <a:gd name="T0" fmla="*/ 4 w 9"/>
                  <a:gd name="T1" fmla="*/ 38 h 38"/>
                  <a:gd name="T2" fmla="*/ 8 w 9"/>
                  <a:gd name="T3" fmla="*/ 37 h 38"/>
                  <a:gd name="T4" fmla="*/ 9 w 9"/>
                  <a:gd name="T5" fmla="*/ 33 h 38"/>
                  <a:gd name="T6" fmla="*/ 9 w 9"/>
                  <a:gd name="T7" fmla="*/ 4 h 38"/>
                  <a:gd name="T8" fmla="*/ 8 w 9"/>
                  <a:gd name="T9" fmla="*/ 1 h 38"/>
                  <a:gd name="T10" fmla="*/ 4 w 9"/>
                  <a:gd name="T11" fmla="*/ 0 h 38"/>
                  <a:gd name="T12" fmla="*/ 1 w 9"/>
                  <a:gd name="T13" fmla="*/ 1 h 38"/>
                  <a:gd name="T14" fmla="*/ 0 w 9"/>
                  <a:gd name="T15" fmla="*/ 4 h 38"/>
                  <a:gd name="T16" fmla="*/ 0 w 9"/>
                  <a:gd name="T17" fmla="*/ 33 h 38"/>
                  <a:gd name="T18" fmla="*/ 1 w 9"/>
                  <a:gd name="T19" fmla="*/ 37 h 38"/>
                  <a:gd name="T20" fmla="*/ 4 w 9"/>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38">
                    <a:moveTo>
                      <a:pt x="4" y="38"/>
                    </a:moveTo>
                    <a:cubicBezTo>
                      <a:pt x="6" y="38"/>
                      <a:pt x="7" y="37"/>
                      <a:pt x="8" y="37"/>
                    </a:cubicBezTo>
                    <a:cubicBezTo>
                      <a:pt x="9" y="36"/>
                      <a:pt x="9" y="35"/>
                      <a:pt x="9" y="33"/>
                    </a:cubicBezTo>
                    <a:cubicBezTo>
                      <a:pt x="9" y="4"/>
                      <a:pt x="9" y="4"/>
                      <a:pt x="9" y="4"/>
                    </a:cubicBezTo>
                    <a:cubicBezTo>
                      <a:pt x="9" y="2"/>
                      <a:pt x="9" y="1"/>
                      <a:pt x="8" y="1"/>
                    </a:cubicBezTo>
                    <a:cubicBezTo>
                      <a:pt x="7" y="0"/>
                      <a:pt x="6" y="0"/>
                      <a:pt x="4" y="0"/>
                    </a:cubicBezTo>
                    <a:cubicBezTo>
                      <a:pt x="3" y="0"/>
                      <a:pt x="2" y="0"/>
                      <a:pt x="1" y="1"/>
                    </a:cubicBezTo>
                    <a:cubicBezTo>
                      <a:pt x="0" y="1"/>
                      <a:pt x="0" y="2"/>
                      <a:pt x="0" y="4"/>
                    </a:cubicBezTo>
                    <a:cubicBezTo>
                      <a:pt x="0" y="33"/>
                      <a:pt x="0" y="33"/>
                      <a:pt x="0" y="33"/>
                    </a:cubicBezTo>
                    <a:cubicBezTo>
                      <a:pt x="0" y="35"/>
                      <a:pt x="0" y="36"/>
                      <a:pt x="1" y="37"/>
                    </a:cubicBezTo>
                    <a:cubicBezTo>
                      <a:pt x="2" y="37"/>
                      <a:pt x="3" y="38"/>
                      <a:pt x="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9" name="Freeform 8"/>
              <p:cNvSpPr>
                <a:spLocks noEditPoints="1"/>
              </p:cNvSpPr>
              <p:nvPr/>
            </p:nvSpPr>
            <p:spPr bwMode="auto">
              <a:xfrm>
                <a:off x="7404100" y="4684713"/>
                <a:ext cx="180975" cy="431800"/>
              </a:xfrm>
              <a:custGeom>
                <a:avLst/>
                <a:gdLst>
                  <a:gd name="T0" fmla="*/ 19 w 28"/>
                  <a:gd name="T1" fmla="*/ 17 h 67"/>
                  <a:gd name="T2" fmla="*/ 14 w 28"/>
                  <a:gd name="T3" fmla="*/ 18 h 67"/>
                  <a:gd name="T4" fmla="*/ 10 w 28"/>
                  <a:gd name="T5" fmla="*/ 21 h 67"/>
                  <a:gd name="T6" fmla="*/ 10 w 28"/>
                  <a:gd name="T7" fmla="*/ 0 h 67"/>
                  <a:gd name="T8" fmla="*/ 0 w 28"/>
                  <a:gd name="T9" fmla="*/ 0 h 67"/>
                  <a:gd name="T10" fmla="*/ 0 w 28"/>
                  <a:gd name="T11" fmla="*/ 66 h 67"/>
                  <a:gd name="T12" fmla="*/ 10 w 28"/>
                  <a:gd name="T13" fmla="*/ 66 h 67"/>
                  <a:gd name="T14" fmla="*/ 10 w 28"/>
                  <a:gd name="T15" fmla="*/ 63 h 67"/>
                  <a:gd name="T16" fmla="*/ 14 w 28"/>
                  <a:gd name="T17" fmla="*/ 66 h 67"/>
                  <a:gd name="T18" fmla="*/ 19 w 28"/>
                  <a:gd name="T19" fmla="*/ 67 h 67"/>
                  <a:gd name="T20" fmla="*/ 26 w 28"/>
                  <a:gd name="T21" fmla="*/ 64 h 67"/>
                  <a:gd name="T22" fmla="*/ 28 w 28"/>
                  <a:gd name="T23" fmla="*/ 56 h 67"/>
                  <a:gd name="T24" fmla="*/ 28 w 28"/>
                  <a:gd name="T25" fmla="*/ 29 h 67"/>
                  <a:gd name="T26" fmla="*/ 26 w 28"/>
                  <a:gd name="T27" fmla="*/ 20 h 67"/>
                  <a:gd name="T28" fmla="*/ 19 w 28"/>
                  <a:gd name="T29" fmla="*/ 17 h 67"/>
                  <a:gd name="T30" fmla="*/ 18 w 28"/>
                  <a:gd name="T31" fmla="*/ 55 h 67"/>
                  <a:gd name="T32" fmla="*/ 17 w 28"/>
                  <a:gd name="T33" fmla="*/ 58 h 67"/>
                  <a:gd name="T34" fmla="*/ 15 w 28"/>
                  <a:gd name="T35" fmla="*/ 59 h 67"/>
                  <a:gd name="T36" fmla="*/ 12 w 28"/>
                  <a:gd name="T37" fmla="*/ 59 h 67"/>
                  <a:gd name="T38" fmla="*/ 10 w 28"/>
                  <a:gd name="T39" fmla="*/ 57 h 67"/>
                  <a:gd name="T40" fmla="*/ 10 w 28"/>
                  <a:gd name="T41" fmla="*/ 26 h 67"/>
                  <a:gd name="T42" fmla="*/ 12 w 28"/>
                  <a:gd name="T43" fmla="*/ 25 h 67"/>
                  <a:gd name="T44" fmla="*/ 14 w 28"/>
                  <a:gd name="T45" fmla="*/ 24 h 67"/>
                  <a:gd name="T46" fmla="*/ 17 w 28"/>
                  <a:gd name="T47" fmla="*/ 26 h 67"/>
                  <a:gd name="T48" fmla="*/ 18 w 28"/>
                  <a:gd name="T49" fmla="*/ 29 h 67"/>
                  <a:gd name="T50" fmla="*/ 18 w 28"/>
                  <a:gd name="T51"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67">
                    <a:moveTo>
                      <a:pt x="19" y="17"/>
                    </a:moveTo>
                    <a:cubicBezTo>
                      <a:pt x="17" y="17"/>
                      <a:pt x="16" y="17"/>
                      <a:pt x="14" y="18"/>
                    </a:cubicBezTo>
                    <a:cubicBezTo>
                      <a:pt x="13" y="18"/>
                      <a:pt x="11" y="20"/>
                      <a:pt x="10" y="21"/>
                    </a:cubicBezTo>
                    <a:cubicBezTo>
                      <a:pt x="10" y="0"/>
                      <a:pt x="10" y="0"/>
                      <a:pt x="10" y="0"/>
                    </a:cubicBezTo>
                    <a:cubicBezTo>
                      <a:pt x="0" y="0"/>
                      <a:pt x="0" y="0"/>
                      <a:pt x="0" y="0"/>
                    </a:cubicBezTo>
                    <a:cubicBezTo>
                      <a:pt x="0" y="66"/>
                      <a:pt x="0" y="66"/>
                      <a:pt x="0" y="66"/>
                    </a:cubicBezTo>
                    <a:cubicBezTo>
                      <a:pt x="10" y="66"/>
                      <a:pt x="10" y="66"/>
                      <a:pt x="10" y="66"/>
                    </a:cubicBezTo>
                    <a:cubicBezTo>
                      <a:pt x="10" y="63"/>
                      <a:pt x="10" y="63"/>
                      <a:pt x="10" y="63"/>
                    </a:cubicBezTo>
                    <a:cubicBezTo>
                      <a:pt x="11" y="64"/>
                      <a:pt x="13" y="65"/>
                      <a:pt x="14" y="66"/>
                    </a:cubicBezTo>
                    <a:cubicBezTo>
                      <a:pt x="16" y="67"/>
                      <a:pt x="17" y="67"/>
                      <a:pt x="19" y="67"/>
                    </a:cubicBezTo>
                    <a:cubicBezTo>
                      <a:pt x="22" y="67"/>
                      <a:pt x="24" y="66"/>
                      <a:pt x="26" y="64"/>
                    </a:cubicBezTo>
                    <a:cubicBezTo>
                      <a:pt x="27" y="62"/>
                      <a:pt x="28" y="60"/>
                      <a:pt x="28" y="56"/>
                    </a:cubicBezTo>
                    <a:cubicBezTo>
                      <a:pt x="28" y="29"/>
                      <a:pt x="28" y="29"/>
                      <a:pt x="28" y="29"/>
                    </a:cubicBezTo>
                    <a:cubicBezTo>
                      <a:pt x="28" y="25"/>
                      <a:pt x="27" y="22"/>
                      <a:pt x="26" y="20"/>
                    </a:cubicBezTo>
                    <a:cubicBezTo>
                      <a:pt x="24" y="18"/>
                      <a:pt x="22" y="17"/>
                      <a:pt x="19" y="17"/>
                    </a:cubicBezTo>
                    <a:close/>
                    <a:moveTo>
                      <a:pt x="18" y="55"/>
                    </a:moveTo>
                    <a:cubicBezTo>
                      <a:pt x="18" y="56"/>
                      <a:pt x="18" y="58"/>
                      <a:pt x="17" y="58"/>
                    </a:cubicBezTo>
                    <a:cubicBezTo>
                      <a:pt x="17" y="59"/>
                      <a:pt x="16" y="59"/>
                      <a:pt x="15" y="59"/>
                    </a:cubicBezTo>
                    <a:cubicBezTo>
                      <a:pt x="14" y="59"/>
                      <a:pt x="13" y="59"/>
                      <a:pt x="12" y="59"/>
                    </a:cubicBezTo>
                    <a:cubicBezTo>
                      <a:pt x="11" y="58"/>
                      <a:pt x="11" y="58"/>
                      <a:pt x="10" y="57"/>
                    </a:cubicBezTo>
                    <a:cubicBezTo>
                      <a:pt x="10" y="26"/>
                      <a:pt x="10" y="26"/>
                      <a:pt x="10" y="26"/>
                    </a:cubicBezTo>
                    <a:cubicBezTo>
                      <a:pt x="11" y="26"/>
                      <a:pt x="11" y="25"/>
                      <a:pt x="12" y="25"/>
                    </a:cubicBezTo>
                    <a:cubicBezTo>
                      <a:pt x="13" y="24"/>
                      <a:pt x="13" y="24"/>
                      <a:pt x="14" y="24"/>
                    </a:cubicBezTo>
                    <a:cubicBezTo>
                      <a:pt x="15" y="24"/>
                      <a:pt x="16" y="25"/>
                      <a:pt x="17" y="26"/>
                    </a:cubicBezTo>
                    <a:cubicBezTo>
                      <a:pt x="18" y="26"/>
                      <a:pt x="18" y="28"/>
                      <a:pt x="18" y="29"/>
                    </a:cubicBezTo>
                    <a:lnTo>
                      <a:pt x="18" y="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40" name="Freeform 9"/>
              <p:cNvSpPr>
                <a:spLocks/>
              </p:cNvSpPr>
              <p:nvPr/>
            </p:nvSpPr>
            <p:spPr bwMode="auto">
              <a:xfrm>
                <a:off x="7170738" y="4794250"/>
                <a:ext cx="180975" cy="322263"/>
              </a:xfrm>
              <a:custGeom>
                <a:avLst/>
                <a:gdLst>
                  <a:gd name="T0" fmla="*/ 19 w 28"/>
                  <a:gd name="T1" fmla="*/ 38 h 50"/>
                  <a:gd name="T2" fmla="*/ 16 w 28"/>
                  <a:gd name="T3" fmla="*/ 40 h 50"/>
                  <a:gd name="T4" fmla="*/ 13 w 28"/>
                  <a:gd name="T5" fmla="*/ 41 h 50"/>
                  <a:gd name="T6" fmla="*/ 11 w 28"/>
                  <a:gd name="T7" fmla="*/ 40 h 50"/>
                  <a:gd name="T8" fmla="*/ 10 w 28"/>
                  <a:gd name="T9" fmla="*/ 38 h 50"/>
                  <a:gd name="T10" fmla="*/ 10 w 28"/>
                  <a:gd name="T11" fmla="*/ 0 h 50"/>
                  <a:gd name="T12" fmla="*/ 0 w 28"/>
                  <a:gd name="T13" fmla="*/ 0 h 50"/>
                  <a:gd name="T14" fmla="*/ 0 w 28"/>
                  <a:gd name="T15" fmla="*/ 41 h 50"/>
                  <a:gd name="T16" fmla="*/ 2 w 28"/>
                  <a:gd name="T17" fmla="*/ 48 h 50"/>
                  <a:gd name="T18" fmla="*/ 7 w 28"/>
                  <a:gd name="T19" fmla="*/ 50 h 50"/>
                  <a:gd name="T20" fmla="*/ 13 w 28"/>
                  <a:gd name="T21" fmla="*/ 49 h 50"/>
                  <a:gd name="T22" fmla="*/ 19 w 28"/>
                  <a:gd name="T23" fmla="*/ 44 h 50"/>
                  <a:gd name="T24" fmla="*/ 19 w 28"/>
                  <a:gd name="T25" fmla="*/ 49 h 50"/>
                  <a:gd name="T26" fmla="*/ 28 w 28"/>
                  <a:gd name="T27" fmla="*/ 49 h 50"/>
                  <a:gd name="T28" fmla="*/ 28 w 28"/>
                  <a:gd name="T29" fmla="*/ 0 h 50"/>
                  <a:gd name="T30" fmla="*/ 19 w 28"/>
                  <a:gd name="T31" fmla="*/ 0 h 50"/>
                  <a:gd name="T32" fmla="*/ 19 w 28"/>
                  <a:gd name="T3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0">
                    <a:moveTo>
                      <a:pt x="19" y="38"/>
                    </a:moveTo>
                    <a:cubicBezTo>
                      <a:pt x="18" y="39"/>
                      <a:pt x="17" y="40"/>
                      <a:pt x="16" y="40"/>
                    </a:cubicBezTo>
                    <a:cubicBezTo>
                      <a:pt x="14" y="41"/>
                      <a:pt x="14" y="41"/>
                      <a:pt x="13" y="41"/>
                    </a:cubicBezTo>
                    <a:cubicBezTo>
                      <a:pt x="12" y="41"/>
                      <a:pt x="11" y="41"/>
                      <a:pt x="11" y="40"/>
                    </a:cubicBezTo>
                    <a:cubicBezTo>
                      <a:pt x="10" y="40"/>
                      <a:pt x="10" y="39"/>
                      <a:pt x="10" y="38"/>
                    </a:cubicBezTo>
                    <a:cubicBezTo>
                      <a:pt x="10" y="0"/>
                      <a:pt x="10" y="0"/>
                      <a:pt x="10" y="0"/>
                    </a:cubicBezTo>
                    <a:cubicBezTo>
                      <a:pt x="0" y="0"/>
                      <a:pt x="0" y="0"/>
                      <a:pt x="0" y="0"/>
                    </a:cubicBezTo>
                    <a:cubicBezTo>
                      <a:pt x="0" y="41"/>
                      <a:pt x="0" y="41"/>
                      <a:pt x="0" y="41"/>
                    </a:cubicBezTo>
                    <a:cubicBezTo>
                      <a:pt x="0" y="44"/>
                      <a:pt x="1" y="46"/>
                      <a:pt x="2" y="48"/>
                    </a:cubicBezTo>
                    <a:cubicBezTo>
                      <a:pt x="3" y="49"/>
                      <a:pt x="5" y="50"/>
                      <a:pt x="7" y="50"/>
                    </a:cubicBezTo>
                    <a:cubicBezTo>
                      <a:pt x="9" y="50"/>
                      <a:pt x="11" y="50"/>
                      <a:pt x="13" y="49"/>
                    </a:cubicBezTo>
                    <a:cubicBezTo>
                      <a:pt x="15" y="48"/>
                      <a:pt x="17" y="46"/>
                      <a:pt x="19" y="44"/>
                    </a:cubicBezTo>
                    <a:cubicBezTo>
                      <a:pt x="19" y="49"/>
                      <a:pt x="19" y="49"/>
                      <a:pt x="19" y="49"/>
                    </a:cubicBezTo>
                    <a:cubicBezTo>
                      <a:pt x="28" y="49"/>
                      <a:pt x="28" y="49"/>
                      <a:pt x="28" y="49"/>
                    </a:cubicBezTo>
                    <a:cubicBezTo>
                      <a:pt x="28" y="0"/>
                      <a:pt x="28" y="0"/>
                      <a:pt x="28" y="0"/>
                    </a:cubicBezTo>
                    <a:cubicBezTo>
                      <a:pt x="19" y="0"/>
                      <a:pt x="19" y="0"/>
                      <a:pt x="19" y="0"/>
                    </a:cubicBezTo>
                    <a:lnTo>
                      <a:pt x="19"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41" name="Freeform 10"/>
              <p:cNvSpPr>
                <a:spLocks noEditPoints="1"/>
              </p:cNvSpPr>
              <p:nvPr/>
            </p:nvSpPr>
            <p:spPr bwMode="auto">
              <a:xfrm>
                <a:off x="6338888" y="3635375"/>
                <a:ext cx="2052638" cy="2047875"/>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84 w 318"/>
                  <a:gd name="T11" fmla="*/ 79 h 318"/>
                  <a:gd name="T12" fmla="*/ 195 w 318"/>
                  <a:gd name="T13" fmla="*/ 79 h 318"/>
                  <a:gd name="T14" fmla="*/ 195 w 318"/>
                  <a:gd name="T15" fmla="*/ 120 h 318"/>
                  <a:gd name="T16" fmla="*/ 196 w 318"/>
                  <a:gd name="T17" fmla="*/ 123 h 318"/>
                  <a:gd name="T18" fmla="*/ 198 w 318"/>
                  <a:gd name="T19" fmla="*/ 124 h 318"/>
                  <a:gd name="T20" fmla="*/ 201 w 318"/>
                  <a:gd name="T21" fmla="*/ 123 h 318"/>
                  <a:gd name="T22" fmla="*/ 205 w 318"/>
                  <a:gd name="T23" fmla="*/ 120 h 318"/>
                  <a:gd name="T24" fmla="*/ 205 w 318"/>
                  <a:gd name="T25" fmla="*/ 79 h 318"/>
                  <a:gd name="T26" fmla="*/ 216 w 318"/>
                  <a:gd name="T27" fmla="*/ 79 h 318"/>
                  <a:gd name="T28" fmla="*/ 216 w 318"/>
                  <a:gd name="T29" fmla="*/ 133 h 318"/>
                  <a:gd name="T30" fmla="*/ 205 w 318"/>
                  <a:gd name="T31" fmla="*/ 133 h 318"/>
                  <a:gd name="T32" fmla="*/ 205 w 318"/>
                  <a:gd name="T33" fmla="*/ 127 h 318"/>
                  <a:gd name="T34" fmla="*/ 199 w 318"/>
                  <a:gd name="T35" fmla="*/ 132 h 318"/>
                  <a:gd name="T36" fmla="*/ 192 w 318"/>
                  <a:gd name="T37" fmla="*/ 134 h 318"/>
                  <a:gd name="T38" fmla="*/ 186 w 318"/>
                  <a:gd name="T39" fmla="*/ 131 h 318"/>
                  <a:gd name="T40" fmla="*/ 184 w 318"/>
                  <a:gd name="T41" fmla="*/ 124 h 318"/>
                  <a:gd name="T42" fmla="*/ 184 w 318"/>
                  <a:gd name="T43" fmla="*/ 79 h 318"/>
                  <a:gd name="T44" fmla="*/ 143 w 318"/>
                  <a:gd name="T45" fmla="*/ 91 h 318"/>
                  <a:gd name="T46" fmla="*/ 148 w 318"/>
                  <a:gd name="T47" fmla="*/ 81 h 318"/>
                  <a:gd name="T48" fmla="*/ 160 w 318"/>
                  <a:gd name="T49" fmla="*/ 77 h 318"/>
                  <a:gd name="T50" fmla="*/ 171 w 318"/>
                  <a:gd name="T51" fmla="*/ 81 h 318"/>
                  <a:gd name="T52" fmla="*/ 175 w 318"/>
                  <a:gd name="T53" fmla="*/ 91 h 318"/>
                  <a:gd name="T54" fmla="*/ 175 w 318"/>
                  <a:gd name="T55" fmla="*/ 119 h 318"/>
                  <a:gd name="T56" fmla="*/ 171 w 318"/>
                  <a:gd name="T57" fmla="*/ 130 h 318"/>
                  <a:gd name="T58" fmla="*/ 159 w 318"/>
                  <a:gd name="T59" fmla="*/ 134 h 318"/>
                  <a:gd name="T60" fmla="*/ 147 w 318"/>
                  <a:gd name="T61" fmla="*/ 130 h 318"/>
                  <a:gd name="T62" fmla="*/ 143 w 318"/>
                  <a:gd name="T63" fmla="*/ 119 h 318"/>
                  <a:gd name="T64" fmla="*/ 143 w 318"/>
                  <a:gd name="T65" fmla="*/ 91 h 318"/>
                  <a:gd name="T66" fmla="*/ 113 w 318"/>
                  <a:gd name="T67" fmla="*/ 59 h 318"/>
                  <a:gd name="T68" fmla="*/ 121 w 318"/>
                  <a:gd name="T69" fmla="*/ 89 h 318"/>
                  <a:gd name="T70" fmla="*/ 122 w 318"/>
                  <a:gd name="T71" fmla="*/ 89 h 318"/>
                  <a:gd name="T72" fmla="*/ 130 w 318"/>
                  <a:gd name="T73" fmla="*/ 59 h 318"/>
                  <a:gd name="T74" fmla="*/ 142 w 318"/>
                  <a:gd name="T75" fmla="*/ 59 h 318"/>
                  <a:gd name="T76" fmla="*/ 128 w 318"/>
                  <a:gd name="T77" fmla="*/ 102 h 318"/>
                  <a:gd name="T78" fmla="*/ 128 w 318"/>
                  <a:gd name="T79" fmla="*/ 133 h 318"/>
                  <a:gd name="T80" fmla="*/ 115 w 318"/>
                  <a:gd name="T81" fmla="*/ 133 h 318"/>
                  <a:gd name="T82" fmla="*/ 115 w 318"/>
                  <a:gd name="T83" fmla="*/ 104 h 318"/>
                  <a:gd name="T84" fmla="*/ 100 w 318"/>
                  <a:gd name="T85" fmla="*/ 59 h 318"/>
                  <a:gd name="T86" fmla="*/ 113 w 318"/>
                  <a:gd name="T87" fmla="*/ 59 h 318"/>
                  <a:gd name="T88" fmla="*/ 258 w 318"/>
                  <a:gd name="T89" fmla="*/ 214 h 318"/>
                  <a:gd name="T90" fmla="*/ 223 w 318"/>
                  <a:gd name="T91" fmla="*/ 250 h 318"/>
                  <a:gd name="T92" fmla="*/ 99 w 318"/>
                  <a:gd name="T93" fmla="*/ 250 h 318"/>
                  <a:gd name="T94" fmla="*/ 63 w 318"/>
                  <a:gd name="T95" fmla="*/ 214 h 318"/>
                  <a:gd name="T96" fmla="*/ 63 w 318"/>
                  <a:gd name="T97" fmla="*/ 186 h 318"/>
                  <a:gd name="T98" fmla="*/ 99 w 318"/>
                  <a:gd name="T99" fmla="*/ 150 h 318"/>
                  <a:gd name="T100" fmla="*/ 223 w 318"/>
                  <a:gd name="T101" fmla="*/ 150 h 318"/>
                  <a:gd name="T102" fmla="*/ 258 w 318"/>
                  <a:gd name="T103" fmla="*/ 186 h 318"/>
                  <a:gd name="T104" fmla="*/ 258 w 318"/>
                  <a:gd name="T105" fmla="*/ 2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318">
                    <a:moveTo>
                      <a:pt x="159" y="0"/>
                    </a:moveTo>
                    <a:cubicBezTo>
                      <a:pt x="71" y="0"/>
                      <a:pt x="0" y="71"/>
                      <a:pt x="0" y="159"/>
                    </a:cubicBezTo>
                    <a:cubicBezTo>
                      <a:pt x="0" y="247"/>
                      <a:pt x="71" y="318"/>
                      <a:pt x="159" y="318"/>
                    </a:cubicBezTo>
                    <a:cubicBezTo>
                      <a:pt x="246" y="318"/>
                      <a:pt x="318" y="247"/>
                      <a:pt x="318" y="159"/>
                    </a:cubicBezTo>
                    <a:cubicBezTo>
                      <a:pt x="318" y="71"/>
                      <a:pt x="246" y="0"/>
                      <a:pt x="159" y="0"/>
                    </a:cubicBezTo>
                    <a:close/>
                    <a:moveTo>
                      <a:pt x="184" y="79"/>
                    </a:moveTo>
                    <a:cubicBezTo>
                      <a:pt x="195" y="79"/>
                      <a:pt x="195" y="79"/>
                      <a:pt x="195" y="79"/>
                    </a:cubicBezTo>
                    <a:cubicBezTo>
                      <a:pt x="195" y="120"/>
                      <a:pt x="195" y="120"/>
                      <a:pt x="195" y="120"/>
                    </a:cubicBezTo>
                    <a:cubicBezTo>
                      <a:pt x="195" y="122"/>
                      <a:pt x="196" y="122"/>
                      <a:pt x="196" y="123"/>
                    </a:cubicBezTo>
                    <a:cubicBezTo>
                      <a:pt x="197" y="124"/>
                      <a:pt x="197" y="124"/>
                      <a:pt x="198" y="124"/>
                    </a:cubicBezTo>
                    <a:cubicBezTo>
                      <a:pt x="199" y="124"/>
                      <a:pt x="200" y="123"/>
                      <a:pt x="201" y="123"/>
                    </a:cubicBezTo>
                    <a:cubicBezTo>
                      <a:pt x="203" y="122"/>
                      <a:pt x="204" y="121"/>
                      <a:pt x="205" y="120"/>
                    </a:cubicBezTo>
                    <a:cubicBezTo>
                      <a:pt x="205" y="79"/>
                      <a:pt x="205" y="79"/>
                      <a:pt x="205" y="79"/>
                    </a:cubicBezTo>
                    <a:cubicBezTo>
                      <a:pt x="216" y="79"/>
                      <a:pt x="216" y="79"/>
                      <a:pt x="216" y="79"/>
                    </a:cubicBezTo>
                    <a:cubicBezTo>
                      <a:pt x="216" y="133"/>
                      <a:pt x="216" y="133"/>
                      <a:pt x="216" y="133"/>
                    </a:cubicBezTo>
                    <a:cubicBezTo>
                      <a:pt x="205" y="133"/>
                      <a:pt x="205" y="133"/>
                      <a:pt x="205" y="133"/>
                    </a:cubicBezTo>
                    <a:cubicBezTo>
                      <a:pt x="205" y="127"/>
                      <a:pt x="205" y="127"/>
                      <a:pt x="205" y="127"/>
                    </a:cubicBezTo>
                    <a:cubicBezTo>
                      <a:pt x="203" y="129"/>
                      <a:pt x="201" y="131"/>
                      <a:pt x="199" y="132"/>
                    </a:cubicBezTo>
                    <a:cubicBezTo>
                      <a:pt x="196" y="133"/>
                      <a:pt x="194" y="134"/>
                      <a:pt x="192" y="134"/>
                    </a:cubicBezTo>
                    <a:cubicBezTo>
                      <a:pt x="190" y="134"/>
                      <a:pt x="188" y="133"/>
                      <a:pt x="186" y="131"/>
                    </a:cubicBezTo>
                    <a:cubicBezTo>
                      <a:pt x="185" y="130"/>
                      <a:pt x="184" y="127"/>
                      <a:pt x="184" y="124"/>
                    </a:cubicBezTo>
                    <a:lnTo>
                      <a:pt x="184" y="79"/>
                    </a:lnTo>
                    <a:close/>
                    <a:moveTo>
                      <a:pt x="143" y="91"/>
                    </a:moveTo>
                    <a:cubicBezTo>
                      <a:pt x="143" y="87"/>
                      <a:pt x="145" y="83"/>
                      <a:pt x="148" y="81"/>
                    </a:cubicBezTo>
                    <a:cubicBezTo>
                      <a:pt x="151" y="78"/>
                      <a:pt x="155" y="77"/>
                      <a:pt x="160" y="77"/>
                    </a:cubicBezTo>
                    <a:cubicBezTo>
                      <a:pt x="164" y="77"/>
                      <a:pt x="168" y="78"/>
                      <a:pt x="171" y="81"/>
                    </a:cubicBezTo>
                    <a:cubicBezTo>
                      <a:pt x="174" y="84"/>
                      <a:pt x="175" y="87"/>
                      <a:pt x="175" y="91"/>
                    </a:cubicBezTo>
                    <a:cubicBezTo>
                      <a:pt x="175" y="119"/>
                      <a:pt x="175" y="119"/>
                      <a:pt x="175" y="119"/>
                    </a:cubicBezTo>
                    <a:cubicBezTo>
                      <a:pt x="175" y="124"/>
                      <a:pt x="174" y="128"/>
                      <a:pt x="171" y="130"/>
                    </a:cubicBezTo>
                    <a:cubicBezTo>
                      <a:pt x="168" y="133"/>
                      <a:pt x="164" y="134"/>
                      <a:pt x="159" y="134"/>
                    </a:cubicBezTo>
                    <a:cubicBezTo>
                      <a:pt x="154" y="134"/>
                      <a:pt x="150" y="133"/>
                      <a:pt x="147" y="130"/>
                    </a:cubicBezTo>
                    <a:cubicBezTo>
                      <a:pt x="145" y="127"/>
                      <a:pt x="143" y="124"/>
                      <a:pt x="143" y="119"/>
                    </a:cubicBezTo>
                    <a:lnTo>
                      <a:pt x="143" y="91"/>
                    </a:lnTo>
                    <a:close/>
                    <a:moveTo>
                      <a:pt x="113" y="59"/>
                    </a:moveTo>
                    <a:cubicBezTo>
                      <a:pt x="121" y="89"/>
                      <a:pt x="121" y="89"/>
                      <a:pt x="121" y="89"/>
                    </a:cubicBezTo>
                    <a:cubicBezTo>
                      <a:pt x="122" y="89"/>
                      <a:pt x="122" y="89"/>
                      <a:pt x="122" y="89"/>
                    </a:cubicBezTo>
                    <a:cubicBezTo>
                      <a:pt x="130" y="59"/>
                      <a:pt x="130" y="59"/>
                      <a:pt x="130" y="59"/>
                    </a:cubicBezTo>
                    <a:cubicBezTo>
                      <a:pt x="142" y="59"/>
                      <a:pt x="142" y="59"/>
                      <a:pt x="142" y="59"/>
                    </a:cubicBezTo>
                    <a:cubicBezTo>
                      <a:pt x="128" y="102"/>
                      <a:pt x="128" y="102"/>
                      <a:pt x="128" y="102"/>
                    </a:cubicBezTo>
                    <a:cubicBezTo>
                      <a:pt x="128" y="133"/>
                      <a:pt x="128" y="133"/>
                      <a:pt x="128" y="133"/>
                    </a:cubicBezTo>
                    <a:cubicBezTo>
                      <a:pt x="115" y="133"/>
                      <a:pt x="115" y="133"/>
                      <a:pt x="115" y="133"/>
                    </a:cubicBezTo>
                    <a:cubicBezTo>
                      <a:pt x="115" y="104"/>
                      <a:pt x="115" y="104"/>
                      <a:pt x="115" y="104"/>
                    </a:cubicBezTo>
                    <a:cubicBezTo>
                      <a:pt x="100" y="59"/>
                      <a:pt x="100" y="59"/>
                      <a:pt x="100" y="59"/>
                    </a:cubicBezTo>
                    <a:lnTo>
                      <a:pt x="113" y="59"/>
                    </a:lnTo>
                    <a:close/>
                    <a:moveTo>
                      <a:pt x="258" y="214"/>
                    </a:moveTo>
                    <a:cubicBezTo>
                      <a:pt x="258" y="234"/>
                      <a:pt x="242" y="250"/>
                      <a:pt x="223" y="250"/>
                    </a:cubicBezTo>
                    <a:cubicBezTo>
                      <a:pt x="99" y="250"/>
                      <a:pt x="99" y="250"/>
                      <a:pt x="99" y="250"/>
                    </a:cubicBezTo>
                    <a:cubicBezTo>
                      <a:pt x="79" y="250"/>
                      <a:pt x="63" y="234"/>
                      <a:pt x="63" y="214"/>
                    </a:cubicBezTo>
                    <a:cubicBezTo>
                      <a:pt x="63" y="186"/>
                      <a:pt x="63" y="186"/>
                      <a:pt x="63" y="186"/>
                    </a:cubicBezTo>
                    <a:cubicBezTo>
                      <a:pt x="63" y="166"/>
                      <a:pt x="79" y="150"/>
                      <a:pt x="99" y="150"/>
                    </a:cubicBezTo>
                    <a:cubicBezTo>
                      <a:pt x="223" y="150"/>
                      <a:pt x="223" y="150"/>
                      <a:pt x="223" y="150"/>
                    </a:cubicBezTo>
                    <a:cubicBezTo>
                      <a:pt x="242" y="150"/>
                      <a:pt x="258" y="166"/>
                      <a:pt x="258" y="186"/>
                    </a:cubicBezTo>
                    <a:lnTo>
                      <a:pt x="258" y="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42" name="Freeform 11"/>
              <p:cNvSpPr>
                <a:spLocks noEditPoints="1"/>
              </p:cNvSpPr>
              <p:nvPr/>
            </p:nvSpPr>
            <p:spPr bwMode="auto">
              <a:xfrm>
                <a:off x="7616825" y="4787900"/>
                <a:ext cx="187325" cy="334963"/>
              </a:xfrm>
              <a:custGeom>
                <a:avLst/>
                <a:gdLst>
                  <a:gd name="T0" fmla="*/ 15 w 29"/>
                  <a:gd name="T1" fmla="*/ 0 h 52"/>
                  <a:gd name="T2" fmla="*/ 5 w 29"/>
                  <a:gd name="T3" fmla="*/ 4 h 52"/>
                  <a:gd name="T4" fmla="*/ 0 w 29"/>
                  <a:gd name="T5" fmla="*/ 14 h 52"/>
                  <a:gd name="T6" fmla="*/ 0 w 29"/>
                  <a:gd name="T7" fmla="*/ 37 h 52"/>
                  <a:gd name="T8" fmla="*/ 4 w 29"/>
                  <a:gd name="T9" fmla="*/ 48 h 52"/>
                  <a:gd name="T10" fmla="*/ 15 w 29"/>
                  <a:gd name="T11" fmla="*/ 52 h 52"/>
                  <a:gd name="T12" fmla="*/ 26 w 29"/>
                  <a:gd name="T13" fmla="*/ 48 h 52"/>
                  <a:gd name="T14" fmla="*/ 29 w 29"/>
                  <a:gd name="T15" fmla="*/ 37 h 52"/>
                  <a:gd name="T16" fmla="*/ 29 w 29"/>
                  <a:gd name="T17" fmla="*/ 34 h 52"/>
                  <a:gd name="T18" fmla="*/ 19 w 29"/>
                  <a:gd name="T19" fmla="*/ 34 h 52"/>
                  <a:gd name="T20" fmla="*/ 19 w 29"/>
                  <a:gd name="T21" fmla="*/ 36 h 52"/>
                  <a:gd name="T22" fmla="*/ 18 w 29"/>
                  <a:gd name="T23" fmla="*/ 42 h 52"/>
                  <a:gd name="T24" fmla="*/ 15 w 29"/>
                  <a:gd name="T25" fmla="*/ 43 h 52"/>
                  <a:gd name="T26" fmla="*/ 12 w 29"/>
                  <a:gd name="T27" fmla="*/ 42 h 52"/>
                  <a:gd name="T28" fmla="*/ 11 w 29"/>
                  <a:gd name="T29" fmla="*/ 36 h 52"/>
                  <a:gd name="T30" fmla="*/ 11 w 29"/>
                  <a:gd name="T31" fmla="*/ 27 h 52"/>
                  <a:gd name="T32" fmla="*/ 29 w 29"/>
                  <a:gd name="T33" fmla="*/ 27 h 52"/>
                  <a:gd name="T34" fmla="*/ 29 w 29"/>
                  <a:gd name="T35" fmla="*/ 14 h 52"/>
                  <a:gd name="T36" fmla="*/ 26 w 29"/>
                  <a:gd name="T37" fmla="*/ 4 h 52"/>
                  <a:gd name="T38" fmla="*/ 15 w 29"/>
                  <a:gd name="T39" fmla="*/ 0 h 52"/>
                  <a:gd name="T40" fmla="*/ 19 w 29"/>
                  <a:gd name="T41" fmla="*/ 19 h 52"/>
                  <a:gd name="T42" fmla="*/ 11 w 29"/>
                  <a:gd name="T43" fmla="*/ 19 h 52"/>
                  <a:gd name="T44" fmla="*/ 11 w 29"/>
                  <a:gd name="T45" fmla="*/ 14 h 52"/>
                  <a:gd name="T46" fmla="*/ 12 w 29"/>
                  <a:gd name="T47" fmla="*/ 10 h 52"/>
                  <a:gd name="T48" fmla="*/ 15 w 29"/>
                  <a:gd name="T49" fmla="*/ 9 h 52"/>
                  <a:gd name="T50" fmla="*/ 18 w 29"/>
                  <a:gd name="T51" fmla="*/ 10 h 52"/>
                  <a:gd name="T52" fmla="*/ 19 w 29"/>
                  <a:gd name="T53" fmla="*/ 14 h 52"/>
                  <a:gd name="T54" fmla="*/ 19 w 29"/>
                  <a:gd name="T55"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52">
                    <a:moveTo>
                      <a:pt x="15" y="0"/>
                    </a:moveTo>
                    <a:cubicBezTo>
                      <a:pt x="11" y="0"/>
                      <a:pt x="7" y="1"/>
                      <a:pt x="5" y="4"/>
                    </a:cubicBezTo>
                    <a:cubicBezTo>
                      <a:pt x="2" y="7"/>
                      <a:pt x="0" y="10"/>
                      <a:pt x="0" y="14"/>
                    </a:cubicBezTo>
                    <a:cubicBezTo>
                      <a:pt x="0" y="37"/>
                      <a:pt x="0" y="37"/>
                      <a:pt x="0" y="37"/>
                    </a:cubicBezTo>
                    <a:cubicBezTo>
                      <a:pt x="0" y="41"/>
                      <a:pt x="2" y="45"/>
                      <a:pt x="4" y="48"/>
                    </a:cubicBezTo>
                    <a:cubicBezTo>
                      <a:pt x="7" y="50"/>
                      <a:pt x="10" y="52"/>
                      <a:pt x="15" y="52"/>
                    </a:cubicBezTo>
                    <a:cubicBezTo>
                      <a:pt x="20" y="52"/>
                      <a:pt x="23" y="51"/>
                      <a:pt x="26" y="48"/>
                    </a:cubicBezTo>
                    <a:cubicBezTo>
                      <a:pt x="28" y="45"/>
                      <a:pt x="29" y="42"/>
                      <a:pt x="29" y="37"/>
                    </a:cubicBezTo>
                    <a:cubicBezTo>
                      <a:pt x="29" y="34"/>
                      <a:pt x="29" y="34"/>
                      <a:pt x="29" y="34"/>
                    </a:cubicBezTo>
                    <a:cubicBezTo>
                      <a:pt x="19" y="34"/>
                      <a:pt x="19" y="34"/>
                      <a:pt x="19" y="34"/>
                    </a:cubicBezTo>
                    <a:cubicBezTo>
                      <a:pt x="19" y="36"/>
                      <a:pt x="19" y="36"/>
                      <a:pt x="19" y="36"/>
                    </a:cubicBezTo>
                    <a:cubicBezTo>
                      <a:pt x="19" y="39"/>
                      <a:pt x="19" y="41"/>
                      <a:pt x="18" y="42"/>
                    </a:cubicBezTo>
                    <a:cubicBezTo>
                      <a:pt x="18" y="43"/>
                      <a:pt x="17" y="43"/>
                      <a:pt x="15" y="43"/>
                    </a:cubicBezTo>
                    <a:cubicBezTo>
                      <a:pt x="13" y="43"/>
                      <a:pt x="12" y="43"/>
                      <a:pt x="12" y="42"/>
                    </a:cubicBezTo>
                    <a:cubicBezTo>
                      <a:pt x="11" y="41"/>
                      <a:pt x="11" y="39"/>
                      <a:pt x="11" y="36"/>
                    </a:cubicBezTo>
                    <a:cubicBezTo>
                      <a:pt x="11" y="27"/>
                      <a:pt x="11" y="27"/>
                      <a:pt x="11" y="27"/>
                    </a:cubicBezTo>
                    <a:cubicBezTo>
                      <a:pt x="29" y="27"/>
                      <a:pt x="29" y="27"/>
                      <a:pt x="29" y="27"/>
                    </a:cubicBezTo>
                    <a:cubicBezTo>
                      <a:pt x="29" y="14"/>
                      <a:pt x="29" y="14"/>
                      <a:pt x="29" y="14"/>
                    </a:cubicBezTo>
                    <a:cubicBezTo>
                      <a:pt x="29" y="10"/>
                      <a:pt x="28" y="6"/>
                      <a:pt x="26" y="4"/>
                    </a:cubicBezTo>
                    <a:cubicBezTo>
                      <a:pt x="23" y="1"/>
                      <a:pt x="20" y="0"/>
                      <a:pt x="15" y="0"/>
                    </a:cubicBezTo>
                    <a:close/>
                    <a:moveTo>
                      <a:pt x="19" y="19"/>
                    </a:moveTo>
                    <a:cubicBezTo>
                      <a:pt x="11" y="19"/>
                      <a:pt x="11" y="19"/>
                      <a:pt x="11" y="19"/>
                    </a:cubicBezTo>
                    <a:cubicBezTo>
                      <a:pt x="11" y="14"/>
                      <a:pt x="11" y="14"/>
                      <a:pt x="11" y="14"/>
                    </a:cubicBezTo>
                    <a:cubicBezTo>
                      <a:pt x="11" y="12"/>
                      <a:pt x="11" y="11"/>
                      <a:pt x="12" y="10"/>
                    </a:cubicBezTo>
                    <a:cubicBezTo>
                      <a:pt x="12" y="9"/>
                      <a:pt x="13" y="9"/>
                      <a:pt x="15" y="9"/>
                    </a:cubicBezTo>
                    <a:cubicBezTo>
                      <a:pt x="16" y="9"/>
                      <a:pt x="18" y="9"/>
                      <a:pt x="18" y="10"/>
                    </a:cubicBezTo>
                    <a:cubicBezTo>
                      <a:pt x="19" y="11"/>
                      <a:pt x="19" y="12"/>
                      <a:pt x="19" y="14"/>
                    </a:cubicBezTo>
                    <a:lnTo>
                      <a:pt x="1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sp>
          <p:nvSpPr>
            <p:cNvPr id="86" name="Freeform 12"/>
            <p:cNvSpPr>
              <a:spLocks noEditPoints="1"/>
            </p:cNvSpPr>
            <p:nvPr/>
          </p:nvSpPr>
          <p:spPr bwMode="auto">
            <a:xfrm>
              <a:off x="2360167" y="6349457"/>
              <a:ext cx="334585" cy="333805"/>
            </a:xfrm>
            <a:custGeom>
              <a:avLst/>
              <a:gdLst>
                <a:gd name="T0" fmla="*/ 158 w 317"/>
                <a:gd name="T1" fmla="*/ 0 h 317"/>
                <a:gd name="T2" fmla="*/ 0 w 317"/>
                <a:gd name="T3" fmla="*/ 159 h 317"/>
                <a:gd name="T4" fmla="*/ 158 w 317"/>
                <a:gd name="T5" fmla="*/ 317 h 317"/>
                <a:gd name="T6" fmla="*/ 317 w 317"/>
                <a:gd name="T7" fmla="*/ 159 h 317"/>
                <a:gd name="T8" fmla="*/ 158 w 317"/>
                <a:gd name="T9" fmla="*/ 0 h 317"/>
                <a:gd name="T10" fmla="*/ 238 w 317"/>
                <a:gd name="T11" fmla="*/ 127 h 317"/>
                <a:gd name="T12" fmla="*/ 239 w 317"/>
                <a:gd name="T13" fmla="*/ 132 h 317"/>
                <a:gd name="T14" fmla="*/ 125 w 317"/>
                <a:gd name="T15" fmla="*/ 246 h 317"/>
                <a:gd name="T16" fmla="*/ 63 w 317"/>
                <a:gd name="T17" fmla="*/ 228 h 317"/>
                <a:gd name="T18" fmla="*/ 73 w 317"/>
                <a:gd name="T19" fmla="*/ 228 h 317"/>
                <a:gd name="T20" fmla="*/ 123 w 317"/>
                <a:gd name="T21" fmla="*/ 211 h 317"/>
                <a:gd name="T22" fmla="*/ 85 w 317"/>
                <a:gd name="T23" fmla="*/ 183 h 317"/>
                <a:gd name="T24" fmla="*/ 93 w 317"/>
                <a:gd name="T25" fmla="*/ 184 h 317"/>
                <a:gd name="T26" fmla="*/ 103 w 317"/>
                <a:gd name="T27" fmla="*/ 183 h 317"/>
                <a:gd name="T28" fmla="*/ 71 w 317"/>
                <a:gd name="T29" fmla="*/ 143 h 317"/>
                <a:gd name="T30" fmla="*/ 71 w 317"/>
                <a:gd name="T31" fmla="*/ 143 h 317"/>
                <a:gd name="T32" fmla="*/ 89 w 317"/>
                <a:gd name="T33" fmla="*/ 148 h 317"/>
                <a:gd name="T34" fmla="*/ 71 w 317"/>
                <a:gd name="T35" fmla="*/ 115 h 317"/>
                <a:gd name="T36" fmla="*/ 77 w 317"/>
                <a:gd name="T37" fmla="*/ 94 h 317"/>
                <a:gd name="T38" fmla="*/ 159 w 317"/>
                <a:gd name="T39" fmla="*/ 136 h 317"/>
                <a:gd name="T40" fmla="*/ 158 w 317"/>
                <a:gd name="T41" fmla="*/ 127 h 317"/>
                <a:gd name="T42" fmla="*/ 198 w 317"/>
                <a:gd name="T43" fmla="*/ 87 h 317"/>
                <a:gd name="T44" fmla="*/ 228 w 317"/>
                <a:gd name="T45" fmla="*/ 100 h 317"/>
                <a:gd name="T46" fmla="*/ 253 w 317"/>
                <a:gd name="T47" fmla="*/ 90 h 317"/>
                <a:gd name="T48" fmla="*/ 235 w 317"/>
                <a:gd name="T49" fmla="*/ 112 h 317"/>
                <a:gd name="T50" fmla="*/ 258 w 317"/>
                <a:gd name="T51" fmla="*/ 106 h 317"/>
                <a:gd name="T52" fmla="*/ 238 w 317"/>
                <a:gd name="T53" fmla="*/ 12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317">
                  <a:moveTo>
                    <a:pt x="158" y="0"/>
                  </a:moveTo>
                  <a:cubicBezTo>
                    <a:pt x="71" y="0"/>
                    <a:pt x="0" y="71"/>
                    <a:pt x="0" y="159"/>
                  </a:cubicBezTo>
                  <a:cubicBezTo>
                    <a:pt x="0" y="246"/>
                    <a:pt x="71" y="317"/>
                    <a:pt x="158" y="317"/>
                  </a:cubicBezTo>
                  <a:cubicBezTo>
                    <a:pt x="246" y="317"/>
                    <a:pt x="317" y="246"/>
                    <a:pt x="317" y="159"/>
                  </a:cubicBezTo>
                  <a:cubicBezTo>
                    <a:pt x="317" y="71"/>
                    <a:pt x="246" y="0"/>
                    <a:pt x="158" y="0"/>
                  </a:cubicBezTo>
                  <a:close/>
                  <a:moveTo>
                    <a:pt x="238" y="127"/>
                  </a:moveTo>
                  <a:cubicBezTo>
                    <a:pt x="239" y="128"/>
                    <a:pt x="239" y="130"/>
                    <a:pt x="239" y="132"/>
                  </a:cubicBezTo>
                  <a:cubicBezTo>
                    <a:pt x="239" y="185"/>
                    <a:pt x="198" y="246"/>
                    <a:pt x="125" y="246"/>
                  </a:cubicBezTo>
                  <a:cubicBezTo>
                    <a:pt x="102" y="246"/>
                    <a:pt x="81" y="239"/>
                    <a:pt x="63" y="228"/>
                  </a:cubicBezTo>
                  <a:cubicBezTo>
                    <a:pt x="66" y="228"/>
                    <a:pt x="70" y="228"/>
                    <a:pt x="73" y="228"/>
                  </a:cubicBezTo>
                  <a:cubicBezTo>
                    <a:pt x="92" y="228"/>
                    <a:pt x="109" y="222"/>
                    <a:pt x="123" y="211"/>
                  </a:cubicBezTo>
                  <a:cubicBezTo>
                    <a:pt x="105" y="211"/>
                    <a:pt x="90" y="199"/>
                    <a:pt x="85" y="183"/>
                  </a:cubicBezTo>
                  <a:cubicBezTo>
                    <a:pt x="88" y="184"/>
                    <a:pt x="90" y="184"/>
                    <a:pt x="93" y="184"/>
                  </a:cubicBezTo>
                  <a:cubicBezTo>
                    <a:pt x="96" y="184"/>
                    <a:pt x="100" y="184"/>
                    <a:pt x="103" y="183"/>
                  </a:cubicBezTo>
                  <a:cubicBezTo>
                    <a:pt x="85" y="179"/>
                    <a:pt x="71" y="163"/>
                    <a:pt x="71" y="143"/>
                  </a:cubicBezTo>
                  <a:cubicBezTo>
                    <a:pt x="71" y="143"/>
                    <a:pt x="71" y="143"/>
                    <a:pt x="71" y="143"/>
                  </a:cubicBezTo>
                  <a:cubicBezTo>
                    <a:pt x="77" y="146"/>
                    <a:pt x="83" y="148"/>
                    <a:pt x="89" y="148"/>
                  </a:cubicBezTo>
                  <a:cubicBezTo>
                    <a:pt x="79" y="141"/>
                    <a:pt x="71" y="128"/>
                    <a:pt x="71" y="115"/>
                  </a:cubicBezTo>
                  <a:cubicBezTo>
                    <a:pt x="71" y="107"/>
                    <a:pt x="73" y="100"/>
                    <a:pt x="77" y="94"/>
                  </a:cubicBezTo>
                  <a:cubicBezTo>
                    <a:pt x="97" y="119"/>
                    <a:pt x="126" y="135"/>
                    <a:pt x="159" y="136"/>
                  </a:cubicBezTo>
                  <a:cubicBezTo>
                    <a:pt x="159" y="133"/>
                    <a:pt x="158" y="130"/>
                    <a:pt x="158" y="127"/>
                  </a:cubicBezTo>
                  <a:cubicBezTo>
                    <a:pt x="158" y="105"/>
                    <a:pt x="176" y="87"/>
                    <a:pt x="198" y="87"/>
                  </a:cubicBezTo>
                  <a:cubicBezTo>
                    <a:pt x="210" y="87"/>
                    <a:pt x="220" y="92"/>
                    <a:pt x="228" y="100"/>
                  </a:cubicBezTo>
                  <a:cubicBezTo>
                    <a:pt x="237" y="98"/>
                    <a:pt x="245" y="95"/>
                    <a:pt x="253" y="90"/>
                  </a:cubicBezTo>
                  <a:cubicBezTo>
                    <a:pt x="250" y="99"/>
                    <a:pt x="244" y="107"/>
                    <a:pt x="235" y="112"/>
                  </a:cubicBezTo>
                  <a:cubicBezTo>
                    <a:pt x="244" y="111"/>
                    <a:pt x="251" y="109"/>
                    <a:pt x="258" y="106"/>
                  </a:cubicBezTo>
                  <a:cubicBezTo>
                    <a:pt x="253" y="114"/>
                    <a:pt x="246" y="121"/>
                    <a:pt x="238" y="127"/>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nvGrpSpPr>
            <p:cNvPr id="87" name="Agrupar 89"/>
            <p:cNvGrpSpPr/>
            <p:nvPr/>
          </p:nvGrpSpPr>
          <p:grpSpPr>
            <a:xfrm>
              <a:off x="961378" y="6348418"/>
              <a:ext cx="334585" cy="334844"/>
              <a:chOff x="3800475" y="3635375"/>
              <a:chExt cx="2046288" cy="2047875"/>
            </a:xfrm>
            <a:solidFill>
              <a:srgbClr val="AAAAAA"/>
            </a:solidFill>
          </p:grpSpPr>
          <p:sp>
            <p:nvSpPr>
              <p:cNvPr id="92" name="Freeform 13"/>
              <p:cNvSpPr>
                <a:spLocks/>
              </p:cNvSpPr>
              <p:nvPr/>
            </p:nvSpPr>
            <p:spPr bwMode="auto">
              <a:xfrm>
                <a:off x="5214938" y="4389438"/>
                <a:ext cx="206375" cy="217488"/>
              </a:xfrm>
              <a:custGeom>
                <a:avLst/>
                <a:gdLst>
                  <a:gd name="T0" fmla="*/ 4 w 32"/>
                  <a:gd name="T1" fmla="*/ 34 h 34"/>
                  <a:gd name="T2" fmla="*/ 32 w 32"/>
                  <a:gd name="T3" fmla="*/ 34 h 34"/>
                  <a:gd name="T4" fmla="*/ 26 w 32"/>
                  <a:gd name="T5" fmla="*/ 10 h 34"/>
                  <a:gd name="T6" fmla="*/ 0 w 32"/>
                  <a:gd name="T7" fmla="*/ 0 h 34"/>
                  <a:gd name="T8" fmla="*/ 4 w 32"/>
                  <a:gd name="T9" fmla="*/ 34 h 34"/>
                </a:gdLst>
                <a:ahLst/>
                <a:cxnLst>
                  <a:cxn ang="0">
                    <a:pos x="T0" y="T1"/>
                  </a:cxn>
                  <a:cxn ang="0">
                    <a:pos x="T2" y="T3"/>
                  </a:cxn>
                  <a:cxn ang="0">
                    <a:pos x="T4" y="T5"/>
                  </a:cxn>
                  <a:cxn ang="0">
                    <a:pos x="T6" y="T7"/>
                  </a:cxn>
                  <a:cxn ang="0">
                    <a:pos x="T8" y="T9"/>
                  </a:cxn>
                </a:cxnLst>
                <a:rect l="0" t="0" r="r" b="b"/>
                <a:pathLst>
                  <a:path w="32" h="34">
                    <a:moveTo>
                      <a:pt x="4" y="34"/>
                    </a:moveTo>
                    <a:cubicBezTo>
                      <a:pt x="32" y="34"/>
                      <a:pt x="32" y="34"/>
                      <a:pt x="32" y="34"/>
                    </a:cubicBezTo>
                    <a:cubicBezTo>
                      <a:pt x="32" y="26"/>
                      <a:pt x="29" y="18"/>
                      <a:pt x="26" y="10"/>
                    </a:cubicBezTo>
                    <a:cubicBezTo>
                      <a:pt x="18" y="6"/>
                      <a:pt x="9" y="3"/>
                      <a:pt x="0" y="0"/>
                    </a:cubicBezTo>
                    <a:cubicBezTo>
                      <a:pt x="2" y="12"/>
                      <a:pt x="4" y="23"/>
                      <a:pt x="4"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3" name="Freeform 14"/>
              <p:cNvSpPr>
                <a:spLocks/>
              </p:cNvSpPr>
              <p:nvPr/>
            </p:nvSpPr>
            <p:spPr bwMode="auto">
              <a:xfrm>
                <a:off x="4878388" y="4337050"/>
                <a:ext cx="258763" cy="269875"/>
              </a:xfrm>
              <a:custGeom>
                <a:avLst/>
                <a:gdLst>
                  <a:gd name="T0" fmla="*/ 35 w 40"/>
                  <a:gd name="T1" fmla="*/ 4 h 42"/>
                  <a:gd name="T2" fmla="*/ 0 w 40"/>
                  <a:gd name="T3" fmla="*/ 0 h 42"/>
                  <a:gd name="T4" fmla="*/ 0 w 40"/>
                  <a:gd name="T5" fmla="*/ 42 h 42"/>
                  <a:gd name="T6" fmla="*/ 40 w 40"/>
                  <a:gd name="T7" fmla="*/ 42 h 42"/>
                  <a:gd name="T8" fmla="*/ 35 w 40"/>
                  <a:gd name="T9" fmla="*/ 4 h 42"/>
                </a:gdLst>
                <a:ahLst/>
                <a:cxnLst>
                  <a:cxn ang="0">
                    <a:pos x="T0" y="T1"/>
                  </a:cxn>
                  <a:cxn ang="0">
                    <a:pos x="T2" y="T3"/>
                  </a:cxn>
                  <a:cxn ang="0">
                    <a:pos x="T4" y="T5"/>
                  </a:cxn>
                  <a:cxn ang="0">
                    <a:pos x="T6" y="T7"/>
                  </a:cxn>
                  <a:cxn ang="0">
                    <a:pos x="T8" y="T9"/>
                  </a:cxn>
                </a:cxnLst>
                <a:rect l="0" t="0" r="r" b="b"/>
                <a:pathLst>
                  <a:path w="40" h="42">
                    <a:moveTo>
                      <a:pt x="35" y="4"/>
                    </a:moveTo>
                    <a:cubicBezTo>
                      <a:pt x="23" y="2"/>
                      <a:pt x="11" y="1"/>
                      <a:pt x="0" y="0"/>
                    </a:cubicBezTo>
                    <a:cubicBezTo>
                      <a:pt x="0" y="42"/>
                      <a:pt x="0" y="42"/>
                      <a:pt x="0" y="42"/>
                    </a:cubicBezTo>
                    <a:cubicBezTo>
                      <a:pt x="40" y="42"/>
                      <a:pt x="40" y="42"/>
                      <a:pt x="40" y="42"/>
                    </a:cubicBezTo>
                    <a:cubicBezTo>
                      <a:pt x="39" y="30"/>
                      <a:pt x="38" y="17"/>
                      <a:pt x="35"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4" name="Freeform 15"/>
              <p:cNvSpPr>
                <a:spLocks/>
              </p:cNvSpPr>
              <p:nvPr/>
            </p:nvSpPr>
            <p:spPr bwMode="auto">
              <a:xfrm>
                <a:off x="4878388" y="5078413"/>
                <a:ext cx="206375" cy="192088"/>
              </a:xfrm>
              <a:custGeom>
                <a:avLst/>
                <a:gdLst>
                  <a:gd name="T0" fmla="*/ 0 w 32"/>
                  <a:gd name="T1" fmla="*/ 30 h 30"/>
                  <a:gd name="T2" fmla="*/ 12 w 32"/>
                  <a:gd name="T3" fmla="*/ 28 h 30"/>
                  <a:gd name="T4" fmla="*/ 13 w 32"/>
                  <a:gd name="T5" fmla="*/ 28 h 30"/>
                  <a:gd name="T6" fmla="*/ 13 w 32"/>
                  <a:gd name="T7" fmla="*/ 28 h 30"/>
                  <a:gd name="T8" fmla="*/ 23 w 32"/>
                  <a:gd name="T9" fmla="*/ 25 h 30"/>
                  <a:gd name="T10" fmla="*/ 32 w 32"/>
                  <a:gd name="T11" fmla="*/ 0 h 30"/>
                  <a:gd name="T12" fmla="*/ 0 w 32"/>
                  <a:gd name="T13" fmla="*/ 3 h 30"/>
                  <a:gd name="T14" fmla="*/ 0 w 3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0">
                    <a:moveTo>
                      <a:pt x="0" y="30"/>
                    </a:moveTo>
                    <a:cubicBezTo>
                      <a:pt x="4" y="29"/>
                      <a:pt x="8" y="29"/>
                      <a:pt x="12" y="28"/>
                    </a:cubicBezTo>
                    <a:cubicBezTo>
                      <a:pt x="13" y="28"/>
                      <a:pt x="13" y="28"/>
                      <a:pt x="13" y="28"/>
                    </a:cubicBezTo>
                    <a:cubicBezTo>
                      <a:pt x="13" y="28"/>
                      <a:pt x="13" y="28"/>
                      <a:pt x="13" y="28"/>
                    </a:cubicBezTo>
                    <a:cubicBezTo>
                      <a:pt x="16" y="27"/>
                      <a:pt x="20" y="26"/>
                      <a:pt x="23" y="25"/>
                    </a:cubicBezTo>
                    <a:cubicBezTo>
                      <a:pt x="27" y="17"/>
                      <a:pt x="30" y="9"/>
                      <a:pt x="32" y="0"/>
                    </a:cubicBezTo>
                    <a:cubicBezTo>
                      <a:pt x="21" y="2"/>
                      <a:pt x="11" y="3"/>
                      <a:pt x="0" y="3"/>
                    </a:cubicBezTo>
                    <a:lnTo>
                      <a:pt x="0"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5" name="Freeform 16"/>
              <p:cNvSpPr>
                <a:spLocks/>
              </p:cNvSpPr>
              <p:nvPr/>
            </p:nvSpPr>
            <p:spPr bwMode="auto">
              <a:xfrm>
                <a:off x="4233863" y="4710113"/>
                <a:ext cx="166688" cy="219075"/>
              </a:xfrm>
              <a:custGeom>
                <a:avLst/>
                <a:gdLst>
                  <a:gd name="T0" fmla="*/ 23 w 26"/>
                  <a:gd name="T1" fmla="*/ 0 h 34"/>
                  <a:gd name="T2" fmla="*/ 0 w 26"/>
                  <a:gd name="T3" fmla="*/ 0 h 34"/>
                  <a:gd name="T4" fmla="*/ 2 w 26"/>
                  <a:gd name="T5" fmla="*/ 14 h 34"/>
                  <a:gd name="T6" fmla="*/ 2 w 26"/>
                  <a:gd name="T7" fmla="*/ 15 h 34"/>
                  <a:gd name="T8" fmla="*/ 2 w 26"/>
                  <a:gd name="T9" fmla="*/ 15 h 34"/>
                  <a:gd name="T10" fmla="*/ 6 w 26"/>
                  <a:gd name="T11" fmla="*/ 27 h 34"/>
                  <a:gd name="T12" fmla="*/ 26 w 26"/>
                  <a:gd name="T13" fmla="*/ 34 h 34"/>
                  <a:gd name="T14" fmla="*/ 23 w 2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4">
                    <a:moveTo>
                      <a:pt x="23" y="0"/>
                    </a:moveTo>
                    <a:cubicBezTo>
                      <a:pt x="0" y="0"/>
                      <a:pt x="0" y="0"/>
                      <a:pt x="0" y="0"/>
                    </a:cubicBezTo>
                    <a:cubicBezTo>
                      <a:pt x="0" y="5"/>
                      <a:pt x="1" y="10"/>
                      <a:pt x="2" y="14"/>
                    </a:cubicBezTo>
                    <a:cubicBezTo>
                      <a:pt x="2" y="15"/>
                      <a:pt x="2" y="15"/>
                      <a:pt x="2" y="15"/>
                    </a:cubicBezTo>
                    <a:cubicBezTo>
                      <a:pt x="2" y="15"/>
                      <a:pt x="2" y="15"/>
                      <a:pt x="2" y="15"/>
                    </a:cubicBezTo>
                    <a:cubicBezTo>
                      <a:pt x="3" y="19"/>
                      <a:pt x="4" y="23"/>
                      <a:pt x="6" y="27"/>
                    </a:cubicBezTo>
                    <a:cubicBezTo>
                      <a:pt x="13" y="30"/>
                      <a:pt x="19" y="32"/>
                      <a:pt x="26" y="34"/>
                    </a:cubicBezTo>
                    <a:cubicBezTo>
                      <a:pt x="24" y="23"/>
                      <a:pt x="23" y="12"/>
                      <a:pt x="2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6" name="Freeform 17"/>
              <p:cNvSpPr>
                <a:spLocks/>
              </p:cNvSpPr>
              <p:nvPr/>
            </p:nvSpPr>
            <p:spPr bwMode="auto">
              <a:xfrm>
                <a:off x="4343400" y="5019675"/>
                <a:ext cx="103188" cy="115888"/>
              </a:xfrm>
              <a:custGeom>
                <a:avLst/>
                <a:gdLst>
                  <a:gd name="T0" fmla="*/ 0 w 16"/>
                  <a:gd name="T1" fmla="*/ 0 h 18"/>
                  <a:gd name="T2" fmla="*/ 2 w 16"/>
                  <a:gd name="T3" fmla="*/ 3 h 18"/>
                  <a:gd name="T4" fmla="*/ 10 w 16"/>
                  <a:gd name="T5" fmla="*/ 12 h 18"/>
                  <a:gd name="T6" fmla="*/ 16 w 16"/>
                  <a:gd name="T7" fmla="*/ 18 h 18"/>
                  <a:gd name="T8" fmla="*/ 12 w 16"/>
                  <a:gd name="T9" fmla="*/ 3 h 18"/>
                  <a:gd name="T10" fmla="*/ 0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0" y="0"/>
                    </a:moveTo>
                    <a:cubicBezTo>
                      <a:pt x="0" y="1"/>
                      <a:pt x="1" y="2"/>
                      <a:pt x="2" y="3"/>
                    </a:cubicBezTo>
                    <a:cubicBezTo>
                      <a:pt x="5" y="6"/>
                      <a:pt x="7" y="9"/>
                      <a:pt x="10" y="12"/>
                    </a:cubicBezTo>
                    <a:cubicBezTo>
                      <a:pt x="12" y="14"/>
                      <a:pt x="14" y="16"/>
                      <a:pt x="16" y="18"/>
                    </a:cubicBezTo>
                    <a:cubicBezTo>
                      <a:pt x="15" y="13"/>
                      <a:pt x="13" y="8"/>
                      <a:pt x="12" y="3"/>
                    </a:cubicBezTo>
                    <a:cubicBezTo>
                      <a:pt x="8" y="2"/>
                      <a:pt x="4"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1" name="Freeform 18"/>
              <p:cNvSpPr>
                <a:spLocks/>
              </p:cNvSpPr>
              <p:nvPr/>
            </p:nvSpPr>
            <p:spPr bwMode="auto">
              <a:xfrm>
                <a:off x="4537075" y="5065713"/>
                <a:ext cx="238125" cy="204788"/>
              </a:xfrm>
              <a:custGeom>
                <a:avLst/>
                <a:gdLst>
                  <a:gd name="T0" fmla="*/ 9 w 37"/>
                  <a:gd name="T1" fmla="*/ 24 h 32"/>
                  <a:gd name="T2" fmla="*/ 21 w 37"/>
                  <a:gd name="T3" fmla="*/ 29 h 32"/>
                  <a:gd name="T4" fmla="*/ 34 w 37"/>
                  <a:gd name="T5" fmla="*/ 31 h 32"/>
                  <a:gd name="T6" fmla="*/ 34 w 37"/>
                  <a:gd name="T7" fmla="*/ 31 h 32"/>
                  <a:gd name="T8" fmla="*/ 37 w 37"/>
                  <a:gd name="T9" fmla="*/ 32 h 32"/>
                  <a:gd name="T10" fmla="*/ 37 w 37"/>
                  <a:gd name="T11" fmla="*/ 5 h 32"/>
                  <a:gd name="T12" fmla="*/ 0 w 37"/>
                  <a:gd name="T13" fmla="*/ 0 h 32"/>
                  <a:gd name="T14" fmla="*/ 9 w 3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2">
                    <a:moveTo>
                      <a:pt x="9" y="24"/>
                    </a:moveTo>
                    <a:cubicBezTo>
                      <a:pt x="13" y="26"/>
                      <a:pt x="17" y="28"/>
                      <a:pt x="21" y="29"/>
                    </a:cubicBezTo>
                    <a:cubicBezTo>
                      <a:pt x="26" y="30"/>
                      <a:pt x="30" y="31"/>
                      <a:pt x="34" y="31"/>
                    </a:cubicBezTo>
                    <a:cubicBezTo>
                      <a:pt x="34" y="31"/>
                      <a:pt x="34" y="31"/>
                      <a:pt x="34" y="31"/>
                    </a:cubicBezTo>
                    <a:cubicBezTo>
                      <a:pt x="35" y="31"/>
                      <a:pt x="36" y="32"/>
                      <a:pt x="37" y="32"/>
                    </a:cubicBezTo>
                    <a:cubicBezTo>
                      <a:pt x="37" y="5"/>
                      <a:pt x="37" y="5"/>
                      <a:pt x="37" y="5"/>
                    </a:cubicBezTo>
                    <a:cubicBezTo>
                      <a:pt x="24" y="4"/>
                      <a:pt x="12" y="3"/>
                      <a:pt x="0" y="0"/>
                    </a:cubicBezTo>
                    <a:cubicBezTo>
                      <a:pt x="2" y="8"/>
                      <a:pt x="5" y="16"/>
                      <a:pt x="9"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2" name="Freeform 19"/>
              <p:cNvSpPr>
                <a:spLocks/>
              </p:cNvSpPr>
              <p:nvPr/>
            </p:nvSpPr>
            <p:spPr bwMode="auto">
              <a:xfrm>
                <a:off x="4484688" y="4710113"/>
                <a:ext cx="290513" cy="284163"/>
              </a:xfrm>
              <a:custGeom>
                <a:avLst/>
                <a:gdLst>
                  <a:gd name="T0" fmla="*/ 4 w 45"/>
                  <a:gd name="T1" fmla="*/ 38 h 44"/>
                  <a:gd name="T2" fmla="*/ 45 w 45"/>
                  <a:gd name="T3" fmla="*/ 44 h 44"/>
                  <a:gd name="T4" fmla="*/ 45 w 45"/>
                  <a:gd name="T5" fmla="*/ 0 h 44"/>
                  <a:gd name="T6" fmla="*/ 0 w 45"/>
                  <a:gd name="T7" fmla="*/ 0 h 44"/>
                  <a:gd name="T8" fmla="*/ 4 w 45"/>
                  <a:gd name="T9" fmla="*/ 38 h 44"/>
                </a:gdLst>
                <a:ahLst/>
                <a:cxnLst>
                  <a:cxn ang="0">
                    <a:pos x="T0" y="T1"/>
                  </a:cxn>
                  <a:cxn ang="0">
                    <a:pos x="T2" y="T3"/>
                  </a:cxn>
                  <a:cxn ang="0">
                    <a:pos x="T4" y="T5"/>
                  </a:cxn>
                  <a:cxn ang="0">
                    <a:pos x="T6" y="T7"/>
                  </a:cxn>
                  <a:cxn ang="0">
                    <a:pos x="T8" y="T9"/>
                  </a:cxn>
                </a:cxnLst>
                <a:rect l="0" t="0" r="r" b="b"/>
                <a:pathLst>
                  <a:path w="45" h="44">
                    <a:moveTo>
                      <a:pt x="4" y="38"/>
                    </a:moveTo>
                    <a:cubicBezTo>
                      <a:pt x="17" y="41"/>
                      <a:pt x="31" y="43"/>
                      <a:pt x="45" y="44"/>
                    </a:cubicBezTo>
                    <a:cubicBezTo>
                      <a:pt x="45" y="0"/>
                      <a:pt x="45" y="0"/>
                      <a:pt x="45" y="0"/>
                    </a:cubicBezTo>
                    <a:cubicBezTo>
                      <a:pt x="0" y="0"/>
                      <a:pt x="0" y="0"/>
                      <a:pt x="0" y="0"/>
                    </a:cubicBezTo>
                    <a:cubicBezTo>
                      <a:pt x="0" y="13"/>
                      <a:pt x="1" y="26"/>
                      <a:pt x="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0" name="Freeform 20"/>
              <p:cNvSpPr>
                <a:spLocks noEditPoints="1"/>
              </p:cNvSpPr>
              <p:nvPr/>
            </p:nvSpPr>
            <p:spPr bwMode="auto">
              <a:xfrm>
                <a:off x="3800475" y="3635375"/>
                <a:ext cx="2046288" cy="2047875"/>
              </a:xfrm>
              <a:custGeom>
                <a:avLst/>
                <a:gdLst>
                  <a:gd name="T0" fmla="*/ 158 w 317"/>
                  <a:gd name="T1" fmla="*/ 0 h 318"/>
                  <a:gd name="T2" fmla="*/ 0 w 317"/>
                  <a:gd name="T3" fmla="*/ 159 h 318"/>
                  <a:gd name="T4" fmla="*/ 158 w 317"/>
                  <a:gd name="T5" fmla="*/ 318 h 318"/>
                  <a:gd name="T6" fmla="*/ 317 w 317"/>
                  <a:gd name="T7" fmla="*/ 159 h 318"/>
                  <a:gd name="T8" fmla="*/ 158 w 317"/>
                  <a:gd name="T9" fmla="*/ 0 h 318"/>
                  <a:gd name="T10" fmla="*/ 116 w 317"/>
                  <a:gd name="T11" fmla="*/ 56 h 318"/>
                  <a:gd name="T12" fmla="*/ 120 w 317"/>
                  <a:gd name="T13" fmla="*/ 41 h 318"/>
                  <a:gd name="T14" fmla="*/ 168 w 317"/>
                  <a:gd name="T15" fmla="*/ 92 h 318"/>
                  <a:gd name="T16" fmla="*/ 102 w 317"/>
                  <a:gd name="T17" fmla="*/ 111 h 318"/>
                  <a:gd name="T18" fmla="*/ 106 w 317"/>
                  <a:gd name="T19" fmla="*/ 94 h 318"/>
                  <a:gd name="T20" fmla="*/ 30 w 317"/>
                  <a:gd name="T21" fmla="*/ 161 h 318"/>
                  <a:gd name="T22" fmla="*/ 116 w 317"/>
                  <a:gd name="T23" fmla="*/ 56 h 318"/>
                  <a:gd name="T24" fmla="*/ 274 w 317"/>
                  <a:gd name="T25" fmla="*/ 177 h 318"/>
                  <a:gd name="T26" fmla="*/ 274 w 317"/>
                  <a:gd name="T27" fmla="*/ 177 h 318"/>
                  <a:gd name="T28" fmla="*/ 263 w 317"/>
                  <a:gd name="T29" fmla="*/ 213 h 318"/>
                  <a:gd name="T30" fmla="*/ 262 w 317"/>
                  <a:gd name="T31" fmla="*/ 214 h 318"/>
                  <a:gd name="T32" fmla="*/ 262 w 317"/>
                  <a:gd name="T33" fmla="*/ 214 h 318"/>
                  <a:gd name="T34" fmla="*/ 230 w 317"/>
                  <a:gd name="T35" fmla="*/ 253 h 318"/>
                  <a:gd name="T36" fmla="*/ 184 w 317"/>
                  <a:gd name="T37" fmla="*/ 274 h 318"/>
                  <a:gd name="T38" fmla="*/ 183 w 317"/>
                  <a:gd name="T39" fmla="*/ 275 h 318"/>
                  <a:gd name="T40" fmla="*/ 183 w 317"/>
                  <a:gd name="T41" fmla="*/ 275 h 318"/>
                  <a:gd name="T42" fmla="*/ 183 w 317"/>
                  <a:gd name="T43" fmla="*/ 275 h 318"/>
                  <a:gd name="T44" fmla="*/ 183 w 317"/>
                  <a:gd name="T45" fmla="*/ 275 h 318"/>
                  <a:gd name="T46" fmla="*/ 145 w 317"/>
                  <a:gd name="T47" fmla="*/ 276 h 318"/>
                  <a:gd name="T48" fmla="*/ 144 w 317"/>
                  <a:gd name="T49" fmla="*/ 276 h 318"/>
                  <a:gd name="T50" fmla="*/ 144 w 317"/>
                  <a:gd name="T51" fmla="*/ 276 h 318"/>
                  <a:gd name="T52" fmla="*/ 108 w 317"/>
                  <a:gd name="T53" fmla="*/ 265 h 318"/>
                  <a:gd name="T54" fmla="*/ 107 w 317"/>
                  <a:gd name="T55" fmla="*/ 265 h 318"/>
                  <a:gd name="T56" fmla="*/ 107 w 317"/>
                  <a:gd name="T57" fmla="*/ 264 h 318"/>
                  <a:gd name="T58" fmla="*/ 68 w 317"/>
                  <a:gd name="T59" fmla="*/ 232 h 318"/>
                  <a:gd name="T60" fmla="*/ 47 w 317"/>
                  <a:gd name="T61" fmla="*/ 186 h 318"/>
                  <a:gd name="T62" fmla="*/ 47 w 317"/>
                  <a:gd name="T63" fmla="*/ 185 h 318"/>
                  <a:gd name="T64" fmla="*/ 46 w 317"/>
                  <a:gd name="T65" fmla="*/ 185 h 318"/>
                  <a:gd name="T66" fmla="*/ 45 w 317"/>
                  <a:gd name="T67" fmla="*/ 173 h 318"/>
                  <a:gd name="T68" fmla="*/ 46 w 317"/>
                  <a:gd name="T69" fmla="*/ 163 h 318"/>
                  <a:gd name="T70" fmla="*/ 53 w 317"/>
                  <a:gd name="T71" fmla="*/ 136 h 318"/>
                  <a:gd name="T72" fmla="*/ 89 w 317"/>
                  <a:gd name="T73" fmla="*/ 110 h 318"/>
                  <a:gd name="T74" fmla="*/ 86 w 317"/>
                  <a:gd name="T75" fmla="*/ 122 h 318"/>
                  <a:gd name="T76" fmla="*/ 74 w 317"/>
                  <a:gd name="T77" fmla="*/ 126 h 318"/>
                  <a:gd name="T78" fmla="*/ 70 w 317"/>
                  <a:gd name="T79" fmla="*/ 138 h 318"/>
                  <a:gd name="T80" fmla="*/ 68 w 317"/>
                  <a:gd name="T81" fmla="*/ 151 h 318"/>
                  <a:gd name="T82" fmla="*/ 68 w 317"/>
                  <a:gd name="T83" fmla="*/ 151 h 318"/>
                  <a:gd name="T84" fmla="*/ 68 w 317"/>
                  <a:gd name="T85" fmla="*/ 151 h 318"/>
                  <a:gd name="T86" fmla="*/ 90 w 317"/>
                  <a:gd name="T87" fmla="*/ 151 h 318"/>
                  <a:gd name="T88" fmla="*/ 93 w 317"/>
                  <a:gd name="T89" fmla="*/ 130 h 318"/>
                  <a:gd name="T90" fmla="*/ 110 w 317"/>
                  <a:gd name="T91" fmla="*/ 125 h 318"/>
                  <a:gd name="T92" fmla="*/ 106 w 317"/>
                  <a:gd name="T93" fmla="*/ 151 h 318"/>
                  <a:gd name="T94" fmla="*/ 151 w 317"/>
                  <a:gd name="T95" fmla="*/ 151 h 318"/>
                  <a:gd name="T96" fmla="*/ 151 w 317"/>
                  <a:gd name="T97" fmla="*/ 113 h 318"/>
                  <a:gd name="T98" fmla="*/ 198 w 317"/>
                  <a:gd name="T99" fmla="*/ 100 h 318"/>
                  <a:gd name="T100" fmla="*/ 194 w 317"/>
                  <a:gd name="T101" fmla="*/ 94 h 318"/>
                  <a:gd name="T102" fmla="*/ 150 w 317"/>
                  <a:gd name="T103" fmla="*/ 47 h 318"/>
                  <a:gd name="T104" fmla="*/ 174 w 317"/>
                  <a:gd name="T105" fmla="*/ 47 h 318"/>
                  <a:gd name="T106" fmla="*/ 175 w 317"/>
                  <a:gd name="T107" fmla="*/ 47 h 318"/>
                  <a:gd name="T108" fmla="*/ 175 w 317"/>
                  <a:gd name="T109" fmla="*/ 47 h 318"/>
                  <a:gd name="T110" fmla="*/ 241 w 317"/>
                  <a:gd name="T111" fmla="*/ 80 h 318"/>
                  <a:gd name="T112" fmla="*/ 272 w 317"/>
                  <a:gd name="T113" fmla="*/ 138 h 318"/>
                  <a:gd name="T114" fmla="*/ 273 w 317"/>
                  <a:gd name="T115" fmla="*/ 140 h 318"/>
                  <a:gd name="T116" fmla="*/ 274 w 317"/>
                  <a:gd name="T117" fmla="*/ 176 h 318"/>
                  <a:gd name="T118" fmla="*/ 274 w 317"/>
                  <a:gd name="T119" fmla="*/ 1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7" h="318">
                    <a:moveTo>
                      <a:pt x="158" y="0"/>
                    </a:moveTo>
                    <a:cubicBezTo>
                      <a:pt x="71" y="0"/>
                      <a:pt x="0" y="71"/>
                      <a:pt x="0" y="159"/>
                    </a:cubicBezTo>
                    <a:cubicBezTo>
                      <a:pt x="0" y="247"/>
                      <a:pt x="71" y="318"/>
                      <a:pt x="158" y="318"/>
                    </a:cubicBezTo>
                    <a:cubicBezTo>
                      <a:pt x="246" y="318"/>
                      <a:pt x="317" y="247"/>
                      <a:pt x="317" y="159"/>
                    </a:cubicBezTo>
                    <a:cubicBezTo>
                      <a:pt x="317" y="71"/>
                      <a:pt x="246" y="0"/>
                      <a:pt x="158" y="0"/>
                    </a:cubicBezTo>
                    <a:close/>
                    <a:moveTo>
                      <a:pt x="116" y="56"/>
                    </a:moveTo>
                    <a:cubicBezTo>
                      <a:pt x="120" y="41"/>
                      <a:pt x="120" y="41"/>
                      <a:pt x="120" y="41"/>
                    </a:cubicBezTo>
                    <a:cubicBezTo>
                      <a:pt x="168" y="92"/>
                      <a:pt x="168" y="92"/>
                      <a:pt x="168" y="92"/>
                    </a:cubicBezTo>
                    <a:cubicBezTo>
                      <a:pt x="102" y="111"/>
                      <a:pt x="102" y="111"/>
                      <a:pt x="102" y="111"/>
                    </a:cubicBezTo>
                    <a:cubicBezTo>
                      <a:pt x="106" y="94"/>
                      <a:pt x="106" y="94"/>
                      <a:pt x="106" y="94"/>
                    </a:cubicBezTo>
                    <a:cubicBezTo>
                      <a:pt x="68" y="93"/>
                      <a:pt x="35" y="114"/>
                      <a:pt x="30" y="161"/>
                    </a:cubicBezTo>
                    <a:cubicBezTo>
                      <a:pt x="32" y="102"/>
                      <a:pt x="62" y="57"/>
                      <a:pt x="116" y="56"/>
                    </a:cubicBezTo>
                    <a:close/>
                    <a:moveTo>
                      <a:pt x="274" y="177"/>
                    </a:moveTo>
                    <a:cubicBezTo>
                      <a:pt x="274" y="177"/>
                      <a:pt x="274" y="177"/>
                      <a:pt x="274" y="177"/>
                    </a:cubicBezTo>
                    <a:cubicBezTo>
                      <a:pt x="272" y="190"/>
                      <a:pt x="268" y="202"/>
                      <a:pt x="263" y="213"/>
                    </a:cubicBezTo>
                    <a:cubicBezTo>
                      <a:pt x="262" y="214"/>
                      <a:pt x="262" y="214"/>
                      <a:pt x="262" y="214"/>
                    </a:cubicBezTo>
                    <a:cubicBezTo>
                      <a:pt x="262" y="214"/>
                      <a:pt x="262" y="214"/>
                      <a:pt x="262" y="214"/>
                    </a:cubicBezTo>
                    <a:cubicBezTo>
                      <a:pt x="254" y="230"/>
                      <a:pt x="243" y="243"/>
                      <a:pt x="230" y="253"/>
                    </a:cubicBezTo>
                    <a:cubicBezTo>
                      <a:pt x="216" y="263"/>
                      <a:pt x="201" y="271"/>
                      <a:pt x="184" y="274"/>
                    </a:cubicBezTo>
                    <a:cubicBezTo>
                      <a:pt x="183" y="275"/>
                      <a:pt x="183" y="275"/>
                      <a:pt x="183" y="275"/>
                    </a:cubicBezTo>
                    <a:cubicBezTo>
                      <a:pt x="183" y="275"/>
                      <a:pt x="183" y="275"/>
                      <a:pt x="183" y="275"/>
                    </a:cubicBezTo>
                    <a:cubicBezTo>
                      <a:pt x="183" y="275"/>
                      <a:pt x="183" y="275"/>
                      <a:pt x="183" y="275"/>
                    </a:cubicBezTo>
                    <a:cubicBezTo>
                      <a:pt x="183" y="275"/>
                      <a:pt x="183" y="275"/>
                      <a:pt x="183" y="275"/>
                    </a:cubicBezTo>
                    <a:cubicBezTo>
                      <a:pt x="171" y="277"/>
                      <a:pt x="158" y="278"/>
                      <a:pt x="145" y="276"/>
                    </a:cubicBezTo>
                    <a:cubicBezTo>
                      <a:pt x="144" y="276"/>
                      <a:pt x="144" y="276"/>
                      <a:pt x="144" y="276"/>
                    </a:cubicBezTo>
                    <a:cubicBezTo>
                      <a:pt x="144" y="276"/>
                      <a:pt x="144" y="276"/>
                      <a:pt x="144" y="276"/>
                    </a:cubicBezTo>
                    <a:cubicBezTo>
                      <a:pt x="131" y="274"/>
                      <a:pt x="119" y="271"/>
                      <a:pt x="108" y="265"/>
                    </a:cubicBezTo>
                    <a:cubicBezTo>
                      <a:pt x="107" y="265"/>
                      <a:pt x="107" y="265"/>
                      <a:pt x="107" y="265"/>
                    </a:cubicBezTo>
                    <a:cubicBezTo>
                      <a:pt x="107" y="264"/>
                      <a:pt x="107" y="264"/>
                      <a:pt x="107" y="264"/>
                    </a:cubicBezTo>
                    <a:cubicBezTo>
                      <a:pt x="91" y="257"/>
                      <a:pt x="78" y="245"/>
                      <a:pt x="68" y="232"/>
                    </a:cubicBezTo>
                    <a:cubicBezTo>
                      <a:pt x="58" y="219"/>
                      <a:pt x="50" y="203"/>
                      <a:pt x="47" y="186"/>
                    </a:cubicBezTo>
                    <a:cubicBezTo>
                      <a:pt x="47" y="185"/>
                      <a:pt x="47" y="185"/>
                      <a:pt x="47" y="185"/>
                    </a:cubicBezTo>
                    <a:cubicBezTo>
                      <a:pt x="46" y="185"/>
                      <a:pt x="46" y="185"/>
                      <a:pt x="46" y="185"/>
                    </a:cubicBezTo>
                    <a:cubicBezTo>
                      <a:pt x="46" y="181"/>
                      <a:pt x="45" y="177"/>
                      <a:pt x="45" y="173"/>
                    </a:cubicBezTo>
                    <a:cubicBezTo>
                      <a:pt x="46" y="163"/>
                      <a:pt x="46" y="163"/>
                      <a:pt x="46" y="163"/>
                    </a:cubicBezTo>
                    <a:cubicBezTo>
                      <a:pt x="46" y="152"/>
                      <a:pt x="49" y="143"/>
                      <a:pt x="53" y="136"/>
                    </a:cubicBezTo>
                    <a:cubicBezTo>
                      <a:pt x="61" y="123"/>
                      <a:pt x="73" y="114"/>
                      <a:pt x="89" y="110"/>
                    </a:cubicBezTo>
                    <a:cubicBezTo>
                      <a:pt x="86" y="122"/>
                      <a:pt x="86" y="122"/>
                      <a:pt x="86" y="122"/>
                    </a:cubicBezTo>
                    <a:cubicBezTo>
                      <a:pt x="82" y="123"/>
                      <a:pt x="78" y="125"/>
                      <a:pt x="74" y="126"/>
                    </a:cubicBezTo>
                    <a:cubicBezTo>
                      <a:pt x="73" y="130"/>
                      <a:pt x="71" y="134"/>
                      <a:pt x="70" y="138"/>
                    </a:cubicBezTo>
                    <a:cubicBezTo>
                      <a:pt x="69" y="142"/>
                      <a:pt x="68" y="146"/>
                      <a:pt x="68" y="151"/>
                    </a:cubicBezTo>
                    <a:cubicBezTo>
                      <a:pt x="68" y="151"/>
                      <a:pt x="68" y="151"/>
                      <a:pt x="68" y="151"/>
                    </a:cubicBezTo>
                    <a:cubicBezTo>
                      <a:pt x="68" y="151"/>
                      <a:pt x="68" y="151"/>
                      <a:pt x="68" y="151"/>
                    </a:cubicBezTo>
                    <a:cubicBezTo>
                      <a:pt x="90" y="151"/>
                      <a:pt x="90" y="151"/>
                      <a:pt x="90" y="151"/>
                    </a:cubicBezTo>
                    <a:cubicBezTo>
                      <a:pt x="91" y="144"/>
                      <a:pt x="92" y="137"/>
                      <a:pt x="93" y="130"/>
                    </a:cubicBezTo>
                    <a:cubicBezTo>
                      <a:pt x="110" y="125"/>
                      <a:pt x="110" y="125"/>
                      <a:pt x="110" y="125"/>
                    </a:cubicBezTo>
                    <a:cubicBezTo>
                      <a:pt x="108" y="134"/>
                      <a:pt x="107" y="143"/>
                      <a:pt x="106" y="151"/>
                    </a:cubicBezTo>
                    <a:cubicBezTo>
                      <a:pt x="151" y="151"/>
                      <a:pt x="151" y="151"/>
                      <a:pt x="151" y="151"/>
                    </a:cubicBezTo>
                    <a:cubicBezTo>
                      <a:pt x="151" y="113"/>
                      <a:pt x="151" y="113"/>
                      <a:pt x="151" y="113"/>
                    </a:cubicBezTo>
                    <a:cubicBezTo>
                      <a:pt x="198" y="100"/>
                      <a:pt x="198" y="100"/>
                      <a:pt x="198" y="100"/>
                    </a:cubicBezTo>
                    <a:cubicBezTo>
                      <a:pt x="194" y="94"/>
                      <a:pt x="194" y="94"/>
                      <a:pt x="194" y="94"/>
                    </a:cubicBezTo>
                    <a:cubicBezTo>
                      <a:pt x="150" y="47"/>
                      <a:pt x="150" y="47"/>
                      <a:pt x="150" y="47"/>
                    </a:cubicBezTo>
                    <a:cubicBezTo>
                      <a:pt x="158" y="46"/>
                      <a:pt x="166" y="46"/>
                      <a:pt x="174" y="47"/>
                    </a:cubicBezTo>
                    <a:cubicBezTo>
                      <a:pt x="175" y="47"/>
                      <a:pt x="175" y="47"/>
                      <a:pt x="175" y="47"/>
                    </a:cubicBezTo>
                    <a:cubicBezTo>
                      <a:pt x="175" y="47"/>
                      <a:pt x="175" y="47"/>
                      <a:pt x="175" y="47"/>
                    </a:cubicBezTo>
                    <a:cubicBezTo>
                      <a:pt x="201" y="51"/>
                      <a:pt x="224" y="63"/>
                      <a:pt x="241" y="80"/>
                    </a:cubicBezTo>
                    <a:cubicBezTo>
                      <a:pt x="257" y="96"/>
                      <a:pt x="268" y="116"/>
                      <a:pt x="272" y="138"/>
                    </a:cubicBezTo>
                    <a:cubicBezTo>
                      <a:pt x="273" y="140"/>
                      <a:pt x="273" y="140"/>
                      <a:pt x="273" y="140"/>
                    </a:cubicBezTo>
                    <a:cubicBezTo>
                      <a:pt x="275" y="151"/>
                      <a:pt x="275" y="164"/>
                      <a:pt x="274" y="176"/>
                    </a:cubicBezTo>
                    <a:lnTo>
                      <a:pt x="274" y="1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3" name="Freeform 21"/>
              <p:cNvSpPr>
                <a:spLocks/>
              </p:cNvSpPr>
              <p:nvPr/>
            </p:nvSpPr>
            <p:spPr bwMode="auto">
              <a:xfrm>
                <a:off x="5227638" y="4710113"/>
                <a:ext cx="200025" cy="231775"/>
              </a:xfrm>
              <a:custGeom>
                <a:avLst/>
                <a:gdLst>
                  <a:gd name="T0" fmla="*/ 0 w 31"/>
                  <a:gd name="T1" fmla="*/ 36 h 36"/>
                  <a:gd name="T2" fmla="*/ 25 w 31"/>
                  <a:gd name="T3" fmla="*/ 26 h 36"/>
                  <a:gd name="T4" fmla="*/ 28 w 31"/>
                  <a:gd name="T5" fmla="*/ 18 h 36"/>
                  <a:gd name="T6" fmla="*/ 30 w 31"/>
                  <a:gd name="T7" fmla="*/ 7 h 36"/>
                  <a:gd name="T8" fmla="*/ 30 w 31"/>
                  <a:gd name="T9" fmla="*/ 6 h 36"/>
                  <a:gd name="T10" fmla="*/ 30 w 31"/>
                  <a:gd name="T11" fmla="*/ 3 h 36"/>
                  <a:gd name="T12" fmla="*/ 31 w 31"/>
                  <a:gd name="T13" fmla="*/ 2 h 36"/>
                  <a:gd name="T14" fmla="*/ 31 w 31"/>
                  <a:gd name="T15" fmla="*/ 0 h 36"/>
                  <a:gd name="T16" fmla="*/ 3 w 31"/>
                  <a:gd name="T17" fmla="*/ 0 h 36"/>
                  <a:gd name="T18" fmla="*/ 0 w 31"/>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6">
                    <a:moveTo>
                      <a:pt x="0" y="36"/>
                    </a:moveTo>
                    <a:cubicBezTo>
                      <a:pt x="8" y="33"/>
                      <a:pt x="17" y="30"/>
                      <a:pt x="25" y="26"/>
                    </a:cubicBezTo>
                    <a:cubicBezTo>
                      <a:pt x="26" y="24"/>
                      <a:pt x="27" y="21"/>
                      <a:pt x="28" y="18"/>
                    </a:cubicBezTo>
                    <a:cubicBezTo>
                      <a:pt x="29" y="15"/>
                      <a:pt x="29" y="11"/>
                      <a:pt x="30" y="7"/>
                    </a:cubicBezTo>
                    <a:cubicBezTo>
                      <a:pt x="30" y="6"/>
                      <a:pt x="30" y="6"/>
                      <a:pt x="30" y="6"/>
                    </a:cubicBezTo>
                    <a:cubicBezTo>
                      <a:pt x="30" y="5"/>
                      <a:pt x="30" y="4"/>
                      <a:pt x="30" y="3"/>
                    </a:cubicBezTo>
                    <a:cubicBezTo>
                      <a:pt x="31" y="2"/>
                      <a:pt x="31" y="2"/>
                      <a:pt x="31" y="2"/>
                    </a:cubicBezTo>
                    <a:cubicBezTo>
                      <a:pt x="31" y="2"/>
                      <a:pt x="31" y="1"/>
                      <a:pt x="31" y="0"/>
                    </a:cubicBezTo>
                    <a:cubicBezTo>
                      <a:pt x="3" y="0"/>
                      <a:pt x="3" y="0"/>
                      <a:pt x="3" y="0"/>
                    </a:cubicBezTo>
                    <a:cubicBezTo>
                      <a:pt x="3" y="12"/>
                      <a:pt x="2" y="24"/>
                      <a:pt x="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4" name="Freeform 22"/>
              <p:cNvSpPr>
                <a:spLocks/>
              </p:cNvSpPr>
              <p:nvPr/>
            </p:nvSpPr>
            <p:spPr bwMode="auto">
              <a:xfrm>
                <a:off x="5156200" y="4176713"/>
                <a:ext cx="149225" cy="134938"/>
              </a:xfrm>
              <a:custGeom>
                <a:avLst/>
                <a:gdLst>
                  <a:gd name="T0" fmla="*/ 23 w 23"/>
                  <a:gd name="T1" fmla="*/ 21 h 21"/>
                  <a:gd name="T2" fmla="*/ 15 w 23"/>
                  <a:gd name="T3" fmla="*/ 12 h 21"/>
                  <a:gd name="T4" fmla="*/ 0 w 23"/>
                  <a:gd name="T5" fmla="*/ 0 h 21"/>
                  <a:gd name="T6" fmla="*/ 5 w 23"/>
                  <a:gd name="T7" fmla="*/ 16 h 21"/>
                  <a:gd name="T8" fmla="*/ 23 w 23"/>
                  <a:gd name="T9" fmla="*/ 21 h 21"/>
                </a:gdLst>
                <a:ahLst/>
                <a:cxnLst>
                  <a:cxn ang="0">
                    <a:pos x="T0" y="T1"/>
                  </a:cxn>
                  <a:cxn ang="0">
                    <a:pos x="T2" y="T3"/>
                  </a:cxn>
                  <a:cxn ang="0">
                    <a:pos x="T4" y="T5"/>
                  </a:cxn>
                  <a:cxn ang="0">
                    <a:pos x="T6" y="T7"/>
                  </a:cxn>
                  <a:cxn ang="0">
                    <a:pos x="T8" y="T9"/>
                  </a:cxn>
                </a:cxnLst>
                <a:rect l="0" t="0" r="r" b="b"/>
                <a:pathLst>
                  <a:path w="23" h="21">
                    <a:moveTo>
                      <a:pt x="23" y="21"/>
                    </a:moveTo>
                    <a:cubicBezTo>
                      <a:pt x="20" y="18"/>
                      <a:pt x="18" y="15"/>
                      <a:pt x="15" y="12"/>
                    </a:cubicBezTo>
                    <a:cubicBezTo>
                      <a:pt x="10" y="8"/>
                      <a:pt x="6" y="4"/>
                      <a:pt x="0" y="0"/>
                    </a:cubicBezTo>
                    <a:cubicBezTo>
                      <a:pt x="2" y="5"/>
                      <a:pt x="3" y="11"/>
                      <a:pt x="5" y="16"/>
                    </a:cubicBezTo>
                    <a:cubicBezTo>
                      <a:pt x="11" y="17"/>
                      <a:pt x="17" y="19"/>
                      <a:pt x="23"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5" name="Freeform 23"/>
              <p:cNvSpPr>
                <a:spLocks/>
              </p:cNvSpPr>
              <p:nvPr/>
            </p:nvSpPr>
            <p:spPr bwMode="auto">
              <a:xfrm>
                <a:off x="4878388" y="4710113"/>
                <a:ext cx="265113" cy="284163"/>
              </a:xfrm>
              <a:custGeom>
                <a:avLst/>
                <a:gdLst>
                  <a:gd name="T0" fmla="*/ 0 w 41"/>
                  <a:gd name="T1" fmla="*/ 44 h 44"/>
                  <a:gd name="T2" fmla="*/ 37 w 41"/>
                  <a:gd name="T3" fmla="*/ 40 h 44"/>
                  <a:gd name="T4" fmla="*/ 41 w 41"/>
                  <a:gd name="T5" fmla="*/ 0 h 44"/>
                  <a:gd name="T6" fmla="*/ 0 w 41"/>
                  <a:gd name="T7" fmla="*/ 0 h 44"/>
                  <a:gd name="T8" fmla="*/ 0 w 41"/>
                  <a:gd name="T9" fmla="*/ 44 h 44"/>
                </a:gdLst>
                <a:ahLst/>
                <a:cxnLst>
                  <a:cxn ang="0">
                    <a:pos x="T0" y="T1"/>
                  </a:cxn>
                  <a:cxn ang="0">
                    <a:pos x="T2" y="T3"/>
                  </a:cxn>
                  <a:cxn ang="0">
                    <a:pos x="T4" y="T5"/>
                  </a:cxn>
                  <a:cxn ang="0">
                    <a:pos x="T6" y="T7"/>
                  </a:cxn>
                  <a:cxn ang="0">
                    <a:pos x="T8" y="T9"/>
                  </a:cxn>
                </a:cxnLst>
                <a:rect l="0" t="0" r="r" b="b"/>
                <a:pathLst>
                  <a:path w="41" h="44">
                    <a:moveTo>
                      <a:pt x="0" y="44"/>
                    </a:moveTo>
                    <a:cubicBezTo>
                      <a:pt x="12" y="44"/>
                      <a:pt x="24" y="43"/>
                      <a:pt x="37" y="40"/>
                    </a:cubicBezTo>
                    <a:cubicBezTo>
                      <a:pt x="39" y="27"/>
                      <a:pt x="41" y="14"/>
                      <a:pt x="41" y="0"/>
                    </a:cubicBezTo>
                    <a:cubicBezTo>
                      <a:pt x="0" y="0"/>
                      <a:pt x="0" y="0"/>
                      <a:pt x="0" y="0"/>
                    </a:cubicBez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6" name="Freeform 24"/>
              <p:cNvSpPr>
                <a:spLocks/>
              </p:cNvSpPr>
              <p:nvPr/>
            </p:nvSpPr>
            <p:spPr bwMode="auto">
              <a:xfrm>
                <a:off x="5168900" y="5019675"/>
                <a:ext cx="149225" cy="147638"/>
              </a:xfrm>
              <a:custGeom>
                <a:avLst/>
                <a:gdLst>
                  <a:gd name="T0" fmla="*/ 0 w 23"/>
                  <a:gd name="T1" fmla="*/ 23 h 23"/>
                  <a:gd name="T2" fmla="*/ 4 w 23"/>
                  <a:gd name="T3" fmla="*/ 20 h 23"/>
                  <a:gd name="T4" fmla="*/ 13 w 23"/>
                  <a:gd name="T5" fmla="*/ 12 h 23"/>
                  <a:gd name="T6" fmla="*/ 23 w 23"/>
                  <a:gd name="T7" fmla="*/ 0 h 23"/>
                  <a:gd name="T8" fmla="*/ 5 w 23"/>
                  <a:gd name="T9" fmla="*/ 6 h 23"/>
                  <a:gd name="T10" fmla="*/ 0 w 23"/>
                  <a:gd name="T11" fmla="*/ 23 h 23"/>
                </a:gdLst>
                <a:ahLst/>
                <a:cxnLst>
                  <a:cxn ang="0">
                    <a:pos x="T0" y="T1"/>
                  </a:cxn>
                  <a:cxn ang="0">
                    <a:pos x="T2" y="T3"/>
                  </a:cxn>
                  <a:cxn ang="0">
                    <a:pos x="T4" y="T5"/>
                  </a:cxn>
                  <a:cxn ang="0">
                    <a:pos x="T6" y="T7"/>
                  </a:cxn>
                  <a:cxn ang="0">
                    <a:pos x="T8" y="T9"/>
                  </a:cxn>
                  <a:cxn ang="0">
                    <a:pos x="T10" y="T11"/>
                  </a:cxn>
                </a:cxnLst>
                <a:rect l="0" t="0" r="r" b="b"/>
                <a:pathLst>
                  <a:path w="23" h="23">
                    <a:moveTo>
                      <a:pt x="0" y="23"/>
                    </a:moveTo>
                    <a:cubicBezTo>
                      <a:pt x="1" y="22"/>
                      <a:pt x="2" y="21"/>
                      <a:pt x="4" y="20"/>
                    </a:cubicBezTo>
                    <a:cubicBezTo>
                      <a:pt x="7" y="17"/>
                      <a:pt x="10" y="15"/>
                      <a:pt x="13" y="12"/>
                    </a:cubicBezTo>
                    <a:cubicBezTo>
                      <a:pt x="16" y="8"/>
                      <a:pt x="20" y="4"/>
                      <a:pt x="23" y="0"/>
                    </a:cubicBezTo>
                    <a:cubicBezTo>
                      <a:pt x="17" y="2"/>
                      <a:pt x="11" y="4"/>
                      <a:pt x="5" y="6"/>
                    </a:cubicBezTo>
                    <a:cubicBezTo>
                      <a:pt x="3" y="11"/>
                      <a:pt x="2" y="17"/>
                      <a:pt x="0"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sp>
          <p:nvSpPr>
            <p:cNvPr id="88" name="CuadroTexto 87"/>
            <p:cNvSpPr txBox="1"/>
            <p:nvPr/>
          </p:nvSpPr>
          <p:spPr>
            <a:xfrm>
              <a:off x="4053518" y="6402022"/>
              <a:ext cx="185046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err="1">
                  <a:ln>
                    <a:noFill/>
                  </a:ln>
                  <a:solidFill>
                    <a:prstClr val="black"/>
                  </a:solidFill>
                  <a:effectLst/>
                  <a:uLnTx/>
                  <a:uFillTx/>
                  <a:latin typeface="Arial Narrow" panose="020B0606020202030204" pitchFamily="34" charset="0"/>
                  <a:cs typeface="Arial"/>
                </a:rPr>
                <a:t>ComisionReguladoraEnergia</a:t>
              </a:r>
              <a:endParaRPr kumimoji="0" lang="es-ES" sz="970" b="0" i="0" u="none" strike="noStrike" kern="1200" cap="none" spc="0" normalizeH="0" baseline="0" noProof="0" dirty="0">
                <a:ln>
                  <a:noFill/>
                </a:ln>
                <a:solidFill>
                  <a:prstClr val="black"/>
                </a:solidFill>
                <a:effectLst/>
                <a:uLnTx/>
                <a:uFillTx/>
                <a:latin typeface="Arial Narrow" panose="020B0606020202030204" pitchFamily="34" charset="0"/>
                <a:cs typeface="Arial"/>
              </a:endParaRPr>
            </a:p>
          </p:txBody>
        </p:sp>
        <p:sp>
          <p:nvSpPr>
            <p:cNvPr id="89" name="CuadroTexto 88"/>
            <p:cNvSpPr txBox="1"/>
            <p:nvPr/>
          </p:nvSpPr>
          <p:spPr>
            <a:xfrm>
              <a:off x="6145544" y="6402022"/>
              <a:ext cx="7344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err="1">
                  <a:ln>
                    <a:noFill/>
                  </a:ln>
                  <a:solidFill>
                    <a:prstClr val="black"/>
                  </a:solidFill>
                  <a:effectLst/>
                  <a:uLnTx/>
                  <a:uFillTx/>
                  <a:latin typeface="Arial Narrow" panose="020B0606020202030204" pitchFamily="34" charset="0"/>
                  <a:cs typeface="Arial"/>
                </a:rPr>
                <a:t>cregobmx</a:t>
              </a:r>
              <a:endParaRPr kumimoji="0" lang="es-ES" sz="970" b="0" i="0" u="none" strike="noStrike" kern="1200" cap="none" spc="0" normalizeH="0" baseline="0" noProof="0" dirty="0">
                <a:ln>
                  <a:noFill/>
                </a:ln>
                <a:solidFill>
                  <a:prstClr val="black"/>
                </a:solidFill>
                <a:effectLst/>
                <a:uLnTx/>
                <a:uFillTx/>
                <a:latin typeface="Arial Narrow" panose="020B0606020202030204" pitchFamily="34" charset="0"/>
                <a:cs typeface="Arial"/>
              </a:endParaRPr>
            </a:p>
          </p:txBody>
        </p:sp>
        <p:sp>
          <p:nvSpPr>
            <p:cNvPr id="90" name="CuadroTexto 89"/>
            <p:cNvSpPr txBox="1"/>
            <p:nvPr/>
          </p:nvSpPr>
          <p:spPr>
            <a:xfrm>
              <a:off x="2672527" y="6402022"/>
              <a:ext cx="1038084" cy="241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a:ln>
                    <a:noFill/>
                  </a:ln>
                  <a:solidFill>
                    <a:prstClr val="black"/>
                  </a:solidFill>
                  <a:effectLst/>
                  <a:uLnTx/>
                  <a:uFillTx/>
                  <a:latin typeface="Arial Narrow" panose="020B0606020202030204" pitchFamily="34" charset="0"/>
                  <a:cs typeface="Arial"/>
                </a:rPr>
                <a:t>@</a:t>
              </a:r>
              <a:r>
                <a:rPr kumimoji="0" lang="es-ES" sz="970" b="0" i="0" u="none" strike="noStrike" kern="1200" cap="none" spc="0" normalizeH="0" baseline="0" noProof="0" dirty="0" err="1">
                  <a:ln>
                    <a:noFill/>
                  </a:ln>
                  <a:solidFill>
                    <a:prstClr val="black"/>
                  </a:solidFill>
                  <a:effectLst/>
                  <a:uLnTx/>
                  <a:uFillTx/>
                  <a:latin typeface="Arial Narrow" panose="020B0606020202030204" pitchFamily="34" charset="0"/>
                  <a:cs typeface="Arial"/>
                </a:rPr>
                <a:t>CRE_Mexico</a:t>
              </a:r>
              <a:endParaRPr kumimoji="0" lang="es-ES" sz="970" b="0" i="0" u="none" strike="noStrike" kern="1200" cap="none" spc="0" normalizeH="0" baseline="0" noProof="0" dirty="0">
                <a:ln>
                  <a:noFill/>
                </a:ln>
                <a:solidFill>
                  <a:prstClr val="black"/>
                </a:solidFill>
                <a:effectLst/>
                <a:uLnTx/>
                <a:uFillTx/>
                <a:latin typeface="Arial Narrow" panose="020B0606020202030204" pitchFamily="34" charset="0"/>
                <a:cs typeface="Arial"/>
              </a:endParaRPr>
            </a:p>
          </p:txBody>
        </p:sp>
        <p:sp>
          <p:nvSpPr>
            <p:cNvPr id="91" name="CuadroTexto 90"/>
            <p:cNvSpPr txBox="1"/>
            <p:nvPr/>
          </p:nvSpPr>
          <p:spPr>
            <a:xfrm>
              <a:off x="1274029" y="6402022"/>
              <a:ext cx="1086138" cy="241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a:ln>
                    <a:noFill/>
                  </a:ln>
                  <a:solidFill>
                    <a:prstClr val="black"/>
                  </a:solidFill>
                  <a:effectLst/>
                  <a:uLnTx/>
                  <a:uFillTx/>
                  <a:latin typeface="Arial Narrow" panose="020B0606020202030204" pitchFamily="34" charset="0"/>
                  <a:cs typeface="Arial"/>
                </a:rPr>
                <a:t>www.gob.mx/cre</a:t>
              </a:r>
            </a:p>
          </p:txBody>
        </p:sp>
      </p:grpSp>
      <p:sp>
        <p:nvSpPr>
          <p:cNvPr id="2" name="Marcador de número de diapositiva 1"/>
          <p:cNvSpPr>
            <a:spLocks noGrp="1"/>
          </p:cNvSpPr>
          <p:nvPr>
            <p:ph type="sldNum" sz="quarter" idx="12"/>
          </p:nvPr>
        </p:nvSpPr>
        <p:spPr/>
        <p:txBody>
          <a:bodyPr/>
          <a:lstStyle/>
          <a:p>
            <a:fld id="{9B043775-927A-485F-8B65-FF512660102C}" type="slidenum">
              <a:rPr lang="es-MX" smtClean="0"/>
              <a:t>22</a:t>
            </a:fld>
            <a:endParaRPr lang="es-MX"/>
          </a:p>
        </p:txBody>
      </p:sp>
    </p:spTree>
    <p:extLst>
      <p:ext uri="{BB962C8B-B14F-4D97-AF65-F5344CB8AC3E}">
        <p14:creationId xmlns:p14="http://schemas.microsoft.com/office/powerpoint/2010/main" val="101866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2" name="Conector recto 301"/>
          <p:cNvCxnSpPr/>
          <p:nvPr/>
        </p:nvCxnSpPr>
        <p:spPr>
          <a:xfrm>
            <a:off x="1591706" y="2420092"/>
            <a:ext cx="482109"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Conector recto 294"/>
          <p:cNvCxnSpPr/>
          <p:nvPr/>
        </p:nvCxnSpPr>
        <p:spPr>
          <a:xfrm>
            <a:off x="3613302" y="2407856"/>
            <a:ext cx="482109"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0" name="Conector recto 299"/>
          <p:cNvCxnSpPr/>
          <p:nvPr/>
        </p:nvCxnSpPr>
        <p:spPr>
          <a:xfrm>
            <a:off x="4651550" y="2407856"/>
            <a:ext cx="419951"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277" idx="2"/>
          </p:cNvCxnSpPr>
          <p:nvPr/>
        </p:nvCxnSpPr>
        <p:spPr>
          <a:xfrm rot="16200000" flipH="1">
            <a:off x="2605140" y="5401188"/>
            <a:ext cx="633868" cy="1173602"/>
          </a:xfrm>
          <a:prstGeom prst="bent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5071501" y="6304923"/>
            <a:ext cx="248323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angular 28"/>
          <p:cNvCxnSpPr>
            <a:endCxn id="274" idx="2"/>
          </p:cNvCxnSpPr>
          <p:nvPr/>
        </p:nvCxnSpPr>
        <p:spPr>
          <a:xfrm flipV="1">
            <a:off x="9117359" y="5691478"/>
            <a:ext cx="1159302" cy="613445"/>
          </a:xfrm>
          <a:prstGeom prst="bent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rot="16200000">
            <a:off x="-544657" y="2127648"/>
            <a:ext cx="1944216" cy="3847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900" b="1"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Hidrocarburos</a:t>
            </a:r>
            <a:endParaRPr kumimoji="0" lang="es-MX" sz="19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0" name="CuadroTexto 29"/>
          <p:cNvSpPr txBox="1"/>
          <p:nvPr/>
        </p:nvSpPr>
        <p:spPr>
          <a:xfrm rot="16200000">
            <a:off x="-456727" y="5150909"/>
            <a:ext cx="1728192" cy="38472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900" b="1"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Electricidad</a:t>
            </a:r>
            <a:endParaRPr kumimoji="0" lang="es-MX" sz="19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4" name="CuadroTexto 3"/>
          <p:cNvSpPr txBox="1"/>
          <p:nvPr/>
        </p:nvSpPr>
        <p:spPr>
          <a:xfrm>
            <a:off x="411208" y="2650285"/>
            <a:ext cx="1859867"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Exploración /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Extracción</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57" name="CuadroTexto 56"/>
          <p:cNvSpPr txBox="1"/>
          <p:nvPr/>
        </p:nvSpPr>
        <p:spPr>
          <a:xfrm>
            <a:off x="3172194" y="2693122"/>
            <a:ext cx="242359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Refinación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Procesamiento</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58" name="CuadroTexto 57"/>
          <p:cNvSpPr txBox="1"/>
          <p:nvPr/>
        </p:nvSpPr>
        <p:spPr>
          <a:xfrm>
            <a:off x="5130108" y="2651382"/>
            <a:ext cx="158417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Transporte </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60" name="CuadroTexto 59"/>
          <p:cNvSpPr txBox="1"/>
          <p:nvPr/>
        </p:nvSpPr>
        <p:spPr>
          <a:xfrm>
            <a:off x="6672064" y="2647407"/>
            <a:ext cx="158417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Almacenamiento</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61" name="CuadroTexto 60"/>
          <p:cNvSpPr txBox="1"/>
          <p:nvPr/>
        </p:nvSpPr>
        <p:spPr>
          <a:xfrm>
            <a:off x="8400256" y="2647410"/>
            <a:ext cx="158417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Distribución</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62" name="CuadroTexto 61"/>
          <p:cNvSpPr txBox="1"/>
          <p:nvPr/>
        </p:nvSpPr>
        <p:spPr>
          <a:xfrm>
            <a:off x="10032724" y="2641589"/>
            <a:ext cx="1823916"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Comercialización y Expendio al público</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63" name="CuadroTexto 62"/>
          <p:cNvSpPr txBox="1"/>
          <p:nvPr/>
        </p:nvSpPr>
        <p:spPr>
          <a:xfrm>
            <a:off x="2091309" y="2784294"/>
            <a:ext cx="158417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Transporte </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grpSp>
        <p:nvGrpSpPr>
          <p:cNvPr id="7" name="Grupo 6"/>
          <p:cNvGrpSpPr/>
          <p:nvPr/>
        </p:nvGrpSpPr>
        <p:grpSpPr>
          <a:xfrm>
            <a:off x="837677" y="1852292"/>
            <a:ext cx="866416" cy="718311"/>
            <a:chOff x="736612" y="1500440"/>
            <a:chExt cx="1350857" cy="1119941"/>
          </a:xfrm>
          <a:solidFill>
            <a:schemeClr val="bg1">
              <a:lumMod val="65000"/>
            </a:schemeClr>
          </a:solidFill>
        </p:grpSpPr>
        <p:grpSp>
          <p:nvGrpSpPr>
            <p:cNvPr id="64" name="Agrupar 2"/>
            <p:cNvGrpSpPr/>
            <p:nvPr/>
          </p:nvGrpSpPr>
          <p:grpSpPr>
            <a:xfrm>
              <a:off x="1247978" y="1500440"/>
              <a:ext cx="839491" cy="1114298"/>
              <a:chOff x="2466975" y="585788"/>
              <a:chExt cx="4510088" cy="5986462"/>
            </a:xfrm>
            <a:grpFill/>
          </p:grpSpPr>
          <p:sp>
            <p:nvSpPr>
              <p:cNvPr id="65" name="Rectangle 5"/>
              <p:cNvSpPr>
                <a:spLocks noChangeArrowheads="1"/>
              </p:cNvSpPr>
              <p:nvPr/>
            </p:nvSpPr>
            <p:spPr bwMode="auto">
              <a:xfrm>
                <a:off x="2511425" y="4519613"/>
                <a:ext cx="4421188" cy="293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
              <p:cNvSpPr>
                <a:spLocks/>
              </p:cNvSpPr>
              <p:nvPr/>
            </p:nvSpPr>
            <p:spPr bwMode="auto">
              <a:xfrm>
                <a:off x="4833938" y="3798888"/>
                <a:ext cx="1219200" cy="608012"/>
              </a:xfrm>
              <a:custGeom>
                <a:avLst/>
                <a:gdLst>
                  <a:gd name="T0" fmla="*/ 54 w 108"/>
                  <a:gd name="T1" fmla="*/ 0 h 54"/>
                  <a:gd name="T2" fmla="*/ 0 w 108"/>
                  <a:gd name="T3" fmla="*/ 54 h 54"/>
                  <a:gd name="T4" fmla="*/ 108 w 108"/>
                  <a:gd name="T5" fmla="*/ 54 h 54"/>
                  <a:gd name="T6" fmla="*/ 54 w 108"/>
                  <a:gd name="T7" fmla="*/ 0 h 54"/>
                </a:gdLst>
                <a:ahLst/>
                <a:cxnLst>
                  <a:cxn ang="0">
                    <a:pos x="T0" y="T1"/>
                  </a:cxn>
                  <a:cxn ang="0">
                    <a:pos x="T2" y="T3"/>
                  </a:cxn>
                  <a:cxn ang="0">
                    <a:pos x="T4" y="T5"/>
                  </a:cxn>
                  <a:cxn ang="0">
                    <a:pos x="T6" y="T7"/>
                  </a:cxn>
                </a:cxnLst>
                <a:rect l="0" t="0" r="r" b="b"/>
                <a:pathLst>
                  <a:path w="108" h="54">
                    <a:moveTo>
                      <a:pt x="54" y="0"/>
                    </a:moveTo>
                    <a:cubicBezTo>
                      <a:pt x="24" y="0"/>
                      <a:pt x="0" y="24"/>
                      <a:pt x="0" y="54"/>
                    </a:cubicBezTo>
                    <a:cubicBezTo>
                      <a:pt x="108" y="54"/>
                      <a:pt x="108" y="54"/>
                      <a:pt x="108" y="54"/>
                    </a:cubicBezTo>
                    <a:cubicBezTo>
                      <a:pt x="108" y="24"/>
                      <a:pt x="84"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7"/>
              <p:cNvSpPr>
                <a:spLocks noEditPoints="1"/>
              </p:cNvSpPr>
              <p:nvPr/>
            </p:nvSpPr>
            <p:spPr bwMode="auto">
              <a:xfrm>
                <a:off x="2974975" y="3471863"/>
                <a:ext cx="1712913" cy="935037"/>
              </a:xfrm>
              <a:custGeom>
                <a:avLst/>
                <a:gdLst>
                  <a:gd name="T0" fmla="*/ 0 w 1079"/>
                  <a:gd name="T1" fmla="*/ 0 h 589"/>
                  <a:gd name="T2" fmla="*/ 0 w 1079"/>
                  <a:gd name="T3" fmla="*/ 589 h 589"/>
                  <a:gd name="T4" fmla="*/ 1079 w 1079"/>
                  <a:gd name="T5" fmla="*/ 589 h 589"/>
                  <a:gd name="T6" fmla="*/ 1079 w 1079"/>
                  <a:gd name="T7" fmla="*/ 0 h 589"/>
                  <a:gd name="T8" fmla="*/ 0 w 1079"/>
                  <a:gd name="T9" fmla="*/ 0 h 589"/>
                  <a:gd name="T10" fmla="*/ 326 w 1079"/>
                  <a:gd name="T11" fmla="*/ 348 h 589"/>
                  <a:gd name="T12" fmla="*/ 177 w 1079"/>
                  <a:gd name="T13" fmla="*/ 348 h 589"/>
                  <a:gd name="T14" fmla="*/ 177 w 1079"/>
                  <a:gd name="T15" fmla="*/ 149 h 589"/>
                  <a:gd name="T16" fmla="*/ 326 w 1079"/>
                  <a:gd name="T17" fmla="*/ 149 h 589"/>
                  <a:gd name="T18" fmla="*/ 326 w 1079"/>
                  <a:gd name="T19" fmla="*/ 348 h 589"/>
                  <a:gd name="T20" fmla="*/ 610 w 1079"/>
                  <a:gd name="T21" fmla="*/ 348 h 589"/>
                  <a:gd name="T22" fmla="*/ 461 w 1079"/>
                  <a:gd name="T23" fmla="*/ 348 h 589"/>
                  <a:gd name="T24" fmla="*/ 461 w 1079"/>
                  <a:gd name="T25" fmla="*/ 149 h 589"/>
                  <a:gd name="T26" fmla="*/ 610 w 1079"/>
                  <a:gd name="T27" fmla="*/ 149 h 589"/>
                  <a:gd name="T28" fmla="*/ 610 w 1079"/>
                  <a:gd name="T29" fmla="*/ 348 h 589"/>
                  <a:gd name="T30" fmla="*/ 902 w 1079"/>
                  <a:gd name="T31" fmla="*/ 348 h 589"/>
                  <a:gd name="T32" fmla="*/ 752 w 1079"/>
                  <a:gd name="T33" fmla="*/ 348 h 589"/>
                  <a:gd name="T34" fmla="*/ 752 w 1079"/>
                  <a:gd name="T35" fmla="*/ 149 h 589"/>
                  <a:gd name="T36" fmla="*/ 902 w 1079"/>
                  <a:gd name="T37" fmla="*/ 149 h 589"/>
                  <a:gd name="T38" fmla="*/ 902 w 1079"/>
                  <a:gd name="T39" fmla="*/ 348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9" h="589">
                    <a:moveTo>
                      <a:pt x="0" y="0"/>
                    </a:moveTo>
                    <a:lnTo>
                      <a:pt x="0" y="589"/>
                    </a:lnTo>
                    <a:lnTo>
                      <a:pt x="1079" y="589"/>
                    </a:lnTo>
                    <a:lnTo>
                      <a:pt x="1079" y="0"/>
                    </a:lnTo>
                    <a:lnTo>
                      <a:pt x="0" y="0"/>
                    </a:lnTo>
                    <a:close/>
                    <a:moveTo>
                      <a:pt x="326" y="348"/>
                    </a:moveTo>
                    <a:lnTo>
                      <a:pt x="177" y="348"/>
                    </a:lnTo>
                    <a:lnTo>
                      <a:pt x="177" y="149"/>
                    </a:lnTo>
                    <a:lnTo>
                      <a:pt x="326" y="149"/>
                    </a:lnTo>
                    <a:lnTo>
                      <a:pt x="326" y="348"/>
                    </a:lnTo>
                    <a:close/>
                    <a:moveTo>
                      <a:pt x="610" y="348"/>
                    </a:moveTo>
                    <a:lnTo>
                      <a:pt x="461" y="348"/>
                    </a:lnTo>
                    <a:lnTo>
                      <a:pt x="461" y="149"/>
                    </a:lnTo>
                    <a:lnTo>
                      <a:pt x="610" y="149"/>
                    </a:lnTo>
                    <a:lnTo>
                      <a:pt x="610" y="348"/>
                    </a:lnTo>
                    <a:close/>
                    <a:moveTo>
                      <a:pt x="902" y="348"/>
                    </a:moveTo>
                    <a:lnTo>
                      <a:pt x="752" y="348"/>
                    </a:lnTo>
                    <a:lnTo>
                      <a:pt x="752" y="149"/>
                    </a:lnTo>
                    <a:lnTo>
                      <a:pt x="902" y="149"/>
                    </a:lnTo>
                    <a:lnTo>
                      <a:pt x="902"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8"/>
              <p:cNvSpPr>
                <a:spLocks noEditPoints="1"/>
              </p:cNvSpPr>
              <p:nvPr/>
            </p:nvSpPr>
            <p:spPr bwMode="auto">
              <a:xfrm>
                <a:off x="4281488" y="1047750"/>
                <a:ext cx="868363" cy="371475"/>
              </a:xfrm>
              <a:custGeom>
                <a:avLst/>
                <a:gdLst>
                  <a:gd name="T0" fmla="*/ 0 w 547"/>
                  <a:gd name="T1" fmla="*/ 0 h 234"/>
                  <a:gd name="T2" fmla="*/ 0 w 547"/>
                  <a:gd name="T3" fmla="*/ 234 h 234"/>
                  <a:gd name="T4" fmla="*/ 547 w 547"/>
                  <a:gd name="T5" fmla="*/ 234 h 234"/>
                  <a:gd name="T6" fmla="*/ 547 w 547"/>
                  <a:gd name="T7" fmla="*/ 0 h 234"/>
                  <a:gd name="T8" fmla="*/ 0 w 547"/>
                  <a:gd name="T9" fmla="*/ 0 h 234"/>
                  <a:gd name="T10" fmla="*/ 157 w 547"/>
                  <a:gd name="T11" fmla="*/ 185 h 234"/>
                  <a:gd name="T12" fmla="*/ 57 w 547"/>
                  <a:gd name="T13" fmla="*/ 185 h 234"/>
                  <a:gd name="T14" fmla="*/ 57 w 547"/>
                  <a:gd name="T15" fmla="*/ 50 h 234"/>
                  <a:gd name="T16" fmla="*/ 157 w 547"/>
                  <a:gd name="T17" fmla="*/ 50 h 234"/>
                  <a:gd name="T18" fmla="*/ 157 w 547"/>
                  <a:gd name="T19" fmla="*/ 185 h 234"/>
                  <a:gd name="T20" fmla="*/ 320 w 547"/>
                  <a:gd name="T21" fmla="*/ 185 h 234"/>
                  <a:gd name="T22" fmla="*/ 228 w 547"/>
                  <a:gd name="T23" fmla="*/ 185 h 234"/>
                  <a:gd name="T24" fmla="*/ 228 w 547"/>
                  <a:gd name="T25" fmla="*/ 50 h 234"/>
                  <a:gd name="T26" fmla="*/ 320 w 547"/>
                  <a:gd name="T27" fmla="*/ 50 h 234"/>
                  <a:gd name="T28" fmla="*/ 320 w 547"/>
                  <a:gd name="T29" fmla="*/ 185 h 234"/>
                  <a:gd name="T30" fmla="*/ 491 w 547"/>
                  <a:gd name="T31" fmla="*/ 185 h 234"/>
                  <a:gd name="T32" fmla="*/ 398 w 547"/>
                  <a:gd name="T33" fmla="*/ 185 h 234"/>
                  <a:gd name="T34" fmla="*/ 398 w 547"/>
                  <a:gd name="T35" fmla="*/ 50 h 234"/>
                  <a:gd name="T36" fmla="*/ 491 w 547"/>
                  <a:gd name="T37" fmla="*/ 50 h 234"/>
                  <a:gd name="T38" fmla="*/ 491 w 547"/>
                  <a:gd name="T39" fmla="*/ 18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234">
                    <a:moveTo>
                      <a:pt x="0" y="0"/>
                    </a:moveTo>
                    <a:lnTo>
                      <a:pt x="0" y="234"/>
                    </a:lnTo>
                    <a:lnTo>
                      <a:pt x="547" y="234"/>
                    </a:lnTo>
                    <a:lnTo>
                      <a:pt x="547" y="0"/>
                    </a:lnTo>
                    <a:lnTo>
                      <a:pt x="0" y="0"/>
                    </a:lnTo>
                    <a:close/>
                    <a:moveTo>
                      <a:pt x="157" y="185"/>
                    </a:moveTo>
                    <a:lnTo>
                      <a:pt x="57" y="185"/>
                    </a:lnTo>
                    <a:lnTo>
                      <a:pt x="57" y="50"/>
                    </a:lnTo>
                    <a:lnTo>
                      <a:pt x="157" y="50"/>
                    </a:lnTo>
                    <a:lnTo>
                      <a:pt x="157" y="185"/>
                    </a:lnTo>
                    <a:close/>
                    <a:moveTo>
                      <a:pt x="320" y="185"/>
                    </a:moveTo>
                    <a:lnTo>
                      <a:pt x="228" y="185"/>
                    </a:lnTo>
                    <a:lnTo>
                      <a:pt x="228" y="50"/>
                    </a:lnTo>
                    <a:lnTo>
                      <a:pt x="320" y="50"/>
                    </a:lnTo>
                    <a:lnTo>
                      <a:pt x="320" y="185"/>
                    </a:lnTo>
                    <a:close/>
                    <a:moveTo>
                      <a:pt x="491" y="185"/>
                    </a:moveTo>
                    <a:lnTo>
                      <a:pt x="398" y="185"/>
                    </a:lnTo>
                    <a:lnTo>
                      <a:pt x="398" y="50"/>
                    </a:lnTo>
                    <a:lnTo>
                      <a:pt x="491" y="50"/>
                    </a:lnTo>
                    <a:lnTo>
                      <a:pt x="491"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69" name="Rectangle 9"/>
              <p:cNvSpPr>
                <a:spLocks noChangeArrowheads="1"/>
              </p:cNvSpPr>
              <p:nvPr/>
            </p:nvSpPr>
            <p:spPr bwMode="auto">
              <a:xfrm>
                <a:off x="4621213" y="585788"/>
                <a:ext cx="201613" cy="382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10"/>
              <p:cNvSpPr>
                <a:spLocks noEditPoints="1"/>
              </p:cNvSpPr>
              <p:nvPr/>
            </p:nvSpPr>
            <p:spPr bwMode="auto">
              <a:xfrm>
                <a:off x="5545138" y="2547938"/>
                <a:ext cx="1363663" cy="1520825"/>
              </a:xfrm>
              <a:custGeom>
                <a:avLst/>
                <a:gdLst>
                  <a:gd name="T0" fmla="*/ 121 w 121"/>
                  <a:gd name="T1" fmla="*/ 12 h 135"/>
                  <a:gd name="T2" fmla="*/ 121 w 121"/>
                  <a:gd name="T3" fmla="*/ 12 h 135"/>
                  <a:gd name="T4" fmla="*/ 121 w 121"/>
                  <a:gd name="T5" fmla="*/ 12 h 135"/>
                  <a:gd name="T6" fmla="*/ 121 w 121"/>
                  <a:gd name="T7" fmla="*/ 11 h 135"/>
                  <a:gd name="T8" fmla="*/ 121 w 121"/>
                  <a:gd name="T9" fmla="*/ 11 h 135"/>
                  <a:gd name="T10" fmla="*/ 121 w 121"/>
                  <a:gd name="T11" fmla="*/ 11 h 135"/>
                  <a:gd name="T12" fmla="*/ 121 w 121"/>
                  <a:gd name="T13" fmla="*/ 11 h 135"/>
                  <a:gd name="T14" fmla="*/ 120 w 121"/>
                  <a:gd name="T15" fmla="*/ 10 h 135"/>
                  <a:gd name="T16" fmla="*/ 120 w 121"/>
                  <a:gd name="T17" fmla="*/ 10 h 135"/>
                  <a:gd name="T18" fmla="*/ 120 w 121"/>
                  <a:gd name="T19" fmla="*/ 10 h 135"/>
                  <a:gd name="T20" fmla="*/ 110 w 121"/>
                  <a:gd name="T21" fmla="*/ 2 h 135"/>
                  <a:gd name="T22" fmla="*/ 105 w 121"/>
                  <a:gd name="T23" fmla="*/ 2 h 135"/>
                  <a:gd name="T24" fmla="*/ 0 w 121"/>
                  <a:gd name="T25" fmla="*/ 106 h 135"/>
                  <a:gd name="T26" fmla="*/ 18 w 121"/>
                  <a:gd name="T27" fmla="*/ 112 h 135"/>
                  <a:gd name="T28" fmla="*/ 54 w 121"/>
                  <a:gd name="T29" fmla="*/ 103 h 135"/>
                  <a:gd name="T30" fmla="*/ 38 w 121"/>
                  <a:gd name="T31" fmla="*/ 128 h 135"/>
                  <a:gd name="T32" fmla="*/ 43 w 121"/>
                  <a:gd name="T33" fmla="*/ 135 h 135"/>
                  <a:gd name="T34" fmla="*/ 121 w 121"/>
                  <a:gd name="T35" fmla="*/ 15 h 135"/>
                  <a:gd name="T36" fmla="*/ 121 w 121"/>
                  <a:gd name="T37" fmla="*/ 15 h 135"/>
                  <a:gd name="T38" fmla="*/ 121 w 121"/>
                  <a:gd name="T39" fmla="*/ 15 h 135"/>
                  <a:gd name="T40" fmla="*/ 121 w 121"/>
                  <a:gd name="T41" fmla="*/ 14 h 135"/>
                  <a:gd name="T42" fmla="*/ 121 w 121"/>
                  <a:gd name="T43" fmla="*/ 14 h 135"/>
                  <a:gd name="T44" fmla="*/ 121 w 121"/>
                  <a:gd name="T45" fmla="*/ 13 h 135"/>
                  <a:gd name="T46" fmla="*/ 121 w 121"/>
                  <a:gd name="T47" fmla="*/ 13 h 135"/>
                  <a:gd name="T48" fmla="*/ 121 w 121"/>
                  <a:gd name="T49" fmla="*/ 12 h 135"/>
                  <a:gd name="T50" fmla="*/ 13 w 121"/>
                  <a:gd name="T51" fmla="*/ 104 h 135"/>
                  <a:gd name="T52" fmla="*/ 37 w 121"/>
                  <a:gd name="T53" fmla="*/ 80 h 135"/>
                  <a:gd name="T54" fmla="*/ 54 w 121"/>
                  <a:gd name="T55" fmla="*/ 94 h 135"/>
                  <a:gd name="T56" fmla="*/ 13 w 121"/>
                  <a:gd name="T57" fmla="*/ 104 h 135"/>
                  <a:gd name="T58" fmla="*/ 59 w 121"/>
                  <a:gd name="T59" fmla="*/ 88 h 135"/>
                  <a:gd name="T60" fmla="*/ 43 w 121"/>
                  <a:gd name="T61" fmla="*/ 75 h 135"/>
                  <a:gd name="T62" fmla="*/ 65 w 121"/>
                  <a:gd name="T63" fmla="*/ 53 h 135"/>
                  <a:gd name="T64" fmla="*/ 59 w 121"/>
                  <a:gd name="T65" fmla="*/ 88 h 135"/>
                  <a:gd name="T66" fmla="*/ 69 w 121"/>
                  <a:gd name="T67" fmla="*/ 81 h 135"/>
                  <a:gd name="T68" fmla="*/ 74 w 121"/>
                  <a:gd name="T69" fmla="*/ 45 h 135"/>
                  <a:gd name="T70" fmla="*/ 85 w 121"/>
                  <a:gd name="T71" fmla="*/ 55 h 135"/>
                  <a:gd name="T72" fmla="*/ 69 w 121"/>
                  <a:gd name="T73" fmla="*/ 81 h 135"/>
                  <a:gd name="T74" fmla="*/ 90 w 121"/>
                  <a:gd name="T75" fmla="*/ 48 h 135"/>
                  <a:gd name="T76" fmla="*/ 80 w 121"/>
                  <a:gd name="T77" fmla="*/ 40 h 135"/>
                  <a:gd name="T78" fmla="*/ 104 w 121"/>
                  <a:gd name="T79" fmla="*/ 26 h 135"/>
                  <a:gd name="T80" fmla="*/ 90 w 121"/>
                  <a:gd name="T81" fmla="*/ 48 h 135"/>
                  <a:gd name="T82" fmla="*/ 98 w 121"/>
                  <a:gd name="T83" fmla="*/ 20 h 135"/>
                  <a:gd name="T84" fmla="*/ 108 w 121"/>
                  <a:gd name="T85" fmla="*/ 10 h 135"/>
                  <a:gd name="T86" fmla="*/ 110 w 121"/>
                  <a:gd name="T87" fmla="*/ 12 h 135"/>
                  <a:gd name="T88" fmla="*/ 98 w 121"/>
                  <a:gd name="T8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35">
                    <a:moveTo>
                      <a:pt x="121" y="12"/>
                    </a:moveTo>
                    <a:cubicBezTo>
                      <a:pt x="121" y="12"/>
                      <a:pt x="121" y="12"/>
                      <a:pt x="121" y="12"/>
                    </a:cubicBezTo>
                    <a:cubicBezTo>
                      <a:pt x="121" y="12"/>
                      <a:pt x="121" y="12"/>
                      <a:pt x="121" y="12"/>
                    </a:cubicBezTo>
                    <a:cubicBezTo>
                      <a:pt x="121" y="12"/>
                      <a:pt x="121" y="12"/>
                      <a:pt x="121" y="11"/>
                    </a:cubicBezTo>
                    <a:cubicBezTo>
                      <a:pt x="121" y="11"/>
                      <a:pt x="121" y="11"/>
                      <a:pt x="121" y="11"/>
                    </a:cubicBezTo>
                    <a:cubicBezTo>
                      <a:pt x="121" y="11"/>
                      <a:pt x="121" y="11"/>
                      <a:pt x="121" y="11"/>
                    </a:cubicBezTo>
                    <a:cubicBezTo>
                      <a:pt x="121" y="11"/>
                      <a:pt x="121" y="11"/>
                      <a:pt x="121" y="11"/>
                    </a:cubicBezTo>
                    <a:cubicBezTo>
                      <a:pt x="120" y="11"/>
                      <a:pt x="120" y="10"/>
                      <a:pt x="120" y="10"/>
                    </a:cubicBezTo>
                    <a:cubicBezTo>
                      <a:pt x="120" y="10"/>
                      <a:pt x="120" y="10"/>
                      <a:pt x="120" y="10"/>
                    </a:cubicBezTo>
                    <a:cubicBezTo>
                      <a:pt x="120" y="10"/>
                      <a:pt x="120" y="10"/>
                      <a:pt x="120" y="10"/>
                    </a:cubicBezTo>
                    <a:cubicBezTo>
                      <a:pt x="110" y="2"/>
                      <a:pt x="110" y="2"/>
                      <a:pt x="110" y="2"/>
                    </a:cubicBezTo>
                    <a:cubicBezTo>
                      <a:pt x="108" y="0"/>
                      <a:pt x="106" y="0"/>
                      <a:pt x="105" y="2"/>
                    </a:cubicBezTo>
                    <a:cubicBezTo>
                      <a:pt x="0" y="106"/>
                      <a:pt x="0" y="106"/>
                      <a:pt x="0" y="106"/>
                    </a:cubicBezTo>
                    <a:cubicBezTo>
                      <a:pt x="6" y="107"/>
                      <a:pt x="12" y="109"/>
                      <a:pt x="18" y="112"/>
                    </a:cubicBezTo>
                    <a:cubicBezTo>
                      <a:pt x="54" y="103"/>
                      <a:pt x="54" y="103"/>
                      <a:pt x="54" y="103"/>
                    </a:cubicBezTo>
                    <a:cubicBezTo>
                      <a:pt x="38" y="128"/>
                      <a:pt x="38" y="128"/>
                      <a:pt x="38" y="128"/>
                    </a:cubicBezTo>
                    <a:cubicBezTo>
                      <a:pt x="40" y="130"/>
                      <a:pt x="42" y="133"/>
                      <a:pt x="43" y="135"/>
                    </a:cubicBezTo>
                    <a:cubicBezTo>
                      <a:pt x="121" y="15"/>
                      <a:pt x="121" y="15"/>
                      <a:pt x="121" y="15"/>
                    </a:cubicBezTo>
                    <a:cubicBezTo>
                      <a:pt x="121" y="15"/>
                      <a:pt x="121" y="15"/>
                      <a:pt x="121" y="15"/>
                    </a:cubicBezTo>
                    <a:cubicBezTo>
                      <a:pt x="121" y="15"/>
                      <a:pt x="121" y="15"/>
                      <a:pt x="121" y="15"/>
                    </a:cubicBezTo>
                    <a:cubicBezTo>
                      <a:pt x="121" y="14"/>
                      <a:pt x="121" y="14"/>
                      <a:pt x="121" y="14"/>
                    </a:cubicBezTo>
                    <a:cubicBezTo>
                      <a:pt x="121" y="14"/>
                      <a:pt x="121" y="14"/>
                      <a:pt x="121" y="14"/>
                    </a:cubicBezTo>
                    <a:cubicBezTo>
                      <a:pt x="121" y="14"/>
                      <a:pt x="121" y="14"/>
                      <a:pt x="121" y="13"/>
                    </a:cubicBezTo>
                    <a:cubicBezTo>
                      <a:pt x="121" y="13"/>
                      <a:pt x="121" y="13"/>
                      <a:pt x="121" y="13"/>
                    </a:cubicBezTo>
                    <a:cubicBezTo>
                      <a:pt x="121" y="13"/>
                      <a:pt x="121" y="13"/>
                      <a:pt x="121" y="12"/>
                    </a:cubicBezTo>
                    <a:close/>
                    <a:moveTo>
                      <a:pt x="13" y="104"/>
                    </a:moveTo>
                    <a:cubicBezTo>
                      <a:pt x="37" y="80"/>
                      <a:pt x="37" y="80"/>
                      <a:pt x="37" y="80"/>
                    </a:cubicBezTo>
                    <a:cubicBezTo>
                      <a:pt x="54" y="94"/>
                      <a:pt x="54" y="94"/>
                      <a:pt x="54" y="94"/>
                    </a:cubicBezTo>
                    <a:lnTo>
                      <a:pt x="13" y="104"/>
                    </a:lnTo>
                    <a:close/>
                    <a:moveTo>
                      <a:pt x="59" y="88"/>
                    </a:moveTo>
                    <a:cubicBezTo>
                      <a:pt x="43" y="75"/>
                      <a:pt x="43" y="75"/>
                      <a:pt x="43" y="75"/>
                    </a:cubicBezTo>
                    <a:cubicBezTo>
                      <a:pt x="65" y="53"/>
                      <a:pt x="65" y="53"/>
                      <a:pt x="65" y="53"/>
                    </a:cubicBezTo>
                    <a:lnTo>
                      <a:pt x="59" y="88"/>
                    </a:lnTo>
                    <a:close/>
                    <a:moveTo>
                      <a:pt x="69" y="81"/>
                    </a:moveTo>
                    <a:cubicBezTo>
                      <a:pt x="74" y="45"/>
                      <a:pt x="74" y="45"/>
                      <a:pt x="74" y="45"/>
                    </a:cubicBezTo>
                    <a:cubicBezTo>
                      <a:pt x="85" y="55"/>
                      <a:pt x="85" y="55"/>
                      <a:pt x="85" y="55"/>
                    </a:cubicBezTo>
                    <a:lnTo>
                      <a:pt x="69" y="81"/>
                    </a:lnTo>
                    <a:close/>
                    <a:moveTo>
                      <a:pt x="90" y="48"/>
                    </a:moveTo>
                    <a:cubicBezTo>
                      <a:pt x="80" y="40"/>
                      <a:pt x="80" y="40"/>
                      <a:pt x="80" y="40"/>
                    </a:cubicBezTo>
                    <a:cubicBezTo>
                      <a:pt x="104" y="26"/>
                      <a:pt x="104" y="26"/>
                      <a:pt x="104" y="26"/>
                    </a:cubicBezTo>
                    <a:lnTo>
                      <a:pt x="90" y="48"/>
                    </a:lnTo>
                    <a:close/>
                    <a:moveTo>
                      <a:pt x="98" y="20"/>
                    </a:moveTo>
                    <a:cubicBezTo>
                      <a:pt x="108" y="10"/>
                      <a:pt x="108" y="10"/>
                      <a:pt x="108" y="10"/>
                    </a:cubicBezTo>
                    <a:cubicBezTo>
                      <a:pt x="110" y="12"/>
                      <a:pt x="110" y="12"/>
                      <a:pt x="110" y="12"/>
                    </a:cubicBezTo>
                    <a:lnTo>
                      <a:pt x="9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11"/>
              <p:cNvSpPr>
                <a:spLocks noEditPoints="1"/>
              </p:cNvSpPr>
              <p:nvPr/>
            </p:nvSpPr>
            <p:spPr bwMode="auto">
              <a:xfrm>
                <a:off x="4181475" y="1487488"/>
                <a:ext cx="1138238" cy="2435225"/>
              </a:xfrm>
              <a:custGeom>
                <a:avLst/>
                <a:gdLst>
                  <a:gd name="T0" fmla="*/ 54 w 101"/>
                  <a:gd name="T1" fmla="*/ 176 h 216"/>
                  <a:gd name="T2" fmla="*/ 54 w 101"/>
                  <a:gd name="T3" fmla="*/ 185 h 216"/>
                  <a:gd name="T4" fmla="*/ 77 w 101"/>
                  <a:gd name="T5" fmla="*/ 185 h 216"/>
                  <a:gd name="T6" fmla="*/ 54 w 101"/>
                  <a:gd name="T7" fmla="*/ 201 h 216"/>
                  <a:gd name="T8" fmla="*/ 54 w 101"/>
                  <a:gd name="T9" fmla="*/ 216 h 216"/>
                  <a:gd name="T10" fmla="*/ 85 w 101"/>
                  <a:gd name="T11" fmla="*/ 194 h 216"/>
                  <a:gd name="T12" fmla="*/ 87 w 101"/>
                  <a:gd name="T13" fmla="*/ 205 h 216"/>
                  <a:gd name="T14" fmla="*/ 101 w 101"/>
                  <a:gd name="T15" fmla="*/ 200 h 216"/>
                  <a:gd name="T16" fmla="*/ 70 w 101"/>
                  <a:gd name="T17" fmla="*/ 0 h 216"/>
                  <a:gd name="T18" fmla="*/ 26 w 101"/>
                  <a:gd name="T19" fmla="*/ 0 h 216"/>
                  <a:gd name="T20" fmla="*/ 0 w 101"/>
                  <a:gd name="T21" fmla="*/ 167 h 216"/>
                  <a:gd name="T22" fmla="*/ 14 w 101"/>
                  <a:gd name="T23" fmla="*/ 167 h 216"/>
                  <a:gd name="T24" fmla="*/ 22 w 101"/>
                  <a:gd name="T25" fmla="*/ 122 h 216"/>
                  <a:gd name="T26" fmla="*/ 74 w 101"/>
                  <a:gd name="T27" fmla="*/ 176 h 216"/>
                  <a:gd name="T28" fmla="*/ 54 w 101"/>
                  <a:gd name="T29" fmla="*/ 176 h 216"/>
                  <a:gd name="T30" fmla="*/ 71 w 101"/>
                  <a:gd name="T31" fmla="*/ 101 h 216"/>
                  <a:gd name="T32" fmla="*/ 34 w 101"/>
                  <a:gd name="T33" fmla="*/ 101 h 216"/>
                  <a:gd name="T34" fmla="*/ 66 w 101"/>
                  <a:gd name="T35" fmla="*/ 67 h 216"/>
                  <a:gd name="T36" fmla="*/ 71 w 101"/>
                  <a:gd name="T37" fmla="*/ 101 h 216"/>
                  <a:gd name="T38" fmla="*/ 39 w 101"/>
                  <a:gd name="T39" fmla="*/ 9 h 216"/>
                  <a:gd name="T40" fmla="*/ 57 w 101"/>
                  <a:gd name="T41" fmla="*/ 9 h 216"/>
                  <a:gd name="T42" fmla="*/ 62 w 101"/>
                  <a:gd name="T43" fmla="*/ 46 h 216"/>
                  <a:gd name="T44" fmla="*/ 33 w 101"/>
                  <a:gd name="T45" fmla="*/ 46 h 216"/>
                  <a:gd name="T46" fmla="*/ 39 w 101"/>
                  <a:gd name="T47" fmla="*/ 9 h 216"/>
                  <a:gd name="T48" fmla="*/ 31 w 101"/>
                  <a:gd name="T49" fmla="*/ 58 h 216"/>
                  <a:gd name="T50" fmla="*/ 57 w 101"/>
                  <a:gd name="T51" fmla="*/ 58 h 216"/>
                  <a:gd name="T52" fmla="*/ 26 w 101"/>
                  <a:gd name="T53" fmla="*/ 92 h 216"/>
                  <a:gd name="T54" fmla="*/ 31 w 101"/>
                  <a:gd name="T55" fmla="*/ 58 h 216"/>
                  <a:gd name="T56" fmla="*/ 31 w 101"/>
                  <a:gd name="T57" fmla="*/ 114 h 216"/>
                  <a:gd name="T58" fmla="*/ 73 w 101"/>
                  <a:gd name="T59" fmla="*/ 114 h 216"/>
                  <a:gd name="T60" fmla="*/ 81 w 101"/>
                  <a:gd name="T61" fmla="*/ 165 h 216"/>
                  <a:gd name="T62" fmla="*/ 31 w 101"/>
                  <a:gd name="T63" fmla="*/ 11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216">
                    <a:moveTo>
                      <a:pt x="54" y="176"/>
                    </a:moveTo>
                    <a:cubicBezTo>
                      <a:pt x="54" y="185"/>
                      <a:pt x="54" y="185"/>
                      <a:pt x="54" y="185"/>
                    </a:cubicBezTo>
                    <a:cubicBezTo>
                      <a:pt x="77" y="185"/>
                      <a:pt x="77" y="185"/>
                      <a:pt x="77" y="185"/>
                    </a:cubicBezTo>
                    <a:cubicBezTo>
                      <a:pt x="54" y="201"/>
                      <a:pt x="54" y="201"/>
                      <a:pt x="54" y="201"/>
                    </a:cubicBezTo>
                    <a:cubicBezTo>
                      <a:pt x="54" y="216"/>
                      <a:pt x="54" y="216"/>
                      <a:pt x="54" y="216"/>
                    </a:cubicBezTo>
                    <a:cubicBezTo>
                      <a:pt x="85" y="194"/>
                      <a:pt x="85" y="194"/>
                      <a:pt x="85" y="194"/>
                    </a:cubicBezTo>
                    <a:cubicBezTo>
                      <a:pt x="87" y="205"/>
                      <a:pt x="87" y="205"/>
                      <a:pt x="87" y="205"/>
                    </a:cubicBezTo>
                    <a:cubicBezTo>
                      <a:pt x="91" y="203"/>
                      <a:pt x="96" y="201"/>
                      <a:pt x="101" y="200"/>
                    </a:cubicBezTo>
                    <a:cubicBezTo>
                      <a:pt x="70" y="0"/>
                      <a:pt x="70" y="0"/>
                      <a:pt x="70" y="0"/>
                    </a:cubicBezTo>
                    <a:cubicBezTo>
                      <a:pt x="26" y="0"/>
                      <a:pt x="26" y="0"/>
                      <a:pt x="26" y="0"/>
                    </a:cubicBezTo>
                    <a:cubicBezTo>
                      <a:pt x="0" y="167"/>
                      <a:pt x="0" y="167"/>
                      <a:pt x="0" y="167"/>
                    </a:cubicBezTo>
                    <a:cubicBezTo>
                      <a:pt x="14" y="167"/>
                      <a:pt x="14" y="167"/>
                      <a:pt x="14" y="167"/>
                    </a:cubicBezTo>
                    <a:cubicBezTo>
                      <a:pt x="22" y="122"/>
                      <a:pt x="22" y="122"/>
                      <a:pt x="22" y="122"/>
                    </a:cubicBezTo>
                    <a:cubicBezTo>
                      <a:pt x="74" y="176"/>
                      <a:pt x="74" y="176"/>
                      <a:pt x="74" y="176"/>
                    </a:cubicBezTo>
                    <a:lnTo>
                      <a:pt x="54" y="176"/>
                    </a:lnTo>
                    <a:close/>
                    <a:moveTo>
                      <a:pt x="71" y="101"/>
                    </a:moveTo>
                    <a:cubicBezTo>
                      <a:pt x="34" y="101"/>
                      <a:pt x="34" y="101"/>
                      <a:pt x="34" y="101"/>
                    </a:cubicBezTo>
                    <a:cubicBezTo>
                      <a:pt x="66" y="67"/>
                      <a:pt x="66" y="67"/>
                      <a:pt x="66" y="67"/>
                    </a:cubicBezTo>
                    <a:lnTo>
                      <a:pt x="71" y="101"/>
                    </a:lnTo>
                    <a:close/>
                    <a:moveTo>
                      <a:pt x="39" y="9"/>
                    </a:moveTo>
                    <a:cubicBezTo>
                      <a:pt x="57" y="9"/>
                      <a:pt x="57" y="9"/>
                      <a:pt x="57" y="9"/>
                    </a:cubicBezTo>
                    <a:cubicBezTo>
                      <a:pt x="62" y="46"/>
                      <a:pt x="62" y="46"/>
                      <a:pt x="62" y="46"/>
                    </a:cubicBezTo>
                    <a:cubicBezTo>
                      <a:pt x="33" y="46"/>
                      <a:pt x="33" y="46"/>
                      <a:pt x="33" y="46"/>
                    </a:cubicBezTo>
                    <a:lnTo>
                      <a:pt x="39" y="9"/>
                    </a:lnTo>
                    <a:close/>
                    <a:moveTo>
                      <a:pt x="31" y="58"/>
                    </a:moveTo>
                    <a:cubicBezTo>
                      <a:pt x="57" y="58"/>
                      <a:pt x="57" y="58"/>
                      <a:pt x="57" y="58"/>
                    </a:cubicBezTo>
                    <a:cubicBezTo>
                      <a:pt x="26" y="92"/>
                      <a:pt x="26" y="92"/>
                      <a:pt x="26" y="92"/>
                    </a:cubicBezTo>
                    <a:lnTo>
                      <a:pt x="31" y="58"/>
                    </a:lnTo>
                    <a:close/>
                    <a:moveTo>
                      <a:pt x="31" y="114"/>
                    </a:moveTo>
                    <a:cubicBezTo>
                      <a:pt x="73" y="114"/>
                      <a:pt x="73" y="114"/>
                      <a:pt x="73" y="114"/>
                    </a:cubicBezTo>
                    <a:cubicBezTo>
                      <a:pt x="81" y="165"/>
                      <a:pt x="81" y="165"/>
                      <a:pt x="81" y="165"/>
                    </a:cubicBezTo>
                    <a:lnTo>
                      <a:pt x="3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12"/>
              <p:cNvSpPr>
                <a:spLocks/>
              </p:cNvSpPr>
              <p:nvPr/>
            </p:nvSpPr>
            <p:spPr bwMode="auto">
              <a:xfrm>
                <a:off x="2951163" y="4914900"/>
                <a:ext cx="777875" cy="1544637"/>
              </a:xfrm>
              <a:custGeom>
                <a:avLst/>
                <a:gdLst>
                  <a:gd name="T0" fmla="*/ 10 w 69"/>
                  <a:gd name="T1" fmla="*/ 128 h 137"/>
                  <a:gd name="T2" fmla="*/ 17 w 69"/>
                  <a:gd name="T3" fmla="*/ 122 h 137"/>
                  <a:gd name="T4" fmla="*/ 23 w 69"/>
                  <a:gd name="T5" fmla="*/ 128 h 137"/>
                  <a:gd name="T6" fmla="*/ 45 w 69"/>
                  <a:gd name="T7" fmla="*/ 137 h 137"/>
                  <a:gd name="T8" fmla="*/ 67 w 69"/>
                  <a:gd name="T9" fmla="*/ 128 h 137"/>
                  <a:gd name="T10" fmla="*/ 69 w 69"/>
                  <a:gd name="T11" fmla="*/ 123 h 137"/>
                  <a:gd name="T12" fmla="*/ 69 w 69"/>
                  <a:gd name="T13" fmla="*/ 0 h 137"/>
                  <a:gd name="T14" fmla="*/ 0 w 69"/>
                  <a:gd name="T15" fmla="*/ 0 h 137"/>
                  <a:gd name="T16" fmla="*/ 0 w 69"/>
                  <a:gd name="T17" fmla="*/ 136 h 137"/>
                  <a:gd name="T18" fmla="*/ 10 w 69"/>
                  <a:gd name="T19" fmla="*/ 1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37">
                    <a:moveTo>
                      <a:pt x="10" y="128"/>
                    </a:moveTo>
                    <a:cubicBezTo>
                      <a:pt x="10" y="124"/>
                      <a:pt x="13" y="122"/>
                      <a:pt x="17" y="122"/>
                    </a:cubicBezTo>
                    <a:cubicBezTo>
                      <a:pt x="20" y="122"/>
                      <a:pt x="23" y="124"/>
                      <a:pt x="23" y="128"/>
                    </a:cubicBezTo>
                    <a:cubicBezTo>
                      <a:pt x="23" y="131"/>
                      <a:pt x="31" y="137"/>
                      <a:pt x="45" y="137"/>
                    </a:cubicBezTo>
                    <a:cubicBezTo>
                      <a:pt x="59" y="137"/>
                      <a:pt x="67" y="131"/>
                      <a:pt x="67" y="128"/>
                    </a:cubicBezTo>
                    <a:cubicBezTo>
                      <a:pt x="67" y="126"/>
                      <a:pt x="67" y="124"/>
                      <a:pt x="69" y="123"/>
                    </a:cubicBezTo>
                    <a:cubicBezTo>
                      <a:pt x="69" y="0"/>
                      <a:pt x="69" y="0"/>
                      <a:pt x="69" y="0"/>
                    </a:cubicBezTo>
                    <a:cubicBezTo>
                      <a:pt x="0" y="0"/>
                      <a:pt x="0" y="0"/>
                      <a:pt x="0" y="0"/>
                    </a:cubicBezTo>
                    <a:cubicBezTo>
                      <a:pt x="0" y="136"/>
                      <a:pt x="0" y="136"/>
                      <a:pt x="0" y="136"/>
                    </a:cubicBezTo>
                    <a:cubicBezTo>
                      <a:pt x="7" y="134"/>
                      <a:pt x="10" y="130"/>
                      <a:pt x="1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13"/>
              <p:cNvSpPr>
                <a:spLocks/>
              </p:cNvSpPr>
              <p:nvPr/>
            </p:nvSpPr>
            <p:spPr bwMode="auto">
              <a:xfrm>
                <a:off x="5646738" y="4914900"/>
                <a:ext cx="777875" cy="1544637"/>
              </a:xfrm>
              <a:custGeom>
                <a:avLst/>
                <a:gdLst>
                  <a:gd name="T0" fmla="*/ 2 w 69"/>
                  <a:gd name="T1" fmla="*/ 122 h 137"/>
                  <a:gd name="T2" fmla="*/ 8 w 69"/>
                  <a:gd name="T3" fmla="*/ 128 h 137"/>
                  <a:gd name="T4" fmla="*/ 30 w 69"/>
                  <a:gd name="T5" fmla="*/ 137 h 137"/>
                  <a:gd name="T6" fmla="*/ 52 w 69"/>
                  <a:gd name="T7" fmla="*/ 128 h 137"/>
                  <a:gd name="T8" fmla="*/ 58 w 69"/>
                  <a:gd name="T9" fmla="*/ 122 h 137"/>
                  <a:gd name="T10" fmla="*/ 64 w 69"/>
                  <a:gd name="T11" fmla="*/ 128 h 137"/>
                  <a:gd name="T12" fmla="*/ 69 w 69"/>
                  <a:gd name="T13" fmla="*/ 133 h 137"/>
                  <a:gd name="T14" fmla="*/ 69 w 69"/>
                  <a:gd name="T15" fmla="*/ 0 h 137"/>
                  <a:gd name="T16" fmla="*/ 0 w 69"/>
                  <a:gd name="T17" fmla="*/ 0 h 137"/>
                  <a:gd name="T18" fmla="*/ 0 w 69"/>
                  <a:gd name="T19" fmla="*/ 122 h 137"/>
                  <a:gd name="T20" fmla="*/ 2 w 69"/>
                  <a:gd name="T21" fmla="*/ 1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37">
                    <a:moveTo>
                      <a:pt x="2" y="122"/>
                    </a:moveTo>
                    <a:cubicBezTo>
                      <a:pt x="6" y="122"/>
                      <a:pt x="8" y="124"/>
                      <a:pt x="8" y="128"/>
                    </a:cubicBezTo>
                    <a:cubicBezTo>
                      <a:pt x="8" y="131"/>
                      <a:pt x="16" y="137"/>
                      <a:pt x="30" y="137"/>
                    </a:cubicBezTo>
                    <a:cubicBezTo>
                      <a:pt x="44" y="137"/>
                      <a:pt x="52" y="131"/>
                      <a:pt x="52" y="128"/>
                    </a:cubicBezTo>
                    <a:cubicBezTo>
                      <a:pt x="52" y="124"/>
                      <a:pt x="54" y="122"/>
                      <a:pt x="58" y="122"/>
                    </a:cubicBezTo>
                    <a:cubicBezTo>
                      <a:pt x="62" y="122"/>
                      <a:pt x="64" y="124"/>
                      <a:pt x="64" y="128"/>
                    </a:cubicBezTo>
                    <a:cubicBezTo>
                      <a:pt x="64" y="129"/>
                      <a:pt x="66" y="131"/>
                      <a:pt x="69" y="133"/>
                    </a:cubicBezTo>
                    <a:cubicBezTo>
                      <a:pt x="69" y="0"/>
                      <a:pt x="69" y="0"/>
                      <a:pt x="69" y="0"/>
                    </a:cubicBezTo>
                    <a:cubicBezTo>
                      <a:pt x="0" y="0"/>
                      <a:pt x="0" y="0"/>
                      <a:pt x="0" y="0"/>
                    </a:cubicBezTo>
                    <a:cubicBezTo>
                      <a:pt x="0" y="122"/>
                      <a:pt x="0" y="122"/>
                      <a:pt x="0" y="122"/>
                    </a:cubicBezTo>
                    <a:cubicBezTo>
                      <a:pt x="1" y="122"/>
                      <a:pt x="1" y="122"/>
                      <a:pt x="2"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14"/>
              <p:cNvSpPr>
                <a:spLocks/>
              </p:cNvSpPr>
              <p:nvPr/>
            </p:nvSpPr>
            <p:spPr bwMode="auto">
              <a:xfrm>
                <a:off x="2466975" y="6313488"/>
                <a:ext cx="4510088" cy="258762"/>
              </a:xfrm>
              <a:custGeom>
                <a:avLst/>
                <a:gdLst>
                  <a:gd name="T0" fmla="*/ 368 w 400"/>
                  <a:gd name="T1" fmla="*/ 23 h 23"/>
                  <a:gd name="T2" fmla="*/ 340 w 400"/>
                  <a:gd name="T3" fmla="*/ 13 h 23"/>
                  <a:gd name="T4" fmla="*/ 312 w 400"/>
                  <a:gd name="T5" fmla="*/ 23 h 23"/>
                  <a:gd name="T6" fmla="*/ 284 w 400"/>
                  <a:gd name="T7" fmla="*/ 13 h 23"/>
                  <a:gd name="T8" fmla="*/ 256 w 400"/>
                  <a:gd name="T9" fmla="*/ 23 h 23"/>
                  <a:gd name="T10" fmla="*/ 228 w 400"/>
                  <a:gd name="T11" fmla="*/ 13 h 23"/>
                  <a:gd name="T12" fmla="*/ 200 w 400"/>
                  <a:gd name="T13" fmla="*/ 23 h 23"/>
                  <a:gd name="T14" fmla="*/ 172 w 400"/>
                  <a:gd name="T15" fmla="*/ 13 h 23"/>
                  <a:gd name="T16" fmla="*/ 144 w 400"/>
                  <a:gd name="T17" fmla="*/ 23 h 23"/>
                  <a:gd name="T18" fmla="*/ 116 w 400"/>
                  <a:gd name="T19" fmla="*/ 13 h 23"/>
                  <a:gd name="T20" fmla="*/ 88 w 400"/>
                  <a:gd name="T21" fmla="*/ 23 h 23"/>
                  <a:gd name="T22" fmla="*/ 60 w 400"/>
                  <a:gd name="T23" fmla="*/ 13 h 23"/>
                  <a:gd name="T24" fmla="*/ 32 w 400"/>
                  <a:gd name="T25" fmla="*/ 23 h 23"/>
                  <a:gd name="T26" fmla="*/ 0 w 400"/>
                  <a:gd name="T27" fmla="*/ 4 h 23"/>
                  <a:gd name="T28" fmla="*/ 4 w 400"/>
                  <a:gd name="T29" fmla="*/ 0 h 23"/>
                  <a:gd name="T30" fmla="*/ 7 w 400"/>
                  <a:gd name="T31" fmla="*/ 4 h 23"/>
                  <a:gd name="T32" fmla="*/ 32 w 400"/>
                  <a:gd name="T33" fmla="*/ 16 h 23"/>
                  <a:gd name="T34" fmla="*/ 56 w 400"/>
                  <a:gd name="T35" fmla="*/ 4 h 23"/>
                  <a:gd name="T36" fmla="*/ 60 w 400"/>
                  <a:gd name="T37" fmla="*/ 0 h 23"/>
                  <a:gd name="T38" fmla="*/ 63 w 400"/>
                  <a:gd name="T39" fmla="*/ 4 h 23"/>
                  <a:gd name="T40" fmla="*/ 88 w 400"/>
                  <a:gd name="T41" fmla="*/ 16 h 23"/>
                  <a:gd name="T42" fmla="*/ 112 w 400"/>
                  <a:gd name="T43" fmla="*/ 4 h 23"/>
                  <a:gd name="T44" fmla="*/ 116 w 400"/>
                  <a:gd name="T45" fmla="*/ 0 h 23"/>
                  <a:gd name="T46" fmla="*/ 119 w 400"/>
                  <a:gd name="T47" fmla="*/ 4 h 23"/>
                  <a:gd name="T48" fmla="*/ 144 w 400"/>
                  <a:gd name="T49" fmla="*/ 16 h 23"/>
                  <a:gd name="T50" fmla="*/ 168 w 400"/>
                  <a:gd name="T51" fmla="*/ 4 h 23"/>
                  <a:gd name="T52" fmla="*/ 172 w 400"/>
                  <a:gd name="T53" fmla="*/ 0 h 23"/>
                  <a:gd name="T54" fmla="*/ 175 w 400"/>
                  <a:gd name="T55" fmla="*/ 4 h 23"/>
                  <a:gd name="T56" fmla="*/ 200 w 400"/>
                  <a:gd name="T57" fmla="*/ 16 h 23"/>
                  <a:gd name="T58" fmla="*/ 224 w 400"/>
                  <a:gd name="T59" fmla="*/ 4 h 23"/>
                  <a:gd name="T60" fmla="*/ 228 w 400"/>
                  <a:gd name="T61" fmla="*/ 0 h 23"/>
                  <a:gd name="T62" fmla="*/ 231 w 400"/>
                  <a:gd name="T63" fmla="*/ 4 h 23"/>
                  <a:gd name="T64" fmla="*/ 256 w 400"/>
                  <a:gd name="T65" fmla="*/ 16 h 23"/>
                  <a:gd name="T66" fmla="*/ 280 w 400"/>
                  <a:gd name="T67" fmla="*/ 4 h 23"/>
                  <a:gd name="T68" fmla="*/ 284 w 400"/>
                  <a:gd name="T69" fmla="*/ 0 h 23"/>
                  <a:gd name="T70" fmla="*/ 288 w 400"/>
                  <a:gd name="T71" fmla="*/ 4 h 23"/>
                  <a:gd name="T72" fmla="*/ 312 w 400"/>
                  <a:gd name="T73" fmla="*/ 16 h 23"/>
                  <a:gd name="T74" fmla="*/ 336 w 400"/>
                  <a:gd name="T75" fmla="*/ 4 h 23"/>
                  <a:gd name="T76" fmla="*/ 340 w 400"/>
                  <a:gd name="T77" fmla="*/ 0 h 23"/>
                  <a:gd name="T78" fmla="*/ 344 w 400"/>
                  <a:gd name="T79" fmla="*/ 4 h 23"/>
                  <a:gd name="T80" fmla="*/ 368 w 400"/>
                  <a:gd name="T81" fmla="*/ 16 h 23"/>
                  <a:gd name="T82" fmla="*/ 393 w 400"/>
                  <a:gd name="T83" fmla="*/ 4 h 23"/>
                  <a:gd name="T84" fmla="*/ 396 w 400"/>
                  <a:gd name="T85" fmla="*/ 0 h 23"/>
                  <a:gd name="T86" fmla="*/ 400 w 400"/>
                  <a:gd name="T87" fmla="*/ 4 h 23"/>
                  <a:gd name="T88" fmla="*/ 368 w 400"/>
                  <a:gd name="T8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0" h="23">
                    <a:moveTo>
                      <a:pt x="368" y="23"/>
                    </a:moveTo>
                    <a:cubicBezTo>
                      <a:pt x="356" y="23"/>
                      <a:pt x="345" y="19"/>
                      <a:pt x="340" y="13"/>
                    </a:cubicBezTo>
                    <a:cubicBezTo>
                      <a:pt x="335" y="19"/>
                      <a:pt x="324" y="23"/>
                      <a:pt x="312" y="23"/>
                    </a:cubicBezTo>
                    <a:cubicBezTo>
                      <a:pt x="300" y="23"/>
                      <a:pt x="289" y="19"/>
                      <a:pt x="284" y="13"/>
                    </a:cubicBezTo>
                    <a:cubicBezTo>
                      <a:pt x="279" y="19"/>
                      <a:pt x="268" y="23"/>
                      <a:pt x="256" y="23"/>
                    </a:cubicBezTo>
                    <a:cubicBezTo>
                      <a:pt x="244" y="23"/>
                      <a:pt x="233" y="19"/>
                      <a:pt x="228" y="13"/>
                    </a:cubicBezTo>
                    <a:cubicBezTo>
                      <a:pt x="223" y="19"/>
                      <a:pt x="212" y="23"/>
                      <a:pt x="200" y="23"/>
                    </a:cubicBezTo>
                    <a:cubicBezTo>
                      <a:pt x="188" y="23"/>
                      <a:pt x="177" y="19"/>
                      <a:pt x="172" y="13"/>
                    </a:cubicBezTo>
                    <a:cubicBezTo>
                      <a:pt x="167" y="19"/>
                      <a:pt x="156" y="23"/>
                      <a:pt x="144" y="23"/>
                    </a:cubicBezTo>
                    <a:cubicBezTo>
                      <a:pt x="132" y="23"/>
                      <a:pt x="121" y="19"/>
                      <a:pt x="116" y="13"/>
                    </a:cubicBezTo>
                    <a:cubicBezTo>
                      <a:pt x="111" y="19"/>
                      <a:pt x="100" y="23"/>
                      <a:pt x="88" y="23"/>
                    </a:cubicBezTo>
                    <a:cubicBezTo>
                      <a:pt x="76" y="23"/>
                      <a:pt x="65" y="19"/>
                      <a:pt x="60" y="13"/>
                    </a:cubicBezTo>
                    <a:cubicBezTo>
                      <a:pt x="55" y="19"/>
                      <a:pt x="44" y="23"/>
                      <a:pt x="32" y="23"/>
                    </a:cubicBezTo>
                    <a:cubicBezTo>
                      <a:pt x="14" y="23"/>
                      <a:pt x="0" y="15"/>
                      <a:pt x="0" y="4"/>
                    </a:cubicBezTo>
                    <a:cubicBezTo>
                      <a:pt x="0" y="2"/>
                      <a:pt x="2" y="0"/>
                      <a:pt x="4" y="0"/>
                    </a:cubicBezTo>
                    <a:cubicBezTo>
                      <a:pt x="6" y="0"/>
                      <a:pt x="7" y="2"/>
                      <a:pt x="7" y="4"/>
                    </a:cubicBezTo>
                    <a:cubicBezTo>
                      <a:pt x="7" y="10"/>
                      <a:pt x="17" y="16"/>
                      <a:pt x="32" y="16"/>
                    </a:cubicBezTo>
                    <a:cubicBezTo>
                      <a:pt x="46" y="16"/>
                      <a:pt x="56" y="10"/>
                      <a:pt x="56" y="4"/>
                    </a:cubicBezTo>
                    <a:cubicBezTo>
                      <a:pt x="56" y="2"/>
                      <a:pt x="58" y="0"/>
                      <a:pt x="60" y="0"/>
                    </a:cubicBezTo>
                    <a:cubicBezTo>
                      <a:pt x="62" y="0"/>
                      <a:pt x="63" y="2"/>
                      <a:pt x="63" y="4"/>
                    </a:cubicBezTo>
                    <a:cubicBezTo>
                      <a:pt x="63" y="10"/>
                      <a:pt x="73" y="16"/>
                      <a:pt x="88" y="16"/>
                    </a:cubicBezTo>
                    <a:cubicBezTo>
                      <a:pt x="102" y="16"/>
                      <a:pt x="112" y="10"/>
                      <a:pt x="112" y="4"/>
                    </a:cubicBezTo>
                    <a:cubicBezTo>
                      <a:pt x="112" y="2"/>
                      <a:pt x="114" y="0"/>
                      <a:pt x="116" y="0"/>
                    </a:cubicBezTo>
                    <a:cubicBezTo>
                      <a:pt x="118" y="0"/>
                      <a:pt x="119" y="2"/>
                      <a:pt x="119" y="4"/>
                    </a:cubicBezTo>
                    <a:cubicBezTo>
                      <a:pt x="119" y="10"/>
                      <a:pt x="129" y="16"/>
                      <a:pt x="144" y="16"/>
                    </a:cubicBezTo>
                    <a:cubicBezTo>
                      <a:pt x="158" y="16"/>
                      <a:pt x="168" y="10"/>
                      <a:pt x="168" y="4"/>
                    </a:cubicBezTo>
                    <a:cubicBezTo>
                      <a:pt x="168" y="2"/>
                      <a:pt x="170" y="0"/>
                      <a:pt x="172" y="0"/>
                    </a:cubicBezTo>
                    <a:cubicBezTo>
                      <a:pt x="174" y="0"/>
                      <a:pt x="175" y="2"/>
                      <a:pt x="175" y="4"/>
                    </a:cubicBezTo>
                    <a:cubicBezTo>
                      <a:pt x="175" y="10"/>
                      <a:pt x="186" y="16"/>
                      <a:pt x="200" y="16"/>
                    </a:cubicBezTo>
                    <a:cubicBezTo>
                      <a:pt x="214" y="16"/>
                      <a:pt x="224" y="10"/>
                      <a:pt x="224" y="4"/>
                    </a:cubicBezTo>
                    <a:cubicBezTo>
                      <a:pt x="224" y="2"/>
                      <a:pt x="226" y="0"/>
                      <a:pt x="228" y="0"/>
                    </a:cubicBezTo>
                    <a:cubicBezTo>
                      <a:pt x="230" y="0"/>
                      <a:pt x="231" y="2"/>
                      <a:pt x="231" y="4"/>
                    </a:cubicBezTo>
                    <a:cubicBezTo>
                      <a:pt x="231" y="10"/>
                      <a:pt x="242" y="16"/>
                      <a:pt x="256" y="16"/>
                    </a:cubicBezTo>
                    <a:cubicBezTo>
                      <a:pt x="270" y="16"/>
                      <a:pt x="280" y="10"/>
                      <a:pt x="280" y="4"/>
                    </a:cubicBezTo>
                    <a:cubicBezTo>
                      <a:pt x="280" y="2"/>
                      <a:pt x="282" y="0"/>
                      <a:pt x="284" y="0"/>
                    </a:cubicBezTo>
                    <a:cubicBezTo>
                      <a:pt x="286" y="0"/>
                      <a:pt x="288" y="2"/>
                      <a:pt x="288" y="4"/>
                    </a:cubicBezTo>
                    <a:cubicBezTo>
                      <a:pt x="288" y="10"/>
                      <a:pt x="298" y="16"/>
                      <a:pt x="312" y="16"/>
                    </a:cubicBezTo>
                    <a:cubicBezTo>
                      <a:pt x="326" y="16"/>
                      <a:pt x="336" y="10"/>
                      <a:pt x="336" y="4"/>
                    </a:cubicBezTo>
                    <a:cubicBezTo>
                      <a:pt x="336" y="2"/>
                      <a:pt x="338" y="0"/>
                      <a:pt x="340" y="0"/>
                    </a:cubicBezTo>
                    <a:cubicBezTo>
                      <a:pt x="342" y="0"/>
                      <a:pt x="344" y="2"/>
                      <a:pt x="344" y="4"/>
                    </a:cubicBezTo>
                    <a:cubicBezTo>
                      <a:pt x="344" y="10"/>
                      <a:pt x="354" y="16"/>
                      <a:pt x="368" y="16"/>
                    </a:cubicBezTo>
                    <a:cubicBezTo>
                      <a:pt x="382" y="16"/>
                      <a:pt x="393" y="10"/>
                      <a:pt x="393" y="4"/>
                    </a:cubicBezTo>
                    <a:cubicBezTo>
                      <a:pt x="393" y="2"/>
                      <a:pt x="394" y="0"/>
                      <a:pt x="396" y="0"/>
                    </a:cubicBezTo>
                    <a:cubicBezTo>
                      <a:pt x="398" y="0"/>
                      <a:pt x="400" y="2"/>
                      <a:pt x="400" y="4"/>
                    </a:cubicBezTo>
                    <a:cubicBezTo>
                      <a:pt x="400" y="15"/>
                      <a:pt x="386" y="23"/>
                      <a:pt x="36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75" name="Lágrima 74"/>
            <p:cNvSpPr/>
            <p:nvPr/>
          </p:nvSpPr>
          <p:spPr>
            <a:xfrm rot="18900000">
              <a:off x="845067" y="1706829"/>
              <a:ext cx="311981" cy="311981"/>
            </a:xfrm>
            <a:prstGeom prst="teardrop">
              <a:avLst>
                <a:gd name="adj" fmla="val 157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upo 5"/>
            <p:cNvGrpSpPr/>
            <p:nvPr/>
          </p:nvGrpSpPr>
          <p:grpSpPr>
            <a:xfrm>
              <a:off x="736612" y="2121694"/>
              <a:ext cx="498687" cy="498687"/>
              <a:chOff x="3327917" y="735874"/>
              <a:chExt cx="1196248" cy="1196248"/>
            </a:xfrm>
            <a:grpFill/>
          </p:grpSpPr>
          <p:sp>
            <p:nvSpPr>
              <p:cNvPr id="77" name="Freeform 87"/>
              <p:cNvSpPr/>
              <p:nvPr/>
            </p:nvSpPr>
            <p:spPr>
              <a:xfrm>
                <a:off x="3327917" y="735874"/>
                <a:ext cx="1196248" cy="1196248"/>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p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8" name="Freeform 8"/>
              <p:cNvSpPr>
                <a:spLocks/>
              </p:cNvSpPr>
              <p:nvPr/>
            </p:nvSpPr>
            <p:spPr bwMode="auto">
              <a:xfrm>
                <a:off x="3633897" y="889632"/>
                <a:ext cx="589207" cy="888730"/>
              </a:xfrm>
              <a:custGeom>
                <a:avLst/>
                <a:gdLst>
                  <a:gd name="T0" fmla="*/ 36 w 65"/>
                  <a:gd name="T1" fmla="*/ 0 h 98"/>
                  <a:gd name="T2" fmla="*/ 65 w 65"/>
                  <a:gd name="T3" fmla="*/ 63 h 98"/>
                  <a:gd name="T4" fmla="*/ 41 w 65"/>
                  <a:gd name="T5" fmla="*/ 98 h 98"/>
                  <a:gd name="T6" fmla="*/ 53 w 65"/>
                  <a:gd name="T7" fmla="*/ 76 h 98"/>
                  <a:gd name="T8" fmla="*/ 32 w 65"/>
                  <a:gd name="T9" fmla="*/ 33 h 98"/>
                  <a:gd name="T10" fmla="*/ 9 w 65"/>
                  <a:gd name="T11" fmla="*/ 76 h 98"/>
                  <a:gd name="T12" fmla="*/ 20 w 65"/>
                  <a:gd name="T13" fmla="*/ 97 h 98"/>
                  <a:gd name="T14" fmla="*/ 0 w 65"/>
                  <a:gd name="T15" fmla="*/ 63 h 98"/>
                  <a:gd name="T16" fmla="*/ 36 w 6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8">
                    <a:moveTo>
                      <a:pt x="36" y="0"/>
                    </a:moveTo>
                    <a:cubicBezTo>
                      <a:pt x="33" y="30"/>
                      <a:pt x="65" y="36"/>
                      <a:pt x="65" y="63"/>
                    </a:cubicBezTo>
                    <a:cubicBezTo>
                      <a:pt x="65" y="83"/>
                      <a:pt x="54" y="94"/>
                      <a:pt x="41" y="98"/>
                    </a:cubicBezTo>
                    <a:cubicBezTo>
                      <a:pt x="48" y="94"/>
                      <a:pt x="53" y="87"/>
                      <a:pt x="53" y="76"/>
                    </a:cubicBezTo>
                    <a:cubicBezTo>
                      <a:pt x="52" y="58"/>
                      <a:pt x="30" y="53"/>
                      <a:pt x="32" y="33"/>
                    </a:cubicBezTo>
                    <a:cubicBezTo>
                      <a:pt x="26" y="37"/>
                      <a:pt x="8" y="58"/>
                      <a:pt x="9" y="76"/>
                    </a:cubicBezTo>
                    <a:cubicBezTo>
                      <a:pt x="9" y="86"/>
                      <a:pt x="14" y="93"/>
                      <a:pt x="20" y="97"/>
                    </a:cubicBezTo>
                    <a:cubicBezTo>
                      <a:pt x="9" y="92"/>
                      <a:pt x="0" y="81"/>
                      <a:pt x="0" y="63"/>
                    </a:cubicBezTo>
                    <a:cubicBezTo>
                      <a:pt x="0" y="36"/>
                      <a:pt x="28" y="5"/>
                      <a:pt x="36"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88" name="Freeform 44"/>
          <p:cNvSpPr>
            <a:spLocks noEditPoints="1"/>
          </p:cNvSpPr>
          <p:nvPr/>
        </p:nvSpPr>
        <p:spPr bwMode="auto">
          <a:xfrm>
            <a:off x="4151784" y="1778140"/>
            <a:ext cx="610910" cy="433856"/>
          </a:xfrm>
          <a:custGeom>
            <a:avLst/>
            <a:gdLst>
              <a:gd name="T0" fmla="*/ 0 w 86"/>
              <a:gd name="T1" fmla="*/ 64 h 67"/>
              <a:gd name="T2" fmla="*/ 9 w 86"/>
              <a:gd name="T3" fmla="*/ 64 h 67"/>
              <a:gd name="T4" fmla="*/ 9 w 86"/>
              <a:gd name="T5" fmla="*/ 62 h 67"/>
              <a:gd name="T6" fmla="*/ 4 w 86"/>
              <a:gd name="T7" fmla="*/ 62 h 67"/>
              <a:gd name="T8" fmla="*/ 4 w 86"/>
              <a:gd name="T9" fmla="*/ 46 h 67"/>
              <a:gd name="T10" fmla="*/ 36 w 86"/>
              <a:gd name="T11" fmla="*/ 46 h 67"/>
              <a:gd name="T12" fmla="*/ 36 w 86"/>
              <a:gd name="T13" fmla="*/ 44 h 67"/>
              <a:gd name="T14" fmla="*/ 9 w 86"/>
              <a:gd name="T15" fmla="*/ 44 h 67"/>
              <a:gd name="T16" fmla="*/ 9 w 86"/>
              <a:gd name="T17" fmla="*/ 40 h 67"/>
              <a:gd name="T18" fmla="*/ 52 w 86"/>
              <a:gd name="T19" fmla="*/ 40 h 67"/>
              <a:gd name="T20" fmla="*/ 52 w 86"/>
              <a:gd name="T21" fmla="*/ 45 h 67"/>
              <a:gd name="T22" fmla="*/ 68 w 86"/>
              <a:gd name="T23" fmla="*/ 45 h 67"/>
              <a:gd name="T24" fmla="*/ 68 w 86"/>
              <a:gd name="T25" fmla="*/ 46 h 67"/>
              <a:gd name="T26" fmla="*/ 74 w 86"/>
              <a:gd name="T27" fmla="*/ 46 h 67"/>
              <a:gd name="T28" fmla="*/ 82 w 86"/>
              <a:gd name="T29" fmla="*/ 53 h 67"/>
              <a:gd name="T30" fmla="*/ 82 w 86"/>
              <a:gd name="T31" fmla="*/ 62 h 67"/>
              <a:gd name="T32" fmla="*/ 86 w 86"/>
              <a:gd name="T33" fmla="*/ 62 h 67"/>
              <a:gd name="T34" fmla="*/ 86 w 86"/>
              <a:gd name="T35" fmla="*/ 67 h 67"/>
              <a:gd name="T36" fmla="*/ 0 w 86"/>
              <a:gd name="T37" fmla="*/ 67 h 67"/>
              <a:gd name="T38" fmla="*/ 0 w 86"/>
              <a:gd name="T39" fmla="*/ 64 h 67"/>
              <a:gd name="T40" fmla="*/ 75 w 86"/>
              <a:gd name="T41" fmla="*/ 62 h 67"/>
              <a:gd name="T42" fmla="*/ 75 w 86"/>
              <a:gd name="T43" fmla="*/ 54 h 67"/>
              <a:gd name="T44" fmla="*/ 74 w 86"/>
              <a:gd name="T45" fmla="*/ 53 h 67"/>
              <a:gd name="T46" fmla="*/ 68 w 86"/>
              <a:gd name="T47" fmla="*/ 53 h 67"/>
              <a:gd name="T48" fmla="*/ 68 w 86"/>
              <a:gd name="T49" fmla="*/ 62 h 67"/>
              <a:gd name="T50" fmla="*/ 75 w 86"/>
              <a:gd name="T51" fmla="*/ 62 h 67"/>
              <a:gd name="T52" fmla="*/ 80 w 86"/>
              <a:gd name="T53" fmla="*/ 62 h 67"/>
              <a:gd name="T54" fmla="*/ 80 w 86"/>
              <a:gd name="T55" fmla="*/ 53 h 67"/>
              <a:gd name="T56" fmla="*/ 74 w 86"/>
              <a:gd name="T57" fmla="*/ 48 h 67"/>
              <a:gd name="T58" fmla="*/ 68 w 86"/>
              <a:gd name="T59" fmla="*/ 48 h 67"/>
              <a:gd name="T60" fmla="*/ 68 w 86"/>
              <a:gd name="T61" fmla="*/ 49 h 67"/>
              <a:gd name="T62" fmla="*/ 74 w 86"/>
              <a:gd name="T63" fmla="*/ 49 h 67"/>
              <a:gd name="T64" fmla="*/ 77 w 86"/>
              <a:gd name="T65" fmla="*/ 50 h 67"/>
              <a:gd name="T66" fmla="*/ 79 w 86"/>
              <a:gd name="T67" fmla="*/ 54 h 67"/>
              <a:gd name="T68" fmla="*/ 79 w 86"/>
              <a:gd name="T69" fmla="*/ 62 h 67"/>
              <a:gd name="T70" fmla="*/ 80 w 86"/>
              <a:gd name="T71" fmla="*/ 62 h 67"/>
              <a:gd name="T72" fmla="*/ 35 w 86"/>
              <a:gd name="T73" fmla="*/ 38 h 67"/>
              <a:gd name="T74" fmla="*/ 43 w 86"/>
              <a:gd name="T75" fmla="*/ 38 h 67"/>
              <a:gd name="T76" fmla="*/ 42 w 86"/>
              <a:gd name="T77" fmla="*/ 0 h 67"/>
              <a:gd name="T78" fmla="*/ 36 w 86"/>
              <a:gd name="T79" fmla="*/ 0 h 67"/>
              <a:gd name="T80" fmla="*/ 35 w 86"/>
              <a:gd name="T81" fmla="*/ 38 h 67"/>
              <a:gd name="T82" fmla="*/ 23 w 86"/>
              <a:gd name="T83" fmla="*/ 38 h 67"/>
              <a:gd name="T84" fmla="*/ 31 w 86"/>
              <a:gd name="T85" fmla="*/ 38 h 67"/>
              <a:gd name="T86" fmla="*/ 30 w 86"/>
              <a:gd name="T87" fmla="*/ 0 h 67"/>
              <a:gd name="T88" fmla="*/ 24 w 86"/>
              <a:gd name="T89" fmla="*/ 0 h 67"/>
              <a:gd name="T90" fmla="*/ 23 w 86"/>
              <a:gd name="T91" fmla="*/ 38 h 67"/>
              <a:gd name="T92" fmla="*/ 11 w 86"/>
              <a:gd name="T93" fmla="*/ 38 h 67"/>
              <a:gd name="T94" fmla="*/ 20 w 86"/>
              <a:gd name="T95" fmla="*/ 38 h 67"/>
              <a:gd name="T96" fmla="*/ 19 w 86"/>
              <a:gd name="T97" fmla="*/ 0 h 67"/>
              <a:gd name="T98" fmla="*/ 13 w 86"/>
              <a:gd name="T99" fmla="*/ 0 h 67"/>
              <a:gd name="T100" fmla="*/ 11 w 86"/>
              <a:gd name="T101"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7">
                <a:moveTo>
                  <a:pt x="0" y="64"/>
                </a:moveTo>
                <a:cubicBezTo>
                  <a:pt x="9" y="64"/>
                  <a:pt x="9" y="64"/>
                  <a:pt x="9" y="64"/>
                </a:cubicBezTo>
                <a:cubicBezTo>
                  <a:pt x="9" y="62"/>
                  <a:pt x="9" y="62"/>
                  <a:pt x="9" y="62"/>
                </a:cubicBezTo>
                <a:cubicBezTo>
                  <a:pt x="4" y="62"/>
                  <a:pt x="4" y="62"/>
                  <a:pt x="4" y="62"/>
                </a:cubicBezTo>
                <a:cubicBezTo>
                  <a:pt x="4" y="46"/>
                  <a:pt x="4" y="46"/>
                  <a:pt x="4" y="46"/>
                </a:cubicBezTo>
                <a:cubicBezTo>
                  <a:pt x="36" y="46"/>
                  <a:pt x="36" y="46"/>
                  <a:pt x="36" y="46"/>
                </a:cubicBezTo>
                <a:cubicBezTo>
                  <a:pt x="36" y="44"/>
                  <a:pt x="36" y="44"/>
                  <a:pt x="36" y="44"/>
                </a:cubicBezTo>
                <a:cubicBezTo>
                  <a:pt x="9" y="44"/>
                  <a:pt x="9" y="44"/>
                  <a:pt x="9" y="44"/>
                </a:cubicBezTo>
                <a:cubicBezTo>
                  <a:pt x="9" y="40"/>
                  <a:pt x="9" y="40"/>
                  <a:pt x="9" y="40"/>
                </a:cubicBezTo>
                <a:cubicBezTo>
                  <a:pt x="52" y="40"/>
                  <a:pt x="52" y="40"/>
                  <a:pt x="52" y="40"/>
                </a:cubicBezTo>
                <a:cubicBezTo>
                  <a:pt x="52" y="45"/>
                  <a:pt x="52" y="45"/>
                  <a:pt x="52" y="45"/>
                </a:cubicBezTo>
                <a:cubicBezTo>
                  <a:pt x="68" y="45"/>
                  <a:pt x="68" y="45"/>
                  <a:pt x="68" y="45"/>
                </a:cubicBezTo>
                <a:cubicBezTo>
                  <a:pt x="68" y="46"/>
                  <a:pt x="68" y="46"/>
                  <a:pt x="68" y="46"/>
                </a:cubicBezTo>
                <a:cubicBezTo>
                  <a:pt x="74" y="46"/>
                  <a:pt x="74" y="46"/>
                  <a:pt x="74" y="46"/>
                </a:cubicBezTo>
                <a:cubicBezTo>
                  <a:pt x="79" y="46"/>
                  <a:pt x="82" y="49"/>
                  <a:pt x="82" y="53"/>
                </a:cubicBezTo>
                <a:cubicBezTo>
                  <a:pt x="82" y="62"/>
                  <a:pt x="82" y="62"/>
                  <a:pt x="82" y="62"/>
                </a:cubicBezTo>
                <a:cubicBezTo>
                  <a:pt x="86" y="62"/>
                  <a:pt x="86" y="62"/>
                  <a:pt x="86" y="62"/>
                </a:cubicBezTo>
                <a:cubicBezTo>
                  <a:pt x="86" y="63"/>
                  <a:pt x="86" y="65"/>
                  <a:pt x="86" y="67"/>
                </a:cubicBezTo>
                <a:cubicBezTo>
                  <a:pt x="0" y="67"/>
                  <a:pt x="0" y="67"/>
                  <a:pt x="0" y="67"/>
                </a:cubicBezTo>
                <a:cubicBezTo>
                  <a:pt x="0" y="64"/>
                  <a:pt x="0" y="64"/>
                  <a:pt x="0" y="64"/>
                </a:cubicBezTo>
                <a:close/>
                <a:moveTo>
                  <a:pt x="75" y="62"/>
                </a:moveTo>
                <a:cubicBezTo>
                  <a:pt x="75" y="54"/>
                  <a:pt x="75" y="54"/>
                  <a:pt x="75" y="54"/>
                </a:cubicBezTo>
                <a:cubicBezTo>
                  <a:pt x="75" y="54"/>
                  <a:pt x="75" y="53"/>
                  <a:pt x="74" y="53"/>
                </a:cubicBezTo>
                <a:cubicBezTo>
                  <a:pt x="68" y="53"/>
                  <a:pt x="68" y="53"/>
                  <a:pt x="68" y="53"/>
                </a:cubicBezTo>
                <a:cubicBezTo>
                  <a:pt x="68" y="62"/>
                  <a:pt x="68" y="62"/>
                  <a:pt x="68" y="62"/>
                </a:cubicBezTo>
                <a:cubicBezTo>
                  <a:pt x="75" y="62"/>
                  <a:pt x="75" y="62"/>
                  <a:pt x="75" y="62"/>
                </a:cubicBezTo>
                <a:close/>
                <a:moveTo>
                  <a:pt x="80" y="62"/>
                </a:moveTo>
                <a:cubicBezTo>
                  <a:pt x="80" y="53"/>
                  <a:pt x="80" y="53"/>
                  <a:pt x="80" y="53"/>
                </a:cubicBezTo>
                <a:cubicBezTo>
                  <a:pt x="80" y="50"/>
                  <a:pt x="78" y="48"/>
                  <a:pt x="74" y="48"/>
                </a:cubicBezTo>
                <a:cubicBezTo>
                  <a:pt x="68" y="48"/>
                  <a:pt x="68" y="48"/>
                  <a:pt x="68" y="48"/>
                </a:cubicBezTo>
                <a:cubicBezTo>
                  <a:pt x="68" y="49"/>
                  <a:pt x="68" y="49"/>
                  <a:pt x="68" y="49"/>
                </a:cubicBezTo>
                <a:cubicBezTo>
                  <a:pt x="74" y="49"/>
                  <a:pt x="74" y="49"/>
                  <a:pt x="74" y="49"/>
                </a:cubicBezTo>
                <a:cubicBezTo>
                  <a:pt x="75" y="49"/>
                  <a:pt x="76" y="50"/>
                  <a:pt x="77" y="50"/>
                </a:cubicBezTo>
                <a:cubicBezTo>
                  <a:pt x="78" y="51"/>
                  <a:pt x="79" y="53"/>
                  <a:pt x="79" y="54"/>
                </a:cubicBezTo>
                <a:cubicBezTo>
                  <a:pt x="79" y="62"/>
                  <a:pt x="79" y="62"/>
                  <a:pt x="79" y="62"/>
                </a:cubicBezTo>
                <a:cubicBezTo>
                  <a:pt x="80" y="62"/>
                  <a:pt x="80" y="62"/>
                  <a:pt x="80" y="62"/>
                </a:cubicBezTo>
                <a:close/>
                <a:moveTo>
                  <a:pt x="35" y="38"/>
                </a:moveTo>
                <a:cubicBezTo>
                  <a:pt x="43" y="38"/>
                  <a:pt x="43" y="38"/>
                  <a:pt x="43" y="38"/>
                </a:cubicBezTo>
                <a:cubicBezTo>
                  <a:pt x="42" y="0"/>
                  <a:pt x="42" y="0"/>
                  <a:pt x="42" y="0"/>
                </a:cubicBezTo>
                <a:cubicBezTo>
                  <a:pt x="36" y="0"/>
                  <a:pt x="36" y="0"/>
                  <a:pt x="36" y="0"/>
                </a:cubicBezTo>
                <a:cubicBezTo>
                  <a:pt x="35" y="38"/>
                  <a:pt x="35" y="38"/>
                  <a:pt x="35" y="38"/>
                </a:cubicBezTo>
                <a:close/>
                <a:moveTo>
                  <a:pt x="23" y="38"/>
                </a:moveTo>
                <a:cubicBezTo>
                  <a:pt x="31" y="38"/>
                  <a:pt x="31" y="38"/>
                  <a:pt x="31" y="38"/>
                </a:cubicBezTo>
                <a:cubicBezTo>
                  <a:pt x="30" y="0"/>
                  <a:pt x="30" y="0"/>
                  <a:pt x="30" y="0"/>
                </a:cubicBezTo>
                <a:cubicBezTo>
                  <a:pt x="24" y="0"/>
                  <a:pt x="24" y="0"/>
                  <a:pt x="24" y="0"/>
                </a:cubicBezTo>
                <a:cubicBezTo>
                  <a:pt x="23" y="38"/>
                  <a:pt x="23" y="38"/>
                  <a:pt x="23" y="38"/>
                </a:cubicBezTo>
                <a:close/>
                <a:moveTo>
                  <a:pt x="11" y="38"/>
                </a:moveTo>
                <a:cubicBezTo>
                  <a:pt x="20" y="38"/>
                  <a:pt x="20" y="38"/>
                  <a:pt x="20" y="38"/>
                </a:cubicBezTo>
                <a:cubicBezTo>
                  <a:pt x="19" y="0"/>
                  <a:pt x="19" y="0"/>
                  <a:pt x="19" y="0"/>
                </a:cubicBezTo>
                <a:cubicBezTo>
                  <a:pt x="13" y="0"/>
                  <a:pt x="13" y="0"/>
                  <a:pt x="13" y="0"/>
                </a:cubicBezTo>
                <a:lnTo>
                  <a:pt x="11" y="3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nvGrpSpPr>
          <p:cNvPr id="89" name="Grupo 88"/>
          <p:cNvGrpSpPr/>
          <p:nvPr/>
        </p:nvGrpSpPr>
        <p:grpSpPr>
          <a:xfrm>
            <a:off x="5342189" y="1571862"/>
            <a:ext cx="1150158" cy="1075058"/>
            <a:chOff x="2423592" y="1956253"/>
            <a:chExt cx="882284" cy="824675"/>
          </a:xfrm>
        </p:grpSpPr>
        <p:grpSp>
          <p:nvGrpSpPr>
            <p:cNvPr id="90" name="61 Grupo"/>
            <p:cNvGrpSpPr/>
            <p:nvPr/>
          </p:nvGrpSpPr>
          <p:grpSpPr>
            <a:xfrm>
              <a:off x="2594550" y="1956253"/>
              <a:ext cx="535745" cy="349725"/>
              <a:chOff x="7418212" y="3174479"/>
              <a:chExt cx="720727" cy="517527"/>
            </a:xfrm>
            <a:solidFill>
              <a:srgbClr val="203864"/>
            </a:solidFill>
          </p:grpSpPr>
          <p:sp>
            <p:nvSpPr>
              <p:cNvPr id="95" name="Freeform 49"/>
              <p:cNvSpPr>
                <a:spLocks/>
              </p:cNvSpPr>
              <p:nvPr/>
            </p:nvSpPr>
            <p:spPr bwMode="auto">
              <a:xfrm>
                <a:off x="7635700" y="3426892"/>
                <a:ext cx="285751" cy="265114"/>
              </a:xfrm>
              <a:custGeom>
                <a:avLst/>
                <a:gdLst>
                  <a:gd name="T0" fmla="*/ 0 w 180"/>
                  <a:gd name="T1" fmla="*/ 0 h 167"/>
                  <a:gd name="T2" fmla="*/ 180 w 180"/>
                  <a:gd name="T3" fmla="*/ 0 h 167"/>
                  <a:gd name="T4" fmla="*/ 180 w 180"/>
                  <a:gd name="T5" fmla="*/ 167 h 167"/>
                  <a:gd name="T6" fmla="*/ 0 w 180"/>
                  <a:gd name="T7" fmla="*/ 167 h 167"/>
                  <a:gd name="T8" fmla="*/ 0 w 180"/>
                  <a:gd name="T9" fmla="*/ 0 h 167"/>
                  <a:gd name="T10" fmla="*/ 0 w 180"/>
                  <a:gd name="T11" fmla="*/ 0 h 167"/>
                </a:gdLst>
                <a:ahLst/>
                <a:cxnLst>
                  <a:cxn ang="0">
                    <a:pos x="T0" y="T1"/>
                  </a:cxn>
                  <a:cxn ang="0">
                    <a:pos x="T2" y="T3"/>
                  </a:cxn>
                  <a:cxn ang="0">
                    <a:pos x="T4" y="T5"/>
                  </a:cxn>
                  <a:cxn ang="0">
                    <a:pos x="T6" y="T7"/>
                  </a:cxn>
                  <a:cxn ang="0">
                    <a:pos x="T8" y="T9"/>
                  </a:cxn>
                  <a:cxn ang="0">
                    <a:pos x="T10" y="T11"/>
                  </a:cxn>
                </a:cxnLst>
                <a:rect l="0" t="0" r="r" b="b"/>
                <a:pathLst>
                  <a:path w="180" h="167">
                    <a:moveTo>
                      <a:pt x="0" y="0"/>
                    </a:moveTo>
                    <a:lnTo>
                      <a:pt x="180" y="0"/>
                    </a:lnTo>
                    <a:lnTo>
                      <a:pt x="180" y="167"/>
                    </a:lnTo>
                    <a:lnTo>
                      <a:pt x="0" y="16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96" name="Rectangle 51"/>
              <p:cNvSpPr>
                <a:spLocks noChangeArrowheads="1"/>
              </p:cNvSpPr>
              <p:nvPr/>
            </p:nvSpPr>
            <p:spPr bwMode="auto">
              <a:xfrm>
                <a:off x="7727775" y="3347517"/>
                <a:ext cx="10160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53"/>
              <p:cNvSpPr>
                <a:spLocks noEditPoints="1"/>
              </p:cNvSpPr>
              <p:nvPr/>
            </p:nvSpPr>
            <p:spPr bwMode="auto">
              <a:xfrm>
                <a:off x="7600775" y="3174479"/>
                <a:ext cx="355601" cy="138113"/>
              </a:xfrm>
              <a:custGeom>
                <a:avLst/>
                <a:gdLst>
                  <a:gd name="T0" fmla="*/ 29 w 31"/>
                  <a:gd name="T1" fmla="*/ 0 h 12"/>
                  <a:gd name="T2" fmla="*/ 2 w 31"/>
                  <a:gd name="T3" fmla="*/ 0 h 12"/>
                  <a:gd name="T4" fmla="*/ 0 w 31"/>
                  <a:gd name="T5" fmla="*/ 3 h 12"/>
                  <a:gd name="T6" fmla="*/ 0 w 31"/>
                  <a:gd name="T7" fmla="*/ 3 h 12"/>
                  <a:gd name="T8" fmla="*/ 1 w 31"/>
                  <a:gd name="T9" fmla="*/ 6 h 12"/>
                  <a:gd name="T10" fmla="*/ 11 w 31"/>
                  <a:gd name="T11" fmla="*/ 12 h 12"/>
                  <a:gd name="T12" fmla="*/ 20 w 31"/>
                  <a:gd name="T13" fmla="*/ 12 h 12"/>
                  <a:gd name="T14" fmla="*/ 30 w 31"/>
                  <a:gd name="T15" fmla="*/ 6 h 12"/>
                  <a:gd name="T16" fmla="*/ 31 w 31"/>
                  <a:gd name="T17" fmla="*/ 3 h 12"/>
                  <a:gd name="T18" fmla="*/ 31 w 31"/>
                  <a:gd name="T19" fmla="*/ 3 h 12"/>
                  <a:gd name="T20" fmla="*/ 29 w 31"/>
                  <a:gd name="T21" fmla="*/ 0 h 12"/>
                  <a:gd name="T22" fmla="*/ 2 w 31"/>
                  <a:gd name="T23" fmla="*/ 2 h 12"/>
                  <a:gd name="T24" fmla="*/ 3 w 31"/>
                  <a:gd name="T25" fmla="*/ 1 h 12"/>
                  <a:gd name="T26" fmla="*/ 17 w 31"/>
                  <a:gd name="T27" fmla="*/ 1 h 12"/>
                  <a:gd name="T28" fmla="*/ 18 w 31"/>
                  <a:gd name="T29" fmla="*/ 2 h 12"/>
                  <a:gd name="T30" fmla="*/ 17 w 31"/>
                  <a:gd name="T31" fmla="*/ 3 h 12"/>
                  <a:gd name="T32" fmla="*/ 3 w 31"/>
                  <a:gd name="T33" fmla="*/ 3 h 12"/>
                  <a:gd name="T34" fmla="*/ 2 w 31"/>
                  <a:gd name="T35" fmla="*/ 2 h 12"/>
                  <a:gd name="T36" fmla="*/ 20 w 31"/>
                  <a:gd name="T37" fmla="*/ 9 h 12"/>
                  <a:gd name="T38" fmla="*/ 18 w 31"/>
                  <a:gd name="T39" fmla="*/ 7 h 12"/>
                  <a:gd name="T40" fmla="*/ 13 w 31"/>
                  <a:gd name="T41" fmla="*/ 7 h 12"/>
                  <a:gd name="T42" fmla="*/ 11 w 31"/>
                  <a:gd name="T43" fmla="*/ 9 h 12"/>
                  <a:gd name="T44" fmla="*/ 7 w 31"/>
                  <a:gd name="T45" fmla="*/ 6 h 12"/>
                  <a:gd name="T46" fmla="*/ 24 w 31"/>
                  <a:gd name="T47" fmla="*/ 6 h 12"/>
                  <a:gd name="T48" fmla="*/ 20 w 31"/>
                  <a:gd name="T4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2">
                    <a:moveTo>
                      <a:pt x="29" y="0"/>
                    </a:moveTo>
                    <a:cubicBezTo>
                      <a:pt x="2" y="0"/>
                      <a:pt x="2" y="0"/>
                      <a:pt x="2" y="0"/>
                    </a:cubicBezTo>
                    <a:cubicBezTo>
                      <a:pt x="1" y="0"/>
                      <a:pt x="0" y="1"/>
                      <a:pt x="0" y="3"/>
                    </a:cubicBezTo>
                    <a:cubicBezTo>
                      <a:pt x="0" y="3"/>
                      <a:pt x="0" y="3"/>
                      <a:pt x="0" y="3"/>
                    </a:cubicBezTo>
                    <a:cubicBezTo>
                      <a:pt x="0" y="4"/>
                      <a:pt x="0" y="5"/>
                      <a:pt x="1" y="6"/>
                    </a:cubicBezTo>
                    <a:cubicBezTo>
                      <a:pt x="11" y="12"/>
                      <a:pt x="11" y="12"/>
                      <a:pt x="11" y="12"/>
                    </a:cubicBezTo>
                    <a:cubicBezTo>
                      <a:pt x="20" y="12"/>
                      <a:pt x="20" y="12"/>
                      <a:pt x="20" y="12"/>
                    </a:cubicBezTo>
                    <a:cubicBezTo>
                      <a:pt x="30" y="6"/>
                      <a:pt x="30" y="6"/>
                      <a:pt x="30" y="6"/>
                    </a:cubicBezTo>
                    <a:cubicBezTo>
                      <a:pt x="31" y="5"/>
                      <a:pt x="31" y="4"/>
                      <a:pt x="31" y="3"/>
                    </a:cubicBezTo>
                    <a:cubicBezTo>
                      <a:pt x="31" y="3"/>
                      <a:pt x="31" y="3"/>
                      <a:pt x="31" y="3"/>
                    </a:cubicBezTo>
                    <a:cubicBezTo>
                      <a:pt x="31" y="1"/>
                      <a:pt x="30" y="0"/>
                      <a:pt x="29" y="0"/>
                    </a:cubicBezTo>
                    <a:close/>
                    <a:moveTo>
                      <a:pt x="2" y="2"/>
                    </a:moveTo>
                    <a:cubicBezTo>
                      <a:pt x="2" y="2"/>
                      <a:pt x="2" y="1"/>
                      <a:pt x="3" y="1"/>
                    </a:cubicBezTo>
                    <a:cubicBezTo>
                      <a:pt x="17" y="1"/>
                      <a:pt x="17" y="1"/>
                      <a:pt x="17" y="1"/>
                    </a:cubicBezTo>
                    <a:cubicBezTo>
                      <a:pt x="18" y="1"/>
                      <a:pt x="18" y="2"/>
                      <a:pt x="18" y="2"/>
                    </a:cubicBezTo>
                    <a:cubicBezTo>
                      <a:pt x="18" y="3"/>
                      <a:pt x="18" y="3"/>
                      <a:pt x="17" y="3"/>
                    </a:cubicBezTo>
                    <a:cubicBezTo>
                      <a:pt x="3" y="3"/>
                      <a:pt x="3" y="3"/>
                      <a:pt x="3" y="3"/>
                    </a:cubicBezTo>
                    <a:cubicBezTo>
                      <a:pt x="2" y="3"/>
                      <a:pt x="2" y="3"/>
                      <a:pt x="2" y="2"/>
                    </a:cubicBezTo>
                    <a:close/>
                    <a:moveTo>
                      <a:pt x="20" y="9"/>
                    </a:moveTo>
                    <a:cubicBezTo>
                      <a:pt x="20" y="8"/>
                      <a:pt x="19" y="7"/>
                      <a:pt x="18" y="7"/>
                    </a:cubicBezTo>
                    <a:cubicBezTo>
                      <a:pt x="13" y="7"/>
                      <a:pt x="13" y="7"/>
                      <a:pt x="13" y="7"/>
                    </a:cubicBezTo>
                    <a:cubicBezTo>
                      <a:pt x="12" y="7"/>
                      <a:pt x="11" y="8"/>
                      <a:pt x="11" y="9"/>
                    </a:cubicBezTo>
                    <a:cubicBezTo>
                      <a:pt x="7" y="6"/>
                      <a:pt x="7" y="6"/>
                      <a:pt x="7" y="6"/>
                    </a:cubicBezTo>
                    <a:cubicBezTo>
                      <a:pt x="24" y="6"/>
                      <a:pt x="24" y="6"/>
                      <a:pt x="24" y="6"/>
                    </a:cubicBezTo>
                    <a:lnTo>
                      <a:pt x="2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Rectangle 55"/>
              <p:cNvSpPr>
                <a:spLocks noChangeArrowheads="1"/>
              </p:cNvSpPr>
              <p:nvPr/>
            </p:nvSpPr>
            <p:spPr bwMode="auto">
              <a:xfrm>
                <a:off x="7418212" y="3450705"/>
                <a:ext cx="182563" cy="21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99" name="Rectangle 57"/>
              <p:cNvSpPr>
                <a:spLocks noChangeArrowheads="1"/>
              </p:cNvSpPr>
              <p:nvPr/>
            </p:nvSpPr>
            <p:spPr bwMode="auto">
              <a:xfrm>
                <a:off x="7956376" y="3450705"/>
                <a:ext cx="182563" cy="21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1" name="Grupo 90"/>
            <p:cNvGrpSpPr/>
            <p:nvPr/>
          </p:nvGrpSpPr>
          <p:grpSpPr>
            <a:xfrm>
              <a:off x="2423592" y="2358716"/>
              <a:ext cx="882284" cy="422212"/>
              <a:chOff x="2567608" y="1640066"/>
              <a:chExt cx="1288455" cy="616583"/>
            </a:xfrm>
          </p:grpSpPr>
          <p:sp>
            <p:nvSpPr>
              <p:cNvPr id="92" name="Freeform 9"/>
              <p:cNvSpPr>
                <a:spLocks noEditPoints="1"/>
              </p:cNvSpPr>
              <p:nvPr/>
            </p:nvSpPr>
            <p:spPr bwMode="auto">
              <a:xfrm>
                <a:off x="3252901" y="1640066"/>
                <a:ext cx="603162" cy="302611"/>
              </a:xfrm>
              <a:custGeom>
                <a:avLst/>
                <a:gdLst>
                  <a:gd name="T0" fmla="*/ 361 w 626"/>
                  <a:gd name="T1" fmla="*/ 21 h 345"/>
                  <a:gd name="T2" fmla="*/ 265 w 626"/>
                  <a:gd name="T3" fmla="*/ 0 h 345"/>
                  <a:gd name="T4" fmla="*/ 546 w 626"/>
                  <a:gd name="T5" fmla="*/ 30 h 345"/>
                  <a:gd name="T6" fmla="*/ 80 w 626"/>
                  <a:gd name="T7" fmla="*/ 257 h 345"/>
                  <a:gd name="T8" fmla="*/ 195 w 626"/>
                  <a:gd name="T9" fmla="*/ 30 h 345"/>
                  <a:gd name="T10" fmla="*/ 201 w 626"/>
                  <a:gd name="T11" fmla="*/ 227 h 345"/>
                  <a:gd name="T12" fmla="*/ 206 w 626"/>
                  <a:gd name="T13" fmla="*/ 222 h 345"/>
                  <a:gd name="T14" fmla="*/ 240 w 626"/>
                  <a:gd name="T15" fmla="*/ 222 h 345"/>
                  <a:gd name="T16" fmla="*/ 251 w 626"/>
                  <a:gd name="T17" fmla="*/ 222 h 345"/>
                  <a:gd name="T18" fmla="*/ 546 w 626"/>
                  <a:gd name="T19" fmla="*/ 30 h 345"/>
                  <a:gd name="T20" fmla="*/ 240 w 626"/>
                  <a:gd name="T21" fmla="*/ 30 h 345"/>
                  <a:gd name="T22" fmla="*/ 206 w 626"/>
                  <a:gd name="T23" fmla="*/ 46 h 345"/>
                  <a:gd name="T24" fmla="*/ 206 w 626"/>
                  <a:gd name="T25" fmla="*/ 57 h 345"/>
                  <a:gd name="T26" fmla="*/ 240 w 626"/>
                  <a:gd name="T27" fmla="*/ 74 h 345"/>
                  <a:gd name="T28" fmla="*/ 206 w 626"/>
                  <a:gd name="T29" fmla="*/ 57 h 345"/>
                  <a:gd name="T30" fmla="*/ 206 w 626"/>
                  <a:gd name="T31" fmla="*/ 101 h 345"/>
                  <a:gd name="T32" fmla="*/ 240 w 626"/>
                  <a:gd name="T33" fmla="*/ 85 h 345"/>
                  <a:gd name="T34" fmla="*/ 206 w 626"/>
                  <a:gd name="T35" fmla="*/ 112 h 345"/>
                  <a:gd name="T36" fmla="*/ 240 w 626"/>
                  <a:gd name="T37" fmla="*/ 128 h 345"/>
                  <a:gd name="T38" fmla="*/ 206 w 626"/>
                  <a:gd name="T39" fmla="*/ 112 h 345"/>
                  <a:gd name="T40" fmla="*/ 206 w 626"/>
                  <a:gd name="T41" fmla="*/ 156 h 345"/>
                  <a:gd name="T42" fmla="*/ 240 w 626"/>
                  <a:gd name="T43" fmla="*/ 139 h 345"/>
                  <a:gd name="T44" fmla="*/ 206 w 626"/>
                  <a:gd name="T45" fmla="*/ 167 h 345"/>
                  <a:gd name="T46" fmla="*/ 240 w 626"/>
                  <a:gd name="T47" fmla="*/ 183 h 345"/>
                  <a:gd name="T48" fmla="*/ 206 w 626"/>
                  <a:gd name="T49" fmla="*/ 167 h 345"/>
                  <a:gd name="T50" fmla="*/ 206 w 626"/>
                  <a:gd name="T51" fmla="*/ 211 h 345"/>
                  <a:gd name="T52" fmla="*/ 240 w 626"/>
                  <a:gd name="T53" fmla="*/ 194 h 345"/>
                  <a:gd name="T54" fmla="*/ 601 w 626"/>
                  <a:gd name="T55" fmla="*/ 258 h 345"/>
                  <a:gd name="T56" fmla="*/ 613 w 626"/>
                  <a:gd name="T57" fmla="*/ 308 h 345"/>
                  <a:gd name="T58" fmla="*/ 587 w 626"/>
                  <a:gd name="T59" fmla="*/ 295 h 345"/>
                  <a:gd name="T60" fmla="*/ 601 w 626"/>
                  <a:gd name="T61" fmla="*/ 258 h 345"/>
                  <a:gd name="T62" fmla="*/ 12 w 626"/>
                  <a:gd name="T63" fmla="*/ 258 h 345"/>
                  <a:gd name="T64" fmla="*/ 24 w 626"/>
                  <a:gd name="T65" fmla="*/ 308 h 345"/>
                  <a:gd name="T66" fmla="*/ 39 w 626"/>
                  <a:gd name="T67" fmla="*/ 271 h 345"/>
                  <a:gd name="T68" fmla="*/ 581 w 626"/>
                  <a:gd name="T69" fmla="*/ 271 h 345"/>
                  <a:gd name="T70" fmla="*/ 45 w 626"/>
                  <a:gd name="T71" fmla="*/ 295 h 345"/>
                  <a:gd name="T72" fmla="*/ 49 w 626"/>
                  <a:gd name="T73" fmla="*/ 316 h 345"/>
                  <a:gd name="T74" fmla="*/ 106 w 626"/>
                  <a:gd name="T75" fmla="*/ 325 h 345"/>
                  <a:gd name="T76" fmla="*/ 135 w 626"/>
                  <a:gd name="T77" fmla="*/ 325 h 345"/>
                  <a:gd name="T78" fmla="*/ 193 w 626"/>
                  <a:gd name="T79" fmla="*/ 316 h 345"/>
                  <a:gd name="T80" fmla="*/ 441 w 626"/>
                  <a:gd name="T81" fmla="*/ 295 h 345"/>
                  <a:gd name="T82" fmla="*/ 462 w 626"/>
                  <a:gd name="T83" fmla="*/ 345 h 345"/>
                  <a:gd name="T84" fmla="*/ 505 w 626"/>
                  <a:gd name="T85" fmla="*/ 321 h 345"/>
                  <a:gd name="T86" fmla="*/ 547 w 626"/>
                  <a:gd name="T87" fmla="*/ 345 h 345"/>
                  <a:gd name="T88" fmla="*/ 569 w 626"/>
                  <a:gd name="T89" fmla="*/ 295 h 345"/>
                  <a:gd name="T90" fmla="*/ 581 w 626"/>
                  <a:gd name="T91" fmla="*/ 271 h 345"/>
                  <a:gd name="T92" fmla="*/ 65 w 626"/>
                  <a:gd name="T93" fmla="*/ 316 h 345"/>
                  <a:gd name="T94" fmla="*/ 91 w 626"/>
                  <a:gd name="T95" fmla="*/ 316 h 345"/>
                  <a:gd name="T96" fmla="*/ 163 w 626"/>
                  <a:gd name="T97" fmla="*/ 329 h 345"/>
                  <a:gd name="T98" fmla="*/ 163 w 626"/>
                  <a:gd name="T99" fmla="*/ 303 h 345"/>
                  <a:gd name="T100" fmla="*/ 163 w 626"/>
                  <a:gd name="T101" fmla="*/ 329 h 345"/>
                  <a:gd name="T102" fmla="*/ 449 w 626"/>
                  <a:gd name="T103" fmla="*/ 316 h 345"/>
                  <a:gd name="T104" fmla="*/ 475 w 626"/>
                  <a:gd name="T105" fmla="*/ 316 h 345"/>
                  <a:gd name="T106" fmla="*/ 547 w 626"/>
                  <a:gd name="T107" fmla="*/ 329 h 345"/>
                  <a:gd name="T108" fmla="*/ 547 w 626"/>
                  <a:gd name="T109" fmla="*/ 303 h 345"/>
                  <a:gd name="T110" fmla="*/ 547 w 626"/>
                  <a:gd name="T111" fmla="*/ 32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6" h="345">
                    <a:moveTo>
                      <a:pt x="265" y="21"/>
                    </a:moveTo>
                    <a:cubicBezTo>
                      <a:pt x="361" y="21"/>
                      <a:pt x="361" y="21"/>
                      <a:pt x="361" y="21"/>
                    </a:cubicBezTo>
                    <a:cubicBezTo>
                      <a:pt x="361" y="0"/>
                      <a:pt x="361" y="0"/>
                      <a:pt x="361" y="0"/>
                    </a:cubicBezTo>
                    <a:cubicBezTo>
                      <a:pt x="265" y="0"/>
                      <a:pt x="265" y="0"/>
                      <a:pt x="265" y="0"/>
                    </a:cubicBezTo>
                    <a:cubicBezTo>
                      <a:pt x="265" y="21"/>
                      <a:pt x="265" y="21"/>
                      <a:pt x="265" y="21"/>
                    </a:cubicBezTo>
                    <a:close/>
                    <a:moveTo>
                      <a:pt x="546" y="30"/>
                    </a:moveTo>
                    <a:cubicBezTo>
                      <a:pt x="626" y="30"/>
                      <a:pt x="625" y="257"/>
                      <a:pt x="546" y="257"/>
                    </a:cubicBezTo>
                    <a:cubicBezTo>
                      <a:pt x="420" y="257"/>
                      <a:pt x="205" y="257"/>
                      <a:pt x="80" y="257"/>
                    </a:cubicBezTo>
                    <a:cubicBezTo>
                      <a:pt x="1" y="257"/>
                      <a:pt x="0" y="30"/>
                      <a:pt x="80" y="30"/>
                    </a:cubicBezTo>
                    <a:cubicBezTo>
                      <a:pt x="195" y="30"/>
                      <a:pt x="195" y="30"/>
                      <a:pt x="195" y="30"/>
                    </a:cubicBezTo>
                    <a:cubicBezTo>
                      <a:pt x="195" y="222"/>
                      <a:pt x="195" y="222"/>
                      <a:pt x="195" y="222"/>
                    </a:cubicBezTo>
                    <a:cubicBezTo>
                      <a:pt x="195" y="225"/>
                      <a:pt x="198" y="227"/>
                      <a:pt x="201" y="227"/>
                    </a:cubicBezTo>
                    <a:cubicBezTo>
                      <a:pt x="204" y="227"/>
                      <a:pt x="206" y="225"/>
                      <a:pt x="206" y="222"/>
                    </a:cubicBezTo>
                    <a:cubicBezTo>
                      <a:pt x="206" y="222"/>
                      <a:pt x="206" y="222"/>
                      <a:pt x="206" y="222"/>
                    </a:cubicBezTo>
                    <a:cubicBezTo>
                      <a:pt x="240" y="222"/>
                      <a:pt x="240" y="222"/>
                      <a:pt x="240" y="222"/>
                    </a:cubicBezTo>
                    <a:cubicBezTo>
                      <a:pt x="240" y="222"/>
                      <a:pt x="240" y="222"/>
                      <a:pt x="240" y="222"/>
                    </a:cubicBezTo>
                    <a:cubicBezTo>
                      <a:pt x="240" y="225"/>
                      <a:pt x="243" y="227"/>
                      <a:pt x="246" y="227"/>
                    </a:cubicBezTo>
                    <a:cubicBezTo>
                      <a:pt x="249" y="227"/>
                      <a:pt x="251" y="225"/>
                      <a:pt x="251" y="222"/>
                    </a:cubicBezTo>
                    <a:cubicBezTo>
                      <a:pt x="251" y="30"/>
                      <a:pt x="251" y="30"/>
                      <a:pt x="251" y="30"/>
                    </a:cubicBezTo>
                    <a:cubicBezTo>
                      <a:pt x="546" y="30"/>
                      <a:pt x="546" y="30"/>
                      <a:pt x="546" y="30"/>
                    </a:cubicBezTo>
                    <a:close/>
                    <a:moveTo>
                      <a:pt x="206" y="30"/>
                    </a:moveTo>
                    <a:cubicBezTo>
                      <a:pt x="240" y="30"/>
                      <a:pt x="240" y="30"/>
                      <a:pt x="240" y="30"/>
                    </a:cubicBezTo>
                    <a:cubicBezTo>
                      <a:pt x="240" y="46"/>
                      <a:pt x="240" y="46"/>
                      <a:pt x="240" y="46"/>
                    </a:cubicBezTo>
                    <a:cubicBezTo>
                      <a:pt x="206" y="46"/>
                      <a:pt x="206" y="46"/>
                      <a:pt x="206" y="46"/>
                    </a:cubicBezTo>
                    <a:cubicBezTo>
                      <a:pt x="206" y="30"/>
                      <a:pt x="206" y="30"/>
                      <a:pt x="206" y="30"/>
                    </a:cubicBezTo>
                    <a:close/>
                    <a:moveTo>
                      <a:pt x="206" y="57"/>
                    </a:moveTo>
                    <a:cubicBezTo>
                      <a:pt x="206" y="74"/>
                      <a:pt x="206" y="74"/>
                      <a:pt x="206" y="74"/>
                    </a:cubicBezTo>
                    <a:cubicBezTo>
                      <a:pt x="240" y="74"/>
                      <a:pt x="240" y="74"/>
                      <a:pt x="240" y="74"/>
                    </a:cubicBezTo>
                    <a:cubicBezTo>
                      <a:pt x="240" y="57"/>
                      <a:pt x="240" y="57"/>
                      <a:pt x="240" y="57"/>
                    </a:cubicBezTo>
                    <a:cubicBezTo>
                      <a:pt x="206" y="57"/>
                      <a:pt x="206" y="57"/>
                      <a:pt x="206" y="57"/>
                    </a:cubicBezTo>
                    <a:close/>
                    <a:moveTo>
                      <a:pt x="206" y="85"/>
                    </a:moveTo>
                    <a:cubicBezTo>
                      <a:pt x="206" y="101"/>
                      <a:pt x="206" y="101"/>
                      <a:pt x="206" y="101"/>
                    </a:cubicBezTo>
                    <a:cubicBezTo>
                      <a:pt x="240" y="101"/>
                      <a:pt x="240" y="101"/>
                      <a:pt x="240" y="101"/>
                    </a:cubicBezTo>
                    <a:cubicBezTo>
                      <a:pt x="240" y="85"/>
                      <a:pt x="240" y="85"/>
                      <a:pt x="240" y="85"/>
                    </a:cubicBezTo>
                    <a:cubicBezTo>
                      <a:pt x="206" y="85"/>
                      <a:pt x="206" y="85"/>
                      <a:pt x="206" y="85"/>
                    </a:cubicBezTo>
                    <a:close/>
                    <a:moveTo>
                      <a:pt x="206" y="112"/>
                    </a:moveTo>
                    <a:cubicBezTo>
                      <a:pt x="206" y="128"/>
                      <a:pt x="206" y="128"/>
                      <a:pt x="206" y="128"/>
                    </a:cubicBezTo>
                    <a:cubicBezTo>
                      <a:pt x="240" y="128"/>
                      <a:pt x="240" y="128"/>
                      <a:pt x="240" y="128"/>
                    </a:cubicBezTo>
                    <a:cubicBezTo>
                      <a:pt x="240" y="112"/>
                      <a:pt x="240" y="112"/>
                      <a:pt x="240" y="112"/>
                    </a:cubicBezTo>
                    <a:cubicBezTo>
                      <a:pt x="206" y="112"/>
                      <a:pt x="206" y="112"/>
                      <a:pt x="206" y="112"/>
                    </a:cubicBezTo>
                    <a:close/>
                    <a:moveTo>
                      <a:pt x="206" y="139"/>
                    </a:moveTo>
                    <a:cubicBezTo>
                      <a:pt x="206" y="156"/>
                      <a:pt x="206" y="156"/>
                      <a:pt x="206" y="156"/>
                    </a:cubicBezTo>
                    <a:cubicBezTo>
                      <a:pt x="240" y="156"/>
                      <a:pt x="240" y="156"/>
                      <a:pt x="240" y="156"/>
                    </a:cubicBezTo>
                    <a:cubicBezTo>
                      <a:pt x="240" y="139"/>
                      <a:pt x="240" y="139"/>
                      <a:pt x="240" y="139"/>
                    </a:cubicBezTo>
                    <a:cubicBezTo>
                      <a:pt x="206" y="139"/>
                      <a:pt x="206" y="139"/>
                      <a:pt x="206" y="139"/>
                    </a:cubicBezTo>
                    <a:close/>
                    <a:moveTo>
                      <a:pt x="206" y="167"/>
                    </a:moveTo>
                    <a:cubicBezTo>
                      <a:pt x="206" y="183"/>
                      <a:pt x="206" y="183"/>
                      <a:pt x="206" y="183"/>
                    </a:cubicBezTo>
                    <a:cubicBezTo>
                      <a:pt x="240" y="183"/>
                      <a:pt x="240" y="183"/>
                      <a:pt x="240" y="183"/>
                    </a:cubicBezTo>
                    <a:cubicBezTo>
                      <a:pt x="240" y="167"/>
                      <a:pt x="240" y="167"/>
                      <a:pt x="240" y="167"/>
                    </a:cubicBezTo>
                    <a:cubicBezTo>
                      <a:pt x="206" y="167"/>
                      <a:pt x="206" y="167"/>
                      <a:pt x="206" y="167"/>
                    </a:cubicBezTo>
                    <a:close/>
                    <a:moveTo>
                      <a:pt x="206" y="194"/>
                    </a:moveTo>
                    <a:cubicBezTo>
                      <a:pt x="206" y="211"/>
                      <a:pt x="206" y="211"/>
                      <a:pt x="206" y="211"/>
                    </a:cubicBezTo>
                    <a:cubicBezTo>
                      <a:pt x="240" y="211"/>
                      <a:pt x="240" y="211"/>
                      <a:pt x="240" y="211"/>
                    </a:cubicBezTo>
                    <a:cubicBezTo>
                      <a:pt x="240" y="194"/>
                      <a:pt x="240" y="194"/>
                      <a:pt x="240" y="194"/>
                    </a:cubicBezTo>
                    <a:cubicBezTo>
                      <a:pt x="206" y="194"/>
                      <a:pt x="206" y="194"/>
                      <a:pt x="206" y="194"/>
                    </a:cubicBezTo>
                    <a:close/>
                    <a:moveTo>
                      <a:pt x="601" y="258"/>
                    </a:moveTo>
                    <a:cubicBezTo>
                      <a:pt x="613" y="258"/>
                      <a:pt x="613" y="258"/>
                      <a:pt x="613" y="258"/>
                    </a:cubicBezTo>
                    <a:cubicBezTo>
                      <a:pt x="613" y="308"/>
                      <a:pt x="613" y="308"/>
                      <a:pt x="613" y="308"/>
                    </a:cubicBezTo>
                    <a:cubicBezTo>
                      <a:pt x="601" y="308"/>
                      <a:pt x="601" y="308"/>
                      <a:pt x="601" y="308"/>
                    </a:cubicBezTo>
                    <a:cubicBezTo>
                      <a:pt x="587" y="295"/>
                      <a:pt x="587" y="295"/>
                      <a:pt x="587" y="295"/>
                    </a:cubicBezTo>
                    <a:cubicBezTo>
                      <a:pt x="587" y="271"/>
                      <a:pt x="587" y="271"/>
                      <a:pt x="587" y="271"/>
                    </a:cubicBezTo>
                    <a:cubicBezTo>
                      <a:pt x="601" y="258"/>
                      <a:pt x="601" y="258"/>
                      <a:pt x="601" y="258"/>
                    </a:cubicBezTo>
                    <a:close/>
                    <a:moveTo>
                      <a:pt x="24" y="258"/>
                    </a:moveTo>
                    <a:cubicBezTo>
                      <a:pt x="12" y="258"/>
                      <a:pt x="12" y="258"/>
                      <a:pt x="12" y="258"/>
                    </a:cubicBezTo>
                    <a:cubicBezTo>
                      <a:pt x="12" y="308"/>
                      <a:pt x="12" y="308"/>
                      <a:pt x="12" y="308"/>
                    </a:cubicBezTo>
                    <a:cubicBezTo>
                      <a:pt x="24" y="308"/>
                      <a:pt x="24" y="308"/>
                      <a:pt x="24" y="308"/>
                    </a:cubicBezTo>
                    <a:cubicBezTo>
                      <a:pt x="39" y="295"/>
                      <a:pt x="39" y="295"/>
                      <a:pt x="39" y="295"/>
                    </a:cubicBezTo>
                    <a:cubicBezTo>
                      <a:pt x="39" y="271"/>
                      <a:pt x="39" y="271"/>
                      <a:pt x="39" y="271"/>
                    </a:cubicBezTo>
                    <a:cubicBezTo>
                      <a:pt x="24" y="258"/>
                      <a:pt x="24" y="258"/>
                      <a:pt x="24" y="258"/>
                    </a:cubicBezTo>
                    <a:close/>
                    <a:moveTo>
                      <a:pt x="581" y="271"/>
                    </a:moveTo>
                    <a:cubicBezTo>
                      <a:pt x="45" y="271"/>
                      <a:pt x="45" y="271"/>
                      <a:pt x="45" y="271"/>
                    </a:cubicBezTo>
                    <a:cubicBezTo>
                      <a:pt x="45" y="295"/>
                      <a:pt x="45" y="295"/>
                      <a:pt x="45" y="295"/>
                    </a:cubicBezTo>
                    <a:cubicBezTo>
                      <a:pt x="57" y="295"/>
                      <a:pt x="57" y="295"/>
                      <a:pt x="57" y="295"/>
                    </a:cubicBezTo>
                    <a:cubicBezTo>
                      <a:pt x="52" y="301"/>
                      <a:pt x="49" y="308"/>
                      <a:pt x="49" y="316"/>
                    </a:cubicBezTo>
                    <a:cubicBezTo>
                      <a:pt x="49" y="332"/>
                      <a:pt x="62" y="345"/>
                      <a:pt x="78" y="345"/>
                    </a:cubicBezTo>
                    <a:cubicBezTo>
                      <a:pt x="91" y="345"/>
                      <a:pt x="102" y="337"/>
                      <a:pt x="106" y="325"/>
                    </a:cubicBezTo>
                    <a:cubicBezTo>
                      <a:pt x="110" y="322"/>
                      <a:pt x="115" y="321"/>
                      <a:pt x="121" y="321"/>
                    </a:cubicBezTo>
                    <a:cubicBezTo>
                      <a:pt x="126" y="321"/>
                      <a:pt x="131" y="322"/>
                      <a:pt x="135" y="325"/>
                    </a:cubicBezTo>
                    <a:cubicBezTo>
                      <a:pt x="139" y="337"/>
                      <a:pt x="150" y="345"/>
                      <a:pt x="163" y="345"/>
                    </a:cubicBezTo>
                    <a:cubicBezTo>
                      <a:pt x="180" y="345"/>
                      <a:pt x="193" y="332"/>
                      <a:pt x="193" y="316"/>
                    </a:cubicBezTo>
                    <a:cubicBezTo>
                      <a:pt x="193" y="308"/>
                      <a:pt x="190" y="301"/>
                      <a:pt x="185" y="295"/>
                    </a:cubicBezTo>
                    <a:cubicBezTo>
                      <a:pt x="441" y="295"/>
                      <a:pt x="441" y="295"/>
                      <a:pt x="441" y="295"/>
                    </a:cubicBezTo>
                    <a:cubicBezTo>
                      <a:pt x="436" y="301"/>
                      <a:pt x="433" y="308"/>
                      <a:pt x="433" y="316"/>
                    </a:cubicBezTo>
                    <a:cubicBezTo>
                      <a:pt x="433" y="332"/>
                      <a:pt x="446" y="345"/>
                      <a:pt x="462" y="345"/>
                    </a:cubicBezTo>
                    <a:cubicBezTo>
                      <a:pt x="475" y="345"/>
                      <a:pt x="486" y="337"/>
                      <a:pt x="490" y="325"/>
                    </a:cubicBezTo>
                    <a:cubicBezTo>
                      <a:pt x="494" y="322"/>
                      <a:pt x="499" y="321"/>
                      <a:pt x="505" y="321"/>
                    </a:cubicBezTo>
                    <a:cubicBezTo>
                      <a:pt x="510" y="321"/>
                      <a:pt x="515" y="322"/>
                      <a:pt x="519" y="325"/>
                    </a:cubicBezTo>
                    <a:cubicBezTo>
                      <a:pt x="523" y="337"/>
                      <a:pt x="534" y="345"/>
                      <a:pt x="547" y="345"/>
                    </a:cubicBezTo>
                    <a:cubicBezTo>
                      <a:pt x="564" y="345"/>
                      <a:pt x="577" y="332"/>
                      <a:pt x="577" y="316"/>
                    </a:cubicBezTo>
                    <a:cubicBezTo>
                      <a:pt x="577" y="308"/>
                      <a:pt x="574" y="301"/>
                      <a:pt x="569" y="295"/>
                    </a:cubicBezTo>
                    <a:cubicBezTo>
                      <a:pt x="581" y="295"/>
                      <a:pt x="581" y="295"/>
                      <a:pt x="581" y="295"/>
                    </a:cubicBezTo>
                    <a:lnTo>
                      <a:pt x="581" y="271"/>
                    </a:lnTo>
                    <a:close/>
                    <a:moveTo>
                      <a:pt x="78" y="329"/>
                    </a:moveTo>
                    <a:cubicBezTo>
                      <a:pt x="71" y="329"/>
                      <a:pt x="65" y="323"/>
                      <a:pt x="65" y="316"/>
                    </a:cubicBezTo>
                    <a:cubicBezTo>
                      <a:pt x="65" y="309"/>
                      <a:pt x="71" y="303"/>
                      <a:pt x="78" y="303"/>
                    </a:cubicBezTo>
                    <a:cubicBezTo>
                      <a:pt x="85" y="303"/>
                      <a:pt x="91" y="309"/>
                      <a:pt x="91" y="316"/>
                    </a:cubicBezTo>
                    <a:cubicBezTo>
                      <a:pt x="91" y="323"/>
                      <a:pt x="85" y="329"/>
                      <a:pt x="78" y="329"/>
                    </a:cubicBezTo>
                    <a:close/>
                    <a:moveTo>
                      <a:pt x="163" y="329"/>
                    </a:moveTo>
                    <a:cubicBezTo>
                      <a:pt x="156" y="329"/>
                      <a:pt x="150" y="323"/>
                      <a:pt x="150" y="316"/>
                    </a:cubicBezTo>
                    <a:cubicBezTo>
                      <a:pt x="150" y="309"/>
                      <a:pt x="156" y="303"/>
                      <a:pt x="163" y="303"/>
                    </a:cubicBezTo>
                    <a:cubicBezTo>
                      <a:pt x="171" y="303"/>
                      <a:pt x="177" y="309"/>
                      <a:pt x="177" y="316"/>
                    </a:cubicBezTo>
                    <a:cubicBezTo>
                      <a:pt x="177" y="323"/>
                      <a:pt x="171" y="329"/>
                      <a:pt x="163" y="329"/>
                    </a:cubicBezTo>
                    <a:close/>
                    <a:moveTo>
                      <a:pt x="462" y="329"/>
                    </a:moveTo>
                    <a:cubicBezTo>
                      <a:pt x="455" y="329"/>
                      <a:pt x="449" y="323"/>
                      <a:pt x="449" y="316"/>
                    </a:cubicBezTo>
                    <a:cubicBezTo>
                      <a:pt x="449" y="309"/>
                      <a:pt x="455" y="303"/>
                      <a:pt x="462" y="303"/>
                    </a:cubicBezTo>
                    <a:cubicBezTo>
                      <a:pt x="469" y="303"/>
                      <a:pt x="475" y="309"/>
                      <a:pt x="475" y="316"/>
                    </a:cubicBezTo>
                    <a:cubicBezTo>
                      <a:pt x="475" y="323"/>
                      <a:pt x="469" y="329"/>
                      <a:pt x="462" y="329"/>
                    </a:cubicBezTo>
                    <a:close/>
                    <a:moveTo>
                      <a:pt x="547" y="329"/>
                    </a:moveTo>
                    <a:cubicBezTo>
                      <a:pt x="540" y="329"/>
                      <a:pt x="534" y="323"/>
                      <a:pt x="534" y="316"/>
                    </a:cubicBezTo>
                    <a:cubicBezTo>
                      <a:pt x="534" y="309"/>
                      <a:pt x="540" y="303"/>
                      <a:pt x="547" y="303"/>
                    </a:cubicBezTo>
                    <a:cubicBezTo>
                      <a:pt x="555" y="303"/>
                      <a:pt x="561" y="309"/>
                      <a:pt x="561" y="316"/>
                    </a:cubicBezTo>
                    <a:cubicBezTo>
                      <a:pt x="561" y="323"/>
                      <a:pt x="555" y="329"/>
                      <a:pt x="547" y="329"/>
                    </a:cubicBez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27"/>
              <p:cNvSpPr>
                <a:spLocks noEditPoints="1"/>
              </p:cNvSpPr>
              <p:nvPr/>
            </p:nvSpPr>
            <p:spPr bwMode="auto">
              <a:xfrm>
                <a:off x="2567608" y="1668737"/>
                <a:ext cx="583025" cy="248095"/>
              </a:xfrm>
              <a:custGeom>
                <a:avLst/>
                <a:gdLst>
                  <a:gd name="T0" fmla="*/ 8 w 72"/>
                  <a:gd name="T1" fmla="*/ 4 h 30"/>
                  <a:gd name="T2" fmla="*/ 2 w 72"/>
                  <a:gd name="T3" fmla="*/ 13 h 30"/>
                  <a:gd name="T4" fmla="*/ 1 w 72"/>
                  <a:gd name="T5" fmla="*/ 20 h 30"/>
                  <a:gd name="T6" fmla="*/ 1 w 72"/>
                  <a:gd name="T7" fmla="*/ 21 h 30"/>
                  <a:gd name="T8" fmla="*/ 0 w 72"/>
                  <a:gd name="T9" fmla="*/ 24 h 30"/>
                  <a:gd name="T10" fmla="*/ 3 w 72"/>
                  <a:gd name="T11" fmla="*/ 26 h 30"/>
                  <a:gd name="T12" fmla="*/ 10 w 72"/>
                  <a:gd name="T13" fmla="*/ 19 h 30"/>
                  <a:gd name="T14" fmla="*/ 18 w 72"/>
                  <a:gd name="T15" fmla="*/ 26 h 30"/>
                  <a:gd name="T16" fmla="*/ 39 w 72"/>
                  <a:gd name="T17" fmla="*/ 25 h 30"/>
                  <a:gd name="T18" fmla="*/ 18 w 72"/>
                  <a:gd name="T19" fmla="*/ 21 h 30"/>
                  <a:gd name="T20" fmla="*/ 60 w 72"/>
                  <a:gd name="T21" fmla="*/ 21 h 30"/>
                  <a:gd name="T22" fmla="*/ 65 w 72"/>
                  <a:gd name="T23" fmla="*/ 26 h 30"/>
                  <a:gd name="T24" fmla="*/ 62 w 72"/>
                  <a:gd name="T25" fmla="*/ 25 h 30"/>
                  <a:gd name="T26" fmla="*/ 56 w 72"/>
                  <a:gd name="T27" fmla="*/ 22 h 30"/>
                  <a:gd name="T28" fmla="*/ 56 w 72"/>
                  <a:gd name="T29" fmla="*/ 28 h 30"/>
                  <a:gd name="T30" fmla="*/ 56 w 72"/>
                  <a:gd name="T31" fmla="*/ 22 h 30"/>
                  <a:gd name="T32" fmla="*/ 61 w 72"/>
                  <a:gd name="T33" fmla="*/ 25 h 30"/>
                  <a:gd name="T34" fmla="*/ 51 w 72"/>
                  <a:gd name="T35" fmla="*/ 25 h 30"/>
                  <a:gd name="T36" fmla="*/ 10 w 72"/>
                  <a:gd name="T37" fmla="*/ 22 h 30"/>
                  <a:gd name="T38" fmla="*/ 10 w 72"/>
                  <a:gd name="T39" fmla="*/ 28 h 30"/>
                  <a:gd name="T40" fmla="*/ 10 w 72"/>
                  <a:gd name="T41" fmla="*/ 22 h 30"/>
                  <a:gd name="T42" fmla="*/ 15 w 72"/>
                  <a:gd name="T43" fmla="*/ 25 h 30"/>
                  <a:gd name="T44" fmla="*/ 5 w 72"/>
                  <a:gd name="T45" fmla="*/ 25 h 30"/>
                  <a:gd name="T46" fmla="*/ 13 w 72"/>
                  <a:gd name="T47" fmla="*/ 6 h 30"/>
                  <a:gd name="T48" fmla="*/ 6 w 72"/>
                  <a:gd name="T49" fmla="*/ 6 h 30"/>
                  <a:gd name="T50" fmla="*/ 4 w 72"/>
                  <a:gd name="T51" fmla="*/ 12 h 30"/>
                  <a:gd name="T52" fmla="*/ 14 w 72"/>
                  <a:gd name="T53" fmla="*/ 11 h 30"/>
                  <a:gd name="T54" fmla="*/ 13 w 72"/>
                  <a:gd name="T55" fmla="*/ 6 h 30"/>
                  <a:gd name="T56" fmla="*/ 42 w 72"/>
                  <a:gd name="T57" fmla="*/ 25 h 30"/>
                  <a:gd name="T58" fmla="*/ 48 w 72"/>
                  <a:gd name="T59" fmla="*/ 25 h 30"/>
                  <a:gd name="T60" fmla="*/ 45 w 72"/>
                  <a:gd name="T61" fmla="*/ 20 h 30"/>
                  <a:gd name="T62" fmla="*/ 45 w 72"/>
                  <a:gd name="T63" fmla="*/ 30 h 30"/>
                  <a:gd name="T64" fmla="*/ 45 w 72"/>
                  <a:gd name="T65" fmla="*/ 20 h 30"/>
                  <a:gd name="T66" fmla="*/ 66 w 72"/>
                  <a:gd name="T67" fmla="*/ 19 h 30"/>
                  <a:gd name="T68" fmla="*/ 25 w 7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0">
                    <a:moveTo>
                      <a:pt x="18" y="4"/>
                    </a:moveTo>
                    <a:cubicBezTo>
                      <a:pt x="8" y="4"/>
                      <a:pt x="8" y="4"/>
                      <a:pt x="8" y="4"/>
                    </a:cubicBezTo>
                    <a:cubicBezTo>
                      <a:pt x="7" y="4"/>
                      <a:pt x="6" y="5"/>
                      <a:pt x="5" y="6"/>
                    </a:cubicBezTo>
                    <a:cubicBezTo>
                      <a:pt x="2" y="13"/>
                      <a:pt x="2" y="13"/>
                      <a:pt x="2" y="13"/>
                    </a:cubicBezTo>
                    <a:cubicBezTo>
                      <a:pt x="1" y="14"/>
                      <a:pt x="1" y="15"/>
                      <a:pt x="1" y="16"/>
                    </a:cubicBezTo>
                    <a:cubicBezTo>
                      <a:pt x="1" y="20"/>
                      <a:pt x="1" y="20"/>
                      <a:pt x="1" y="20"/>
                    </a:cubicBezTo>
                    <a:cubicBezTo>
                      <a:pt x="1" y="20"/>
                      <a:pt x="1" y="20"/>
                      <a:pt x="1" y="21"/>
                    </a:cubicBezTo>
                    <a:cubicBezTo>
                      <a:pt x="1" y="21"/>
                      <a:pt x="1" y="21"/>
                      <a:pt x="1" y="21"/>
                    </a:cubicBezTo>
                    <a:cubicBezTo>
                      <a:pt x="0" y="21"/>
                      <a:pt x="0" y="21"/>
                      <a:pt x="0" y="21"/>
                    </a:cubicBezTo>
                    <a:cubicBezTo>
                      <a:pt x="0" y="24"/>
                      <a:pt x="0" y="24"/>
                      <a:pt x="0" y="24"/>
                    </a:cubicBezTo>
                    <a:cubicBezTo>
                      <a:pt x="0" y="25"/>
                      <a:pt x="1" y="26"/>
                      <a:pt x="2" y="26"/>
                    </a:cubicBezTo>
                    <a:cubicBezTo>
                      <a:pt x="3" y="26"/>
                      <a:pt x="3" y="26"/>
                      <a:pt x="3" y="26"/>
                    </a:cubicBezTo>
                    <a:cubicBezTo>
                      <a:pt x="4" y="26"/>
                      <a:pt x="4" y="26"/>
                      <a:pt x="4" y="26"/>
                    </a:cubicBezTo>
                    <a:cubicBezTo>
                      <a:pt x="4" y="22"/>
                      <a:pt x="7" y="19"/>
                      <a:pt x="10" y="19"/>
                    </a:cubicBezTo>
                    <a:cubicBezTo>
                      <a:pt x="14" y="19"/>
                      <a:pt x="17" y="22"/>
                      <a:pt x="16" y="26"/>
                    </a:cubicBezTo>
                    <a:cubicBezTo>
                      <a:pt x="18" y="26"/>
                      <a:pt x="18" y="26"/>
                      <a:pt x="18" y="26"/>
                    </a:cubicBezTo>
                    <a:cubicBezTo>
                      <a:pt x="39" y="26"/>
                      <a:pt x="39" y="26"/>
                      <a:pt x="39" y="26"/>
                    </a:cubicBezTo>
                    <a:cubicBezTo>
                      <a:pt x="39" y="26"/>
                      <a:pt x="39" y="26"/>
                      <a:pt x="39" y="25"/>
                    </a:cubicBezTo>
                    <a:cubicBezTo>
                      <a:pt x="39" y="24"/>
                      <a:pt x="39" y="22"/>
                      <a:pt x="40" y="21"/>
                    </a:cubicBezTo>
                    <a:cubicBezTo>
                      <a:pt x="18" y="21"/>
                      <a:pt x="18" y="21"/>
                      <a:pt x="18" y="21"/>
                    </a:cubicBezTo>
                    <a:cubicBezTo>
                      <a:pt x="18" y="4"/>
                      <a:pt x="18" y="4"/>
                      <a:pt x="18" y="4"/>
                    </a:cubicBezTo>
                    <a:close/>
                    <a:moveTo>
                      <a:pt x="60" y="21"/>
                    </a:moveTo>
                    <a:cubicBezTo>
                      <a:pt x="65" y="21"/>
                      <a:pt x="65" y="21"/>
                      <a:pt x="65" y="21"/>
                    </a:cubicBezTo>
                    <a:cubicBezTo>
                      <a:pt x="65" y="26"/>
                      <a:pt x="65" y="26"/>
                      <a:pt x="65" y="26"/>
                    </a:cubicBezTo>
                    <a:cubicBezTo>
                      <a:pt x="62" y="26"/>
                      <a:pt x="62" y="26"/>
                      <a:pt x="62" y="26"/>
                    </a:cubicBezTo>
                    <a:cubicBezTo>
                      <a:pt x="62" y="26"/>
                      <a:pt x="62" y="26"/>
                      <a:pt x="62" y="25"/>
                    </a:cubicBezTo>
                    <a:cubicBezTo>
                      <a:pt x="62" y="24"/>
                      <a:pt x="61" y="22"/>
                      <a:pt x="60" y="21"/>
                    </a:cubicBezTo>
                    <a:close/>
                    <a:moveTo>
                      <a:pt x="56" y="22"/>
                    </a:moveTo>
                    <a:cubicBezTo>
                      <a:pt x="54" y="22"/>
                      <a:pt x="53" y="24"/>
                      <a:pt x="53" y="25"/>
                    </a:cubicBezTo>
                    <a:cubicBezTo>
                      <a:pt x="53" y="27"/>
                      <a:pt x="54" y="28"/>
                      <a:pt x="56" y="28"/>
                    </a:cubicBezTo>
                    <a:cubicBezTo>
                      <a:pt x="57" y="28"/>
                      <a:pt x="59" y="27"/>
                      <a:pt x="59" y="25"/>
                    </a:cubicBezTo>
                    <a:cubicBezTo>
                      <a:pt x="59" y="24"/>
                      <a:pt x="57" y="22"/>
                      <a:pt x="56" y="22"/>
                    </a:cubicBezTo>
                    <a:close/>
                    <a:moveTo>
                      <a:pt x="56" y="20"/>
                    </a:moveTo>
                    <a:cubicBezTo>
                      <a:pt x="59" y="20"/>
                      <a:pt x="61" y="23"/>
                      <a:pt x="61" y="25"/>
                    </a:cubicBezTo>
                    <a:cubicBezTo>
                      <a:pt x="61" y="28"/>
                      <a:pt x="59" y="30"/>
                      <a:pt x="56" y="30"/>
                    </a:cubicBezTo>
                    <a:cubicBezTo>
                      <a:pt x="53" y="30"/>
                      <a:pt x="51" y="28"/>
                      <a:pt x="51" y="25"/>
                    </a:cubicBezTo>
                    <a:cubicBezTo>
                      <a:pt x="51" y="23"/>
                      <a:pt x="53" y="20"/>
                      <a:pt x="56" y="20"/>
                    </a:cubicBezTo>
                    <a:close/>
                    <a:moveTo>
                      <a:pt x="10" y="22"/>
                    </a:moveTo>
                    <a:cubicBezTo>
                      <a:pt x="9" y="22"/>
                      <a:pt x="7" y="24"/>
                      <a:pt x="7" y="25"/>
                    </a:cubicBezTo>
                    <a:cubicBezTo>
                      <a:pt x="7" y="27"/>
                      <a:pt x="9" y="28"/>
                      <a:pt x="10" y="28"/>
                    </a:cubicBezTo>
                    <a:cubicBezTo>
                      <a:pt x="12" y="28"/>
                      <a:pt x="13" y="27"/>
                      <a:pt x="13" y="25"/>
                    </a:cubicBezTo>
                    <a:cubicBezTo>
                      <a:pt x="13" y="24"/>
                      <a:pt x="12" y="22"/>
                      <a:pt x="10" y="22"/>
                    </a:cubicBezTo>
                    <a:close/>
                    <a:moveTo>
                      <a:pt x="10" y="20"/>
                    </a:moveTo>
                    <a:cubicBezTo>
                      <a:pt x="13" y="20"/>
                      <a:pt x="15" y="23"/>
                      <a:pt x="15" y="25"/>
                    </a:cubicBezTo>
                    <a:cubicBezTo>
                      <a:pt x="15" y="28"/>
                      <a:pt x="13" y="30"/>
                      <a:pt x="10" y="30"/>
                    </a:cubicBezTo>
                    <a:cubicBezTo>
                      <a:pt x="8" y="30"/>
                      <a:pt x="5" y="28"/>
                      <a:pt x="5" y="25"/>
                    </a:cubicBezTo>
                    <a:cubicBezTo>
                      <a:pt x="5" y="23"/>
                      <a:pt x="8" y="20"/>
                      <a:pt x="10" y="20"/>
                    </a:cubicBezTo>
                    <a:close/>
                    <a:moveTo>
                      <a:pt x="13" y="6"/>
                    </a:moveTo>
                    <a:cubicBezTo>
                      <a:pt x="7" y="6"/>
                      <a:pt x="7" y="6"/>
                      <a:pt x="7" y="6"/>
                    </a:cubicBezTo>
                    <a:cubicBezTo>
                      <a:pt x="7" y="6"/>
                      <a:pt x="6" y="6"/>
                      <a:pt x="6" y="6"/>
                    </a:cubicBezTo>
                    <a:cubicBezTo>
                      <a:pt x="4" y="12"/>
                      <a:pt x="4" y="12"/>
                      <a:pt x="4" y="12"/>
                    </a:cubicBezTo>
                    <a:cubicBezTo>
                      <a:pt x="4" y="12"/>
                      <a:pt x="4" y="12"/>
                      <a:pt x="4" y="12"/>
                    </a:cubicBezTo>
                    <a:cubicBezTo>
                      <a:pt x="13" y="12"/>
                      <a:pt x="13" y="12"/>
                      <a:pt x="13" y="12"/>
                    </a:cubicBezTo>
                    <a:cubicBezTo>
                      <a:pt x="13" y="12"/>
                      <a:pt x="14" y="12"/>
                      <a:pt x="14" y="11"/>
                    </a:cubicBezTo>
                    <a:cubicBezTo>
                      <a:pt x="14" y="6"/>
                      <a:pt x="14" y="6"/>
                      <a:pt x="14" y="6"/>
                    </a:cubicBezTo>
                    <a:cubicBezTo>
                      <a:pt x="14" y="6"/>
                      <a:pt x="14" y="6"/>
                      <a:pt x="13" y="6"/>
                    </a:cubicBezTo>
                    <a:close/>
                    <a:moveTo>
                      <a:pt x="45" y="22"/>
                    </a:moveTo>
                    <a:cubicBezTo>
                      <a:pt x="43" y="22"/>
                      <a:pt x="42" y="24"/>
                      <a:pt x="42" y="25"/>
                    </a:cubicBezTo>
                    <a:cubicBezTo>
                      <a:pt x="42" y="27"/>
                      <a:pt x="43" y="28"/>
                      <a:pt x="45" y="28"/>
                    </a:cubicBezTo>
                    <a:cubicBezTo>
                      <a:pt x="47" y="28"/>
                      <a:pt x="48" y="27"/>
                      <a:pt x="48" y="25"/>
                    </a:cubicBezTo>
                    <a:cubicBezTo>
                      <a:pt x="48" y="24"/>
                      <a:pt x="47" y="22"/>
                      <a:pt x="45" y="22"/>
                    </a:cubicBezTo>
                    <a:close/>
                    <a:moveTo>
                      <a:pt x="45" y="20"/>
                    </a:moveTo>
                    <a:cubicBezTo>
                      <a:pt x="48" y="20"/>
                      <a:pt x="50" y="23"/>
                      <a:pt x="50" y="25"/>
                    </a:cubicBezTo>
                    <a:cubicBezTo>
                      <a:pt x="50" y="28"/>
                      <a:pt x="48" y="30"/>
                      <a:pt x="45" y="30"/>
                    </a:cubicBezTo>
                    <a:cubicBezTo>
                      <a:pt x="42" y="30"/>
                      <a:pt x="40" y="28"/>
                      <a:pt x="40" y="25"/>
                    </a:cubicBezTo>
                    <a:cubicBezTo>
                      <a:pt x="40" y="23"/>
                      <a:pt x="42" y="20"/>
                      <a:pt x="45" y="20"/>
                    </a:cubicBezTo>
                    <a:close/>
                    <a:moveTo>
                      <a:pt x="66" y="0"/>
                    </a:moveTo>
                    <a:cubicBezTo>
                      <a:pt x="72" y="0"/>
                      <a:pt x="72" y="19"/>
                      <a:pt x="66" y="19"/>
                    </a:cubicBezTo>
                    <a:cubicBezTo>
                      <a:pt x="55" y="19"/>
                      <a:pt x="35" y="19"/>
                      <a:pt x="24" y="19"/>
                    </a:cubicBezTo>
                    <a:cubicBezTo>
                      <a:pt x="18" y="19"/>
                      <a:pt x="18" y="0"/>
                      <a:pt x="25" y="0"/>
                    </a:cubicBezTo>
                    <a:cubicBezTo>
                      <a:pt x="35" y="0"/>
                      <a:pt x="55" y="0"/>
                      <a:pt x="66" y="0"/>
                    </a:cubicBez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5"/>
              <p:cNvSpPr>
                <a:spLocks noEditPoints="1"/>
              </p:cNvSpPr>
              <p:nvPr/>
            </p:nvSpPr>
            <p:spPr bwMode="auto">
              <a:xfrm>
                <a:off x="2859120" y="1988840"/>
                <a:ext cx="597020" cy="267809"/>
              </a:xfrm>
              <a:custGeom>
                <a:avLst/>
                <a:gdLst>
                  <a:gd name="T0" fmla="*/ 186 w 242"/>
                  <a:gd name="T1" fmla="*/ 38 h 108"/>
                  <a:gd name="T2" fmla="*/ 186 w 242"/>
                  <a:gd name="T3" fmla="*/ 34 h 108"/>
                  <a:gd name="T4" fmla="*/ 192 w 242"/>
                  <a:gd name="T5" fmla="*/ 34 h 108"/>
                  <a:gd name="T6" fmla="*/ 192 w 242"/>
                  <a:gd name="T7" fmla="*/ 38 h 108"/>
                  <a:gd name="T8" fmla="*/ 186 w 242"/>
                  <a:gd name="T9" fmla="*/ 38 h 108"/>
                  <a:gd name="T10" fmla="*/ 195 w 242"/>
                  <a:gd name="T11" fmla="*/ 44 h 108"/>
                  <a:gd name="T12" fmla="*/ 201 w 242"/>
                  <a:gd name="T13" fmla="*/ 44 h 108"/>
                  <a:gd name="T14" fmla="*/ 201 w 242"/>
                  <a:gd name="T15" fmla="*/ 41 h 108"/>
                  <a:gd name="T16" fmla="*/ 195 w 242"/>
                  <a:gd name="T17" fmla="*/ 41 h 108"/>
                  <a:gd name="T18" fmla="*/ 195 w 242"/>
                  <a:gd name="T19" fmla="*/ 44 h 108"/>
                  <a:gd name="T20" fmla="*/ 201 w 242"/>
                  <a:gd name="T21" fmla="*/ 34 h 108"/>
                  <a:gd name="T22" fmla="*/ 195 w 242"/>
                  <a:gd name="T23" fmla="*/ 34 h 108"/>
                  <a:gd name="T24" fmla="*/ 195 w 242"/>
                  <a:gd name="T25" fmla="*/ 38 h 108"/>
                  <a:gd name="T26" fmla="*/ 201 w 242"/>
                  <a:gd name="T27" fmla="*/ 38 h 108"/>
                  <a:gd name="T28" fmla="*/ 201 w 242"/>
                  <a:gd name="T29" fmla="*/ 34 h 108"/>
                  <a:gd name="T30" fmla="*/ 204 w 242"/>
                  <a:gd name="T31" fmla="*/ 52 h 108"/>
                  <a:gd name="T32" fmla="*/ 224 w 242"/>
                  <a:gd name="T33" fmla="*/ 60 h 108"/>
                  <a:gd name="T34" fmla="*/ 224 w 242"/>
                  <a:gd name="T35" fmla="*/ 57 h 108"/>
                  <a:gd name="T36" fmla="*/ 232 w 242"/>
                  <a:gd name="T37" fmla="*/ 58 h 108"/>
                  <a:gd name="T38" fmla="*/ 232 w 242"/>
                  <a:gd name="T39" fmla="*/ 52 h 108"/>
                  <a:gd name="T40" fmla="*/ 227 w 242"/>
                  <a:gd name="T41" fmla="*/ 49 h 108"/>
                  <a:gd name="T42" fmla="*/ 227 w 242"/>
                  <a:gd name="T43" fmla="*/ 43 h 108"/>
                  <a:gd name="T44" fmla="*/ 204 w 242"/>
                  <a:gd name="T45" fmla="*/ 27 h 108"/>
                  <a:gd name="T46" fmla="*/ 195 w 242"/>
                  <a:gd name="T47" fmla="*/ 27 h 108"/>
                  <a:gd name="T48" fmla="*/ 195 w 242"/>
                  <a:gd name="T49" fmla="*/ 23 h 108"/>
                  <a:gd name="T50" fmla="*/ 187 w 242"/>
                  <a:gd name="T51" fmla="*/ 23 h 108"/>
                  <a:gd name="T52" fmla="*/ 187 w 242"/>
                  <a:gd name="T53" fmla="*/ 18 h 108"/>
                  <a:gd name="T54" fmla="*/ 180 w 242"/>
                  <a:gd name="T55" fmla="*/ 18 h 108"/>
                  <a:gd name="T56" fmla="*/ 180 w 242"/>
                  <a:gd name="T57" fmla="*/ 27 h 108"/>
                  <a:gd name="T58" fmla="*/ 171 w 242"/>
                  <a:gd name="T59" fmla="*/ 27 h 108"/>
                  <a:gd name="T60" fmla="*/ 171 w 242"/>
                  <a:gd name="T61" fmla="*/ 32 h 108"/>
                  <a:gd name="T62" fmla="*/ 204 w 242"/>
                  <a:gd name="T63" fmla="*/ 32 h 108"/>
                  <a:gd name="T64" fmla="*/ 204 w 242"/>
                  <a:gd name="T65" fmla="*/ 52 h 108"/>
                  <a:gd name="T66" fmla="*/ 241 w 242"/>
                  <a:gd name="T67" fmla="*/ 71 h 108"/>
                  <a:gd name="T68" fmla="*/ 230 w 242"/>
                  <a:gd name="T69" fmla="*/ 108 h 108"/>
                  <a:gd name="T70" fmla="*/ 22 w 242"/>
                  <a:gd name="T71" fmla="*/ 108 h 108"/>
                  <a:gd name="T72" fmla="*/ 36 w 242"/>
                  <a:gd name="T73" fmla="*/ 85 h 108"/>
                  <a:gd name="T74" fmla="*/ 0 w 242"/>
                  <a:gd name="T75" fmla="*/ 8 h 108"/>
                  <a:gd name="T76" fmla="*/ 185 w 242"/>
                  <a:gd name="T77" fmla="*/ 52 h 108"/>
                  <a:gd name="T78" fmla="*/ 218 w 242"/>
                  <a:gd name="T79" fmla="*/ 64 h 108"/>
                  <a:gd name="T80" fmla="*/ 241 w 242"/>
                  <a:gd name="T81" fmla="*/ 71 h 108"/>
                  <a:gd name="T82" fmla="*/ 65 w 242"/>
                  <a:gd name="T83" fmla="*/ 42 h 108"/>
                  <a:gd name="T84" fmla="*/ 56 w 242"/>
                  <a:gd name="T85" fmla="*/ 32 h 108"/>
                  <a:gd name="T86" fmla="*/ 46 w 242"/>
                  <a:gd name="T87" fmla="*/ 42 h 108"/>
                  <a:gd name="T88" fmla="*/ 56 w 242"/>
                  <a:gd name="T89" fmla="*/ 52 h 108"/>
                  <a:gd name="T90" fmla="*/ 65 w 242"/>
                  <a:gd name="T91" fmla="*/ 42 h 108"/>
                  <a:gd name="T92" fmla="*/ 182 w 242"/>
                  <a:gd name="T93" fmla="*/ 38 h 108"/>
                  <a:gd name="T94" fmla="*/ 182 w 242"/>
                  <a:gd name="T95" fmla="*/ 34 h 108"/>
                  <a:gd name="T96" fmla="*/ 176 w 242"/>
                  <a:gd name="T97" fmla="*/ 34 h 108"/>
                  <a:gd name="T98" fmla="*/ 176 w 242"/>
                  <a:gd name="T99" fmla="*/ 38 h 108"/>
                  <a:gd name="T100" fmla="*/ 182 w 242"/>
                  <a:gd name="T101" fmla="*/ 3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108">
                    <a:moveTo>
                      <a:pt x="186" y="38"/>
                    </a:moveTo>
                    <a:cubicBezTo>
                      <a:pt x="186" y="34"/>
                      <a:pt x="186" y="34"/>
                      <a:pt x="186" y="34"/>
                    </a:cubicBezTo>
                    <a:cubicBezTo>
                      <a:pt x="192" y="34"/>
                      <a:pt x="192" y="34"/>
                      <a:pt x="192" y="34"/>
                    </a:cubicBezTo>
                    <a:cubicBezTo>
                      <a:pt x="192" y="38"/>
                      <a:pt x="192" y="38"/>
                      <a:pt x="192" y="38"/>
                    </a:cubicBezTo>
                    <a:lnTo>
                      <a:pt x="186" y="38"/>
                    </a:lnTo>
                    <a:close/>
                    <a:moveTo>
                      <a:pt x="195" y="44"/>
                    </a:moveTo>
                    <a:cubicBezTo>
                      <a:pt x="201" y="44"/>
                      <a:pt x="201" y="44"/>
                      <a:pt x="201" y="44"/>
                    </a:cubicBezTo>
                    <a:cubicBezTo>
                      <a:pt x="201" y="41"/>
                      <a:pt x="201" y="41"/>
                      <a:pt x="201" y="41"/>
                    </a:cubicBezTo>
                    <a:cubicBezTo>
                      <a:pt x="195" y="41"/>
                      <a:pt x="195" y="41"/>
                      <a:pt x="195" y="41"/>
                    </a:cubicBezTo>
                    <a:lnTo>
                      <a:pt x="195" y="44"/>
                    </a:lnTo>
                    <a:close/>
                    <a:moveTo>
                      <a:pt x="201" y="34"/>
                    </a:moveTo>
                    <a:cubicBezTo>
                      <a:pt x="195" y="34"/>
                      <a:pt x="195" y="34"/>
                      <a:pt x="195" y="34"/>
                    </a:cubicBezTo>
                    <a:cubicBezTo>
                      <a:pt x="195" y="38"/>
                      <a:pt x="195" y="38"/>
                      <a:pt x="195" y="38"/>
                    </a:cubicBezTo>
                    <a:cubicBezTo>
                      <a:pt x="201" y="38"/>
                      <a:pt x="201" y="38"/>
                      <a:pt x="201" y="38"/>
                    </a:cubicBezTo>
                    <a:lnTo>
                      <a:pt x="201" y="34"/>
                    </a:lnTo>
                    <a:close/>
                    <a:moveTo>
                      <a:pt x="204" y="52"/>
                    </a:moveTo>
                    <a:cubicBezTo>
                      <a:pt x="224" y="60"/>
                      <a:pt x="224" y="60"/>
                      <a:pt x="224" y="60"/>
                    </a:cubicBezTo>
                    <a:cubicBezTo>
                      <a:pt x="224" y="57"/>
                      <a:pt x="224" y="57"/>
                      <a:pt x="224" y="57"/>
                    </a:cubicBezTo>
                    <a:cubicBezTo>
                      <a:pt x="232" y="58"/>
                      <a:pt x="232" y="58"/>
                      <a:pt x="232" y="58"/>
                    </a:cubicBezTo>
                    <a:cubicBezTo>
                      <a:pt x="232" y="52"/>
                      <a:pt x="232" y="52"/>
                      <a:pt x="232" y="52"/>
                    </a:cubicBezTo>
                    <a:cubicBezTo>
                      <a:pt x="227" y="49"/>
                      <a:pt x="227" y="49"/>
                      <a:pt x="227" y="49"/>
                    </a:cubicBezTo>
                    <a:cubicBezTo>
                      <a:pt x="227" y="43"/>
                      <a:pt x="227" y="43"/>
                      <a:pt x="227" y="43"/>
                    </a:cubicBezTo>
                    <a:cubicBezTo>
                      <a:pt x="204" y="27"/>
                      <a:pt x="204" y="27"/>
                      <a:pt x="204" y="27"/>
                    </a:cubicBezTo>
                    <a:cubicBezTo>
                      <a:pt x="195" y="27"/>
                      <a:pt x="195" y="27"/>
                      <a:pt x="195" y="27"/>
                    </a:cubicBezTo>
                    <a:cubicBezTo>
                      <a:pt x="195" y="23"/>
                      <a:pt x="195" y="23"/>
                      <a:pt x="195" y="23"/>
                    </a:cubicBezTo>
                    <a:cubicBezTo>
                      <a:pt x="187" y="23"/>
                      <a:pt x="187" y="23"/>
                      <a:pt x="187" y="23"/>
                    </a:cubicBezTo>
                    <a:cubicBezTo>
                      <a:pt x="187" y="18"/>
                      <a:pt x="187" y="18"/>
                      <a:pt x="187" y="18"/>
                    </a:cubicBezTo>
                    <a:cubicBezTo>
                      <a:pt x="180" y="18"/>
                      <a:pt x="180" y="18"/>
                      <a:pt x="180" y="18"/>
                    </a:cubicBezTo>
                    <a:cubicBezTo>
                      <a:pt x="180" y="27"/>
                      <a:pt x="180" y="27"/>
                      <a:pt x="180" y="27"/>
                    </a:cubicBezTo>
                    <a:cubicBezTo>
                      <a:pt x="171" y="27"/>
                      <a:pt x="171" y="27"/>
                      <a:pt x="171" y="27"/>
                    </a:cubicBezTo>
                    <a:cubicBezTo>
                      <a:pt x="171" y="32"/>
                      <a:pt x="171" y="32"/>
                      <a:pt x="171" y="32"/>
                    </a:cubicBezTo>
                    <a:cubicBezTo>
                      <a:pt x="204" y="32"/>
                      <a:pt x="204" y="32"/>
                      <a:pt x="204" y="32"/>
                    </a:cubicBezTo>
                    <a:lnTo>
                      <a:pt x="204" y="52"/>
                    </a:lnTo>
                    <a:close/>
                    <a:moveTo>
                      <a:pt x="241" y="71"/>
                    </a:moveTo>
                    <a:cubicBezTo>
                      <a:pt x="242" y="89"/>
                      <a:pt x="237" y="100"/>
                      <a:pt x="230" y="108"/>
                    </a:cubicBezTo>
                    <a:cubicBezTo>
                      <a:pt x="161" y="108"/>
                      <a:pt x="91" y="108"/>
                      <a:pt x="22" y="108"/>
                    </a:cubicBezTo>
                    <a:cubicBezTo>
                      <a:pt x="22" y="97"/>
                      <a:pt x="26" y="90"/>
                      <a:pt x="36" y="85"/>
                    </a:cubicBezTo>
                    <a:cubicBezTo>
                      <a:pt x="22" y="71"/>
                      <a:pt x="8" y="42"/>
                      <a:pt x="0" y="8"/>
                    </a:cubicBezTo>
                    <a:cubicBezTo>
                      <a:pt x="63" y="0"/>
                      <a:pt x="124" y="28"/>
                      <a:pt x="185" y="52"/>
                    </a:cubicBezTo>
                    <a:cubicBezTo>
                      <a:pt x="218" y="64"/>
                      <a:pt x="218" y="64"/>
                      <a:pt x="218" y="64"/>
                    </a:cubicBezTo>
                    <a:cubicBezTo>
                      <a:pt x="224" y="66"/>
                      <a:pt x="233" y="69"/>
                      <a:pt x="241" y="71"/>
                    </a:cubicBezTo>
                    <a:close/>
                    <a:moveTo>
                      <a:pt x="65" y="42"/>
                    </a:moveTo>
                    <a:cubicBezTo>
                      <a:pt x="65" y="37"/>
                      <a:pt x="61" y="32"/>
                      <a:pt x="56" y="32"/>
                    </a:cubicBezTo>
                    <a:cubicBezTo>
                      <a:pt x="50" y="32"/>
                      <a:pt x="46" y="37"/>
                      <a:pt x="46" y="42"/>
                    </a:cubicBezTo>
                    <a:cubicBezTo>
                      <a:pt x="46" y="47"/>
                      <a:pt x="50" y="52"/>
                      <a:pt x="56" y="52"/>
                    </a:cubicBezTo>
                    <a:cubicBezTo>
                      <a:pt x="61" y="52"/>
                      <a:pt x="65" y="47"/>
                      <a:pt x="65" y="42"/>
                    </a:cubicBezTo>
                    <a:close/>
                    <a:moveTo>
                      <a:pt x="182" y="38"/>
                    </a:moveTo>
                    <a:cubicBezTo>
                      <a:pt x="182" y="34"/>
                      <a:pt x="182" y="34"/>
                      <a:pt x="182" y="34"/>
                    </a:cubicBezTo>
                    <a:cubicBezTo>
                      <a:pt x="176" y="34"/>
                      <a:pt x="176" y="34"/>
                      <a:pt x="176" y="34"/>
                    </a:cubicBezTo>
                    <a:cubicBezTo>
                      <a:pt x="176" y="38"/>
                      <a:pt x="176" y="38"/>
                      <a:pt x="176" y="38"/>
                    </a:cubicBezTo>
                    <a:lnTo>
                      <a:pt x="182" y="38"/>
                    </a:ln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6" name="Grupo 15"/>
          <p:cNvGrpSpPr/>
          <p:nvPr/>
        </p:nvGrpSpPr>
        <p:grpSpPr>
          <a:xfrm>
            <a:off x="6730847" y="1905947"/>
            <a:ext cx="1525627" cy="647582"/>
            <a:chOff x="6899693" y="2193653"/>
            <a:chExt cx="1170306" cy="496759"/>
          </a:xfrm>
        </p:grpSpPr>
        <p:sp>
          <p:nvSpPr>
            <p:cNvPr id="100" name="Freeform 5"/>
            <p:cNvSpPr>
              <a:spLocks noEditPoints="1"/>
            </p:cNvSpPr>
            <p:nvPr/>
          </p:nvSpPr>
          <p:spPr bwMode="auto">
            <a:xfrm>
              <a:off x="6899693" y="2193653"/>
              <a:ext cx="560409" cy="496759"/>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13"/>
            <p:cNvSpPr>
              <a:spLocks noEditPoints="1"/>
            </p:cNvSpPr>
            <p:nvPr/>
          </p:nvSpPr>
          <p:spPr bwMode="auto">
            <a:xfrm>
              <a:off x="7569357" y="2212487"/>
              <a:ext cx="500642" cy="477925"/>
            </a:xfrm>
            <a:custGeom>
              <a:avLst/>
              <a:gdLst>
                <a:gd name="T0" fmla="*/ 18 w 506"/>
                <a:gd name="T1" fmla="*/ 260 h 483"/>
                <a:gd name="T2" fmla="*/ 487 w 506"/>
                <a:gd name="T3" fmla="*/ 227 h 483"/>
                <a:gd name="T4" fmla="*/ 302 w 506"/>
                <a:gd name="T5" fmla="*/ 0 h 483"/>
                <a:gd name="T6" fmla="*/ 203 w 506"/>
                <a:gd name="T7" fmla="*/ 22 h 483"/>
                <a:gd name="T8" fmla="*/ 302 w 506"/>
                <a:gd name="T9" fmla="*/ 0 h 483"/>
                <a:gd name="T10" fmla="*/ 235 w 506"/>
                <a:gd name="T11" fmla="*/ 275 h 483"/>
                <a:gd name="T12" fmla="*/ 270 w 506"/>
                <a:gd name="T13" fmla="*/ 483 h 483"/>
                <a:gd name="T14" fmla="*/ 229 w 506"/>
                <a:gd name="T15" fmla="*/ 272 h 483"/>
                <a:gd name="T16" fmla="*/ 127 w 506"/>
                <a:gd name="T17" fmla="*/ 368 h 483"/>
                <a:gd name="T18" fmla="*/ 26 w 506"/>
                <a:gd name="T19" fmla="*/ 272 h 483"/>
                <a:gd name="T20" fmla="*/ 31 w 506"/>
                <a:gd name="T21" fmla="*/ 482 h 483"/>
                <a:gd name="T22" fmla="*/ 127 w 506"/>
                <a:gd name="T23" fmla="*/ 393 h 483"/>
                <a:gd name="T24" fmla="*/ 224 w 506"/>
                <a:gd name="T25" fmla="*/ 482 h 483"/>
                <a:gd name="T26" fmla="*/ 229 w 506"/>
                <a:gd name="T27" fmla="*/ 272 h 483"/>
                <a:gd name="T28" fmla="*/ 56 w 506"/>
                <a:gd name="T29" fmla="*/ 272 h 483"/>
                <a:gd name="T30" fmla="*/ 199 w 506"/>
                <a:gd name="T31" fmla="*/ 272 h 483"/>
                <a:gd name="T32" fmla="*/ 147 w 506"/>
                <a:gd name="T33" fmla="*/ 380 h 483"/>
                <a:gd name="T34" fmla="*/ 228 w 506"/>
                <a:gd name="T35" fmla="*/ 454 h 483"/>
                <a:gd name="T36" fmla="*/ 53 w 506"/>
                <a:gd name="T37" fmla="*/ 315 h 483"/>
                <a:gd name="T38" fmla="*/ 108 w 506"/>
                <a:gd name="T39" fmla="*/ 380 h 483"/>
                <a:gd name="T40" fmla="*/ 127 w 506"/>
                <a:gd name="T41" fmla="*/ 404 h 483"/>
                <a:gd name="T42" fmla="*/ 148 w 506"/>
                <a:gd name="T43" fmla="*/ 428 h 483"/>
                <a:gd name="T44" fmla="*/ 397 w 506"/>
                <a:gd name="T45" fmla="*/ 377 h 483"/>
                <a:gd name="T46" fmla="*/ 455 w 506"/>
                <a:gd name="T47" fmla="*/ 307 h 483"/>
                <a:gd name="T48" fmla="*/ 377 w 506"/>
                <a:gd name="T49" fmla="*/ 401 h 483"/>
                <a:gd name="T50" fmla="*/ 385 w 506"/>
                <a:gd name="T51" fmla="*/ 410 h 483"/>
                <a:gd name="T52" fmla="*/ 278 w 506"/>
                <a:gd name="T53" fmla="*/ 282 h 483"/>
                <a:gd name="T54" fmla="*/ 294 w 506"/>
                <a:gd name="T55" fmla="*/ 452 h 483"/>
                <a:gd name="T56" fmla="*/ 278 w 506"/>
                <a:gd name="T57" fmla="*/ 282 h 483"/>
                <a:gd name="T58" fmla="*/ 308 w 506"/>
                <a:gd name="T59" fmla="*/ 272 h 483"/>
                <a:gd name="T60" fmla="*/ 445 w 506"/>
                <a:gd name="T61" fmla="*/ 272 h 483"/>
                <a:gd name="T62" fmla="*/ 455 w 506"/>
                <a:gd name="T63" fmla="*/ 272 h 483"/>
                <a:gd name="T64" fmla="*/ 299 w 506"/>
                <a:gd name="T65" fmla="*/ 272 h 483"/>
                <a:gd name="T66" fmla="*/ 366 w 506"/>
                <a:gd name="T67" fmla="*/ 377 h 483"/>
                <a:gd name="T68" fmla="*/ 299 w 506"/>
                <a:gd name="T69" fmla="*/ 482 h 483"/>
                <a:gd name="T70" fmla="*/ 455 w 506"/>
                <a:gd name="T71" fmla="*/ 482 h 483"/>
                <a:gd name="T72" fmla="*/ 387 w 506"/>
                <a:gd name="T73" fmla="*/ 377 h 483"/>
                <a:gd name="T74" fmla="*/ 332 w 506"/>
                <a:gd name="T75" fmla="*/ 77 h 483"/>
                <a:gd name="T76" fmla="*/ 372 w 506"/>
                <a:gd name="T77" fmla="*/ 68 h 483"/>
                <a:gd name="T78" fmla="*/ 332 w 506"/>
                <a:gd name="T79" fmla="*/ 77 h 483"/>
                <a:gd name="T80" fmla="*/ 321 w 506"/>
                <a:gd name="T81" fmla="*/ 43 h 483"/>
                <a:gd name="T82" fmla="*/ 42 w 506"/>
                <a:gd name="T83" fmla="*/ 216 h 483"/>
                <a:gd name="T84" fmla="*/ 241 w 506"/>
                <a:gd name="T85" fmla="*/ 214 h 483"/>
                <a:gd name="T86" fmla="*/ 463 w 506"/>
                <a:gd name="T87" fmla="*/ 216 h 483"/>
                <a:gd name="T88" fmla="*/ 335 w 506"/>
                <a:gd name="T89" fmla="*/ 216 h 483"/>
                <a:gd name="T90" fmla="*/ 374 w 506"/>
                <a:gd name="T91" fmla="*/ 88 h 483"/>
                <a:gd name="T92" fmla="*/ 321 w 506"/>
                <a:gd name="T93" fmla="*/ 127 h 483"/>
                <a:gd name="T94" fmla="*/ 293 w 506"/>
                <a:gd name="T95" fmla="*/ 178 h 483"/>
                <a:gd name="T96" fmla="*/ 352 w 506"/>
                <a:gd name="T97" fmla="*/ 178 h 483"/>
                <a:gd name="T98" fmla="*/ 370 w 506"/>
                <a:gd name="T99" fmla="*/ 139 h 483"/>
                <a:gd name="T100" fmla="*/ 293 w 506"/>
                <a:gd name="T101" fmla="*/ 178 h 483"/>
                <a:gd name="T102" fmla="*/ 316 w 506"/>
                <a:gd name="T103" fmla="*/ 216 h 483"/>
                <a:gd name="T104" fmla="*/ 346 w 506"/>
                <a:gd name="T105" fmla="*/ 189 h 483"/>
                <a:gd name="T106" fmla="*/ 257 w 506"/>
                <a:gd name="T107" fmla="*/ 216 h 483"/>
                <a:gd name="T108" fmla="*/ 0 w 506"/>
                <a:gd name="T109" fmla="*/ 482 h 483"/>
                <a:gd name="T110" fmla="*/ 64 w 506"/>
                <a:gd name="T111" fmla="*/ 362 h 483"/>
                <a:gd name="T112" fmla="*/ 455 w 506"/>
                <a:gd name="T113" fmla="*/ 337 h 483"/>
                <a:gd name="T114" fmla="*/ 484 w 506"/>
                <a:gd name="T115" fmla="*/ 482 h 483"/>
                <a:gd name="T116" fmla="*/ 455 w 506"/>
                <a:gd name="T117" fmla="*/ 33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6" h="483">
                  <a:moveTo>
                    <a:pt x="487" y="260"/>
                  </a:moveTo>
                  <a:cubicBezTo>
                    <a:pt x="18" y="260"/>
                    <a:pt x="18" y="260"/>
                    <a:pt x="18" y="260"/>
                  </a:cubicBezTo>
                  <a:cubicBezTo>
                    <a:pt x="18" y="227"/>
                    <a:pt x="18" y="227"/>
                    <a:pt x="18" y="227"/>
                  </a:cubicBezTo>
                  <a:cubicBezTo>
                    <a:pt x="487" y="227"/>
                    <a:pt x="487" y="227"/>
                    <a:pt x="487" y="227"/>
                  </a:cubicBezTo>
                  <a:lnTo>
                    <a:pt x="487" y="260"/>
                  </a:lnTo>
                  <a:close/>
                  <a:moveTo>
                    <a:pt x="302" y="0"/>
                  </a:moveTo>
                  <a:cubicBezTo>
                    <a:pt x="203" y="0"/>
                    <a:pt x="203" y="0"/>
                    <a:pt x="203" y="0"/>
                  </a:cubicBezTo>
                  <a:cubicBezTo>
                    <a:pt x="203" y="22"/>
                    <a:pt x="203" y="22"/>
                    <a:pt x="203" y="22"/>
                  </a:cubicBezTo>
                  <a:cubicBezTo>
                    <a:pt x="302" y="22"/>
                    <a:pt x="302" y="22"/>
                    <a:pt x="302" y="22"/>
                  </a:cubicBezTo>
                  <a:lnTo>
                    <a:pt x="302" y="0"/>
                  </a:lnTo>
                  <a:close/>
                  <a:moveTo>
                    <a:pt x="270" y="275"/>
                  </a:moveTo>
                  <a:cubicBezTo>
                    <a:pt x="235" y="275"/>
                    <a:pt x="235" y="275"/>
                    <a:pt x="235" y="275"/>
                  </a:cubicBezTo>
                  <a:cubicBezTo>
                    <a:pt x="235" y="483"/>
                    <a:pt x="235" y="483"/>
                    <a:pt x="235" y="483"/>
                  </a:cubicBezTo>
                  <a:cubicBezTo>
                    <a:pt x="270" y="483"/>
                    <a:pt x="270" y="483"/>
                    <a:pt x="270" y="483"/>
                  </a:cubicBezTo>
                  <a:lnTo>
                    <a:pt x="270" y="275"/>
                  </a:lnTo>
                  <a:close/>
                  <a:moveTo>
                    <a:pt x="229" y="272"/>
                  </a:moveTo>
                  <a:cubicBezTo>
                    <a:pt x="208" y="272"/>
                    <a:pt x="208" y="272"/>
                    <a:pt x="208" y="272"/>
                  </a:cubicBezTo>
                  <a:cubicBezTo>
                    <a:pt x="127" y="368"/>
                    <a:pt x="127" y="368"/>
                    <a:pt x="127" y="368"/>
                  </a:cubicBezTo>
                  <a:cubicBezTo>
                    <a:pt x="47" y="272"/>
                    <a:pt x="47" y="272"/>
                    <a:pt x="47" y="272"/>
                  </a:cubicBezTo>
                  <a:cubicBezTo>
                    <a:pt x="26" y="272"/>
                    <a:pt x="26" y="272"/>
                    <a:pt x="26" y="272"/>
                  </a:cubicBezTo>
                  <a:cubicBezTo>
                    <a:pt x="117" y="380"/>
                    <a:pt x="117" y="380"/>
                    <a:pt x="117" y="380"/>
                  </a:cubicBezTo>
                  <a:cubicBezTo>
                    <a:pt x="31" y="482"/>
                    <a:pt x="31" y="482"/>
                    <a:pt x="31" y="482"/>
                  </a:cubicBezTo>
                  <a:cubicBezTo>
                    <a:pt x="52" y="482"/>
                    <a:pt x="52" y="482"/>
                    <a:pt x="52" y="482"/>
                  </a:cubicBezTo>
                  <a:cubicBezTo>
                    <a:pt x="127" y="393"/>
                    <a:pt x="127" y="393"/>
                    <a:pt x="127" y="393"/>
                  </a:cubicBezTo>
                  <a:cubicBezTo>
                    <a:pt x="203" y="482"/>
                    <a:pt x="203" y="482"/>
                    <a:pt x="203" y="482"/>
                  </a:cubicBezTo>
                  <a:cubicBezTo>
                    <a:pt x="224" y="482"/>
                    <a:pt x="224" y="482"/>
                    <a:pt x="224" y="482"/>
                  </a:cubicBezTo>
                  <a:cubicBezTo>
                    <a:pt x="138" y="380"/>
                    <a:pt x="138" y="380"/>
                    <a:pt x="138" y="380"/>
                  </a:cubicBezTo>
                  <a:lnTo>
                    <a:pt x="229" y="272"/>
                  </a:lnTo>
                  <a:close/>
                  <a:moveTo>
                    <a:pt x="199" y="272"/>
                  </a:moveTo>
                  <a:cubicBezTo>
                    <a:pt x="56" y="272"/>
                    <a:pt x="56" y="272"/>
                    <a:pt x="56" y="272"/>
                  </a:cubicBezTo>
                  <a:cubicBezTo>
                    <a:pt x="127" y="356"/>
                    <a:pt x="127" y="356"/>
                    <a:pt x="127" y="356"/>
                  </a:cubicBezTo>
                  <a:lnTo>
                    <a:pt x="199" y="272"/>
                  </a:lnTo>
                  <a:close/>
                  <a:moveTo>
                    <a:pt x="228" y="284"/>
                  </a:moveTo>
                  <a:cubicBezTo>
                    <a:pt x="147" y="380"/>
                    <a:pt x="147" y="380"/>
                    <a:pt x="147" y="380"/>
                  </a:cubicBezTo>
                  <a:cubicBezTo>
                    <a:pt x="207" y="451"/>
                    <a:pt x="207" y="451"/>
                    <a:pt x="207" y="451"/>
                  </a:cubicBezTo>
                  <a:cubicBezTo>
                    <a:pt x="214" y="452"/>
                    <a:pt x="221" y="454"/>
                    <a:pt x="228" y="454"/>
                  </a:cubicBezTo>
                  <a:lnTo>
                    <a:pt x="228" y="284"/>
                  </a:lnTo>
                  <a:close/>
                  <a:moveTo>
                    <a:pt x="53" y="315"/>
                  </a:moveTo>
                  <a:cubicBezTo>
                    <a:pt x="63" y="343"/>
                    <a:pt x="79" y="369"/>
                    <a:pt x="99" y="390"/>
                  </a:cubicBezTo>
                  <a:cubicBezTo>
                    <a:pt x="108" y="380"/>
                    <a:pt x="108" y="380"/>
                    <a:pt x="108" y="380"/>
                  </a:cubicBezTo>
                  <a:lnTo>
                    <a:pt x="53" y="315"/>
                  </a:lnTo>
                  <a:close/>
                  <a:moveTo>
                    <a:pt x="127" y="404"/>
                  </a:moveTo>
                  <a:cubicBezTo>
                    <a:pt x="122" y="411"/>
                    <a:pt x="122" y="411"/>
                    <a:pt x="122" y="411"/>
                  </a:cubicBezTo>
                  <a:cubicBezTo>
                    <a:pt x="130" y="417"/>
                    <a:pt x="139" y="423"/>
                    <a:pt x="148" y="428"/>
                  </a:cubicBezTo>
                  <a:lnTo>
                    <a:pt x="127" y="404"/>
                  </a:lnTo>
                  <a:close/>
                  <a:moveTo>
                    <a:pt x="397" y="377"/>
                  </a:moveTo>
                  <a:cubicBezTo>
                    <a:pt x="407" y="389"/>
                    <a:pt x="407" y="389"/>
                    <a:pt x="407" y="389"/>
                  </a:cubicBezTo>
                  <a:cubicBezTo>
                    <a:pt x="429" y="366"/>
                    <a:pt x="445" y="338"/>
                    <a:pt x="455" y="307"/>
                  </a:cubicBezTo>
                  <a:lnTo>
                    <a:pt x="397" y="377"/>
                  </a:lnTo>
                  <a:close/>
                  <a:moveTo>
                    <a:pt x="377" y="401"/>
                  </a:moveTo>
                  <a:cubicBezTo>
                    <a:pt x="350" y="432"/>
                    <a:pt x="350" y="432"/>
                    <a:pt x="350" y="432"/>
                  </a:cubicBezTo>
                  <a:cubicBezTo>
                    <a:pt x="363" y="426"/>
                    <a:pt x="374" y="418"/>
                    <a:pt x="385" y="410"/>
                  </a:cubicBezTo>
                  <a:lnTo>
                    <a:pt x="377" y="401"/>
                  </a:lnTo>
                  <a:close/>
                  <a:moveTo>
                    <a:pt x="278" y="282"/>
                  </a:moveTo>
                  <a:cubicBezTo>
                    <a:pt x="278" y="454"/>
                    <a:pt x="278" y="454"/>
                    <a:pt x="278" y="454"/>
                  </a:cubicBezTo>
                  <a:cubicBezTo>
                    <a:pt x="283" y="454"/>
                    <a:pt x="289" y="453"/>
                    <a:pt x="294" y="452"/>
                  </a:cubicBezTo>
                  <a:cubicBezTo>
                    <a:pt x="357" y="377"/>
                    <a:pt x="357" y="377"/>
                    <a:pt x="357" y="377"/>
                  </a:cubicBezTo>
                  <a:lnTo>
                    <a:pt x="278" y="282"/>
                  </a:lnTo>
                  <a:close/>
                  <a:moveTo>
                    <a:pt x="445" y="272"/>
                  </a:moveTo>
                  <a:cubicBezTo>
                    <a:pt x="308" y="272"/>
                    <a:pt x="308" y="272"/>
                    <a:pt x="308" y="272"/>
                  </a:cubicBezTo>
                  <a:cubicBezTo>
                    <a:pt x="377" y="353"/>
                    <a:pt x="377" y="353"/>
                    <a:pt x="377" y="353"/>
                  </a:cubicBezTo>
                  <a:lnTo>
                    <a:pt x="445" y="272"/>
                  </a:lnTo>
                  <a:close/>
                  <a:moveTo>
                    <a:pt x="476" y="272"/>
                  </a:moveTo>
                  <a:cubicBezTo>
                    <a:pt x="455" y="272"/>
                    <a:pt x="455" y="272"/>
                    <a:pt x="455" y="272"/>
                  </a:cubicBezTo>
                  <a:cubicBezTo>
                    <a:pt x="377" y="364"/>
                    <a:pt x="377" y="364"/>
                    <a:pt x="377" y="364"/>
                  </a:cubicBezTo>
                  <a:cubicBezTo>
                    <a:pt x="299" y="272"/>
                    <a:pt x="299" y="272"/>
                    <a:pt x="299" y="272"/>
                  </a:cubicBezTo>
                  <a:cubicBezTo>
                    <a:pt x="278" y="272"/>
                    <a:pt x="278" y="272"/>
                    <a:pt x="278" y="272"/>
                  </a:cubicBezTo>
                  <a:cubicBezTo>
                    <a:pt x="366" y="377"/>
                    <a:pt x="366" y="377"/>
                    <a:pt x="366" y="377"/>
                  </a:cubicBezTo>
                  <a:cubicBezTo>
                    <a:pt x="278" y="482"/>
                    <a:pt x="278" y="482"/>
                    <a:pt x="278" y="482"/>
                  </a:cubicBezTo>
                  <a:cubicBezTo>
                    <a:pt x="299" y="482"/>
                    <a:pt x="299" y="482"/>
                    <a:pt x="299" y="482"/>
                  </a:cubicBezTo>
                  <a:cubicBezTo>
                    <a:pt x="377" y="389"/>
                    <a:pt x="377" y="389"/>
                    <a:pt x="377" y="389"/>
                  </a:cubicBezTo>
                  <a:cubicBezTo>
                    <a:pt x="455" y="482"/>
                    <a:pt x="455" y="482"/>
                    <a:pt x="455" y="482"/>
                  </a:cubicBezTo>
                  <a:cubicBezTo>
                    <a:pt x="476" y="482"/>
                    <a:pt x="476" y="482"/>
                    <a:pt x="476" y="482"/>
                  </a:cubicBezTo>
                  <a:cubicBezTo>
                    <a:pt x="387" y="377"/>
                    <a:pt x="387" y="377"/>
                    <a:pt x="387" y="377"/>
                  </a:cubicBezTo>
                  <a:lnTo>
                    <a:pt x="476" y="272"/>
                  </a:lnTo>
                  <a:close/>
                  <a:moveTo>
                    <a:pt x="332" y="77"/>
                  </a:moveTo>
                  <a:cubicBezTo>
                    <a:pt x="373" y="77"/>
                    <a:pt x="373" y="77"/>
                    <a:pt x="373" y="77"/>
                  </a:cubicBezTo>
                  <a:cubicBezTo>
                    <a:pt x="372" y="74"/>
                    <a:pt x="372" y="71"/>
                    <a:pt x="372" y="68"/>
                  </a:cubicBezTo>
                  <a:cubicBezTo>
                    <a:pt x="359" y="60"/>
                    <a:pt x="346" y="52"/>
                    <a:pt x="332" y="47"/>
                  </a:cubicBezTo>
                  <a:cubicBezTo>
                    <a:pt x="333" y="57"/>
                    <a:pt x="333" y="67"/>
                    <a:pt x="332" y="77"/>
                  </a:cubicBezTo>
                  <a:close/>
                  <a:moveTo>
                    <a:pt x="241" y="214"/>
                  </a:moveTo>
                  <a:cubicBezTo>
                    <a:pt x="242" y="214"/>
                    <a:pt x="333" y="152"/>
                    <a:pt x="321" y="43"/>
                  </a:cubicBezTo>
                  <a:cubicBezTo>
                    <a:pt x="300" y="35"/>
                    <a:pt x="277" y="31"/>
                    <a:pt x="253" y="31"/>
                  </a:cubicBezTo>
                  <a:cubicBezTo>
                    <a:pt x="145" y="31"/>
                    <a:pt x="56" y="112"/>
                    <a:pt x="42" y="216"/>
                  </a:cubicBezTo>
                  <a:cubicBezTo>
                    <a:pt x="239" y="216"/>
                    <a:pt x="239" y="216"/>
                    <a:pt x="239" y="216"/>
                  </a:cubicBezTo>
                  <a:cubicBezTo>
                    <a:pt x="240" y="215"/>
                    <a:pt x="240" y="215"/>
                    <a:pt x="241" y="214"/>
                  </a:cubicBezTo>
                  <a:close/>
                  <a:moveTo>
                    <a:pt x="335" y="216"/>
                  </a:moveTo>
                  <a:cubicBezTo>
                    <a:pt x="463" y="216"/>
                    <a:pt x="463" y="216"/>
                    <a:pt x="463" y="216"/>
                  </a:cubicBezTo>
                  <a:cubicBezTo>
                    <a:pt x="456" y="159"/>
                    <a:pt x="426" y="110"/>
                    <a:pt x="384" y="77"/>
                  </a:cubicBezTo>
                  <a:cubicBezTo>
                    <a:pt x="391" y="158"/>
                    <a:pt x="355" y="199"/>
                    <a:pt x="335" y="216"/>
                  </a:cubicBezTo>
                  <a:close/>
                  <a:moveTo>
                    <a:pt x="372" y="127"/>
                  </a:moveTo>
                  <a:cubicBezTo>
                    <a:pt x="374" y="115"/>
                    <a:pt x="374" y="102"/>
                    <a:pt x="374" y="88"/>
                  </a:cubicBezTo>
                  <a:cubicBezTo>
                    <a:pt x="331" y="88"/>
                    <a:pt x="331" y="88"/>
                    <a:pt x="331" y="88"/>
                  </a:cubicBezTo>
                  <a:cubicBezTo>
                    <a:pt x="329" y="102"/>
                    <a:pt x="326" y="115"/>
                    <a:pt x="321" y="127"/>
                  </a:cubicBezTo>
                  <a:lnTo>
                    <a:pt x="372" y="127"/>
                  </a:lnTo>
                  <a:close/>
                  <a:moveTo>
                    <a:pt x="293" y="178"/>
                  </a:moveTo>
                  <a:cubicBezTo>
                    <a:pt x="352" y="178"/>
                    <a:pt x="352" y="178"/>
                    <a:pt x="352" y="178"/>
                  </a:cubicBezTo>
                  <a:cubicBezTo>
                    <a:pt x="352" y="178"/>
                    <a:pt x="352" y="178"/>
                    <a:pt x="352" y="178"/>
                  </a:cubicBezTo>
                  <a:cubicBezTo>
                    <a:pt x="353" y="178"/>
                    <a:pt x="353" y="178"/>
                    <a:pt x="354" y="178"/>
                  </a:cubicBezTo>
                  <a:cubicBezTo>
                    <a:pt x="360" y="168"/>
                    <a:pt x="366" y="155"/>
                    <a:pt x="370" y="139"/>
                  </a:cubicBezTo>
                  <a:cubicBezTo>
                    <a:pt x="316" y="139"/>
                    <a:pt x="316" y="139"/>
                    <a:pt x="316" y="139"/>
                  </a:cubicBezTo>
                  <a:cubicBezTo>
                    <a:pt x="310" y="154"/>
                    <a:pt x="301" y="167"/>
                    <a:pt x="293" y="178"/>
                  </a:cubicBezTo>
                  <a:close/>
                  <a:moveTo>
                    <a:pt x="257" y="216"/>
                  </a:moveTo>
                  <a:cubicBezTo>
                    <a:pt x="316" y="216"/>
                    <a:pt x="316" y="216"/>
                    <a:pt x="316" y="216"/>
                  </a:cubicBezTo>
                  <a:cubicBezTo>
                    <a:pt x="317" y="215"/>
                    <a:pt x="317" y="214"/>
                    <a:pt x="318" y="214"/>
                  </a:cubicBezTo>
                  <a:cubicBezTo>
                    <a:pt x="319" y="213"/>
                    <a:pt x="333" y="206"/>
                    <a:pt x="346" y="189"/>
                  </a:cubicBezTo>
                  <a:cubicBezTo>
                    <a:pt x="284" y="189"/>
                    <a:pt x="284" y="189"/>
                    <a:pt x="284" y="189"/>
                  </a:cubicBezTo>
                  <a:cubicBezTo>
                    <a:pt x="274" y="201"/>
                    <a:pt x="264" y="210"/>
                    <a:pt x="257" y="216"/>
                  </a:cubicBezTo>
                  <a:close/>
                  <a:moveTo>
                    <a:pt x="50" y="337"/>
                  </a:moveTo>
                  <a:cubicBezTo>
                    <a:pt x="0" y="482"/>
                    <a:pt x="0" y="482"/>
                    <a:pt x="0" y="482"/>
                  </a:cubicBezTo>
                  <a:cubicBezTo>
                    <a:pt x="21" y="482"/>
                    <a:pt x="21" y="482"/>
                    <a:pt x="21" y="482"/>
                  </a:cubicBezTo>
                  <a:cubicBezTo>
                    <a:pt x="64" y="362"/>
                    <a:pt x="64" y="362"/>
                    <a:pt x="64" y="362"/>
                  </a:cubicBezTo>
                  <a:cubicBezTo>
                    <a:pt x="59" y="354"/>
                    <a:pt x="54" y="346"/>
                    <a:pt x="50" y="337"/>
                  </a:cubicBezTo>
                  <a:close/>
                  <a:moveTo>
                    <a:pt x="455" y="337"/>
                  </a:moveTo>
                  <a:cubicBezTo>
                    <a:pt x="451" y="346"/>
                    <a:pt x="447" y="354"/>
                    <a:pt x="442" y="362"/>
                  </a:cubicBezTo>
                  <a:cubicBezTo>
                    <a:pt x="484" y="482"/>
                    <a:pt x="484" y="482"/>
                    <a:pt x="484" y="482"/>
                  </a:cubicBezTo>
                  <a:cubicBezTo>
                    <a:pt x="506" y="482"/>
                    <a:pt x="506" y="482"/>
                    <a:pt x="506" y="482"/>
                  </a:cubicBezTo>
                  <a:lnTo>
                    <a:pt x="455" y="337"/>
                  </a:ln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 name="Grupo 13"/>
          <p:cNvGrpSpPr/>
          <p:nvPr/>
        </p:nvGrpSpPr>
        <p:grpSpPr>
          <a:xfrm>
            <a:off x="2255776" y="1556271"/>
            <a:ext cx="1150158" cy="1129652"/>
            <a:chOff x="2424621" y="1956253"/>
            <a:chExt cx="882284" cy="866554"/>
          </a:xfrm>
        </p:grpSpPr>
        <p:grpSp>
          <p:nvGrpSpPr>
            <p:cNvPr id="81" name="61 Grupo"/>
            <p:cNvGrpSpPr/>
            <p:nvPr/>
          </p:nvGrpSpPr>
          <p:grpSpPr>
            <a:xfrm>
              <a:off x="2594550" y="1956253"/>
              <a:ext cx="535745" cy="349725"/>
              <a:chOff x="7418212" y="3174479"/>
              <a:chExt cx="720727" cy="517527"/>
            </a:xfrm>
            <a:solidFill>
              <a:srgbClr val="203864"/>
            </a:solidFill>
          </p:grpSpPr>
          <p:sp>
            <p:nvSpPr>
              <p:cNvPr id="82" name="Freeform 49"/>
              <p:cNvSpPr>
                <a:spLocks/>
              </p:cNvSpPr>
              <p:nvPr/>
            </p:nvSpPr>
            <p:spPr bwMode="auto">
              <a:xfrm>
                <a:off x="7635700" y="3426892"/>
                <a:ext cx="285751" cy="265114"/>
              </a:xfrm>
              <a:custGeom>
                <a:avLst/>
                <a:gdLst>
                  <a:gd name="T0" fmla="*/ 0 w 180"/>
                  <a:gd name="T1" fmla="*/ 0 h 167"/>
                  <a:gd name="T2" fmla="*/ 180 w 180"/>
                  <a:gd name="T3" fmla="*/ 0 h 167"/>
                  <a:gd name="T4" fmla="*/ 180 w 180"/>
                  <a:gd name="T5" fmla="*/ 167 h 167"/>
                  <a:gd name="T6" fmla="*/ 0 w 180"/>
                  <a:gd name="T7" fmla="*/ 167 h 167"/>
                  <a:gd name="T8" fmla="*/ 0 w 180"/>
                  <a:gd name="T9" fmla="*/ 0 h 167"/>
                  <a:gd name="T10" fmla="*/ 0 w 180"/>
                  <a:gd name="T11" fmla="*/ 0 h 167"/>
                </a:gdLst>
                <a:ahLst/>
                <a:cxnLst>
                  <a:cxn ang="0">
                    <a:pos x="T0" y="T1"/>
                  </a:cxn>
                  <a:cxn ang="0">
                    <a:pos x="T2" y="T3"/>
                  </a:cxn>
                  <a:cxn ang="0">
                    <a:pos x="T4" y="T5"/>
                  </a:cxn>
                  <a:cxn ang="0">
                    <a:pos x="T6" y="T7"/>
                  </a:cxn>
                  <a:cxn ang="0">
                    <a:pos x="T8" y="T9"/>
                  </a:cxn>
                  <a:cxn ang="0">
                    <a:pos x="T10" y="T11"/>
                  </a:cxn>
                </a:cxnLst>
                <a:rect l="0" t="0" r="r" b="b"/>
                <a:pathLst>
                  <a:path w="180" h="167">
                    <a:moveTo>
                      <a:pt x="0" y="0"/>
                    </a:moveTo>
                    <a:lnTo>
                      <a:pt x="180" y="0"/>
                    </a:lnTo>
                    <a:lnTo>
                      <a:pt x="180" y="167"/>
                    </a:lnTo>
                    <a:lnTo>
                      <a:pt x="0" y="16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83" name="Rectangle 51"/>
              <p:cNvSpPr>
                <a:spLocks noChangeArrowheads="1"/>
              </p:cNvSpPr>
              <p:nvPr/>
            </p:nvSpPr>
            <p:spPr bwMode="auto">
              <a:xfrm>
                <a:off x="7727775" y="3347517"/>
                <a:ext cx="10160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53"/>
              <p:cNvSpPr>
                <a:spLocks noEditPoints="1"/>
              </p:cNvSpPr>
              <p:nvPr/>
            </p:nvSpPr>
            <p:spPr bwMode="auto">
              <a:xfrm>
                <a:off x="7600775" y="3174479"/>
                <a:ext cx="355601" cy="138113"/>
              </a:xfrm>
              <a:custGeom>
                <a:avLst/>
                <a:gdLst>
                  <a:gd name="T0" fmla="*/ 29 w 31"/>
                  <a:gd name="T1" fmla="*/ 0 h 12"/>
                  <a:gd name="T2" fmla="*/ 2 w 31"/>
                  <a:gd name="T3" fmla="*/ 0 h 12"/>
                  <a:gd name="T4" fmla="*/ 0 w 31"/>
                  <a:gd name="T5" fmla="*/ 3 h 12"/>
                  <a:gd name="T6" fmla="*/ 0 w 31"/>
                  <a:gd name="T7" fmla="*/ 3 h 12"/>
                  <a:gd name="T8" fmla="*/ 1 w 31"/>
                  <a:gd name="T9" fmla="*/ 6 h 12"/>
                  <a:gd name="T10" fmla="*/ 11 w 31"/>
                  <a:gd name="T11" fmla="*/ 12 h 12"/>
                  <a:gd name="T12" fmla="*/ 20 w 31"/>
                  <a:gd name="T13" fmla="*/ 12 h 12"/>
                  <a:gd name="T14" fmla="*/ 30 w 31"/>
                  <a:gd name="T15" fmla="*/ 6 h 12"/>
                  <a:gd name="T16" fmla="*/ 31 w 31"/>
                  <a:gd name="T17" fmla="*/ 3 h 12"/>
                  <a:gd name="T18" fmla="*/ 31 w 31"/>
                  <a:gd name="T19" fmla="*/ 3 h 12"/>
                  <a:gd name="T20" fmla="*/ 29 w 31"/>
                  <a:gd name="T21" fmla="*/ 0 h 12"/>
                  <a:gd name="T22" fmla="*/ 2 w 31"/>
                  <a:gd name="T23" fmla="*/ 2 h 12"/>
                  <a:gd name="T24" fmla="*/ 3 w 31"/>
                  <a:gd name="T25" fmla="*/ 1 h 12"/>
                  <a:gd name="T26" fmla="*/ 17 w 31"/>
                  <a:gd name="T27" fmla="*/ 1 h 12"/>
                  <a:gd name="T28" fmla="*/ 18 w 31"/>
                  <a:gd name="T29" fmla="*/ 2 h 12"/>
                  <a:gd name="T30" fmla="*/ 17 w 31"/>
                  <a:gd name="T31" fmla="*/ 3 h 12"/>
                  <a:gd name="T32" fmla="*/ 3 w 31"/>
                  <a:gd name="T33" fmla="*/ 3 h 12"/>
                  <a:gd name="T34" fmla="*/ 2 w 31"/>
                  <a:gd name="T35" fmla="*/ 2 h 12"/>
                  <a:gd name="T36" fmla="*/ 20 w 31"/>
                  <a:gd name="T37" fmla="*/ 9 h 12"/>
                  <a:gd name="T38" fmla="*/ 18 w 31"/>
                  <a:gd name="T39" fmla="*/ 7 h 12"/>
                  <a:gd name="T40" fmla="*/ 13 w 31"/>
                  <a:gd name="T41" fmla="*/ 7 h 12"/>
                  <a:gd name="T42" fmla="*/ 11 w 31"/>
                  <a:gd name="T43" fmla="*/ 9 h 12"/>
                  <a:gd name="T44" fmla="*/ 7 w 31"/>
                  <a:gd name="T45" fmla="*/ 6 h 12"/>
                  <a:gd name="T46" fmla="*/ 24 w 31"/>
                  <a:gd name="T47" fmla="*/ 6 h 12"/>
                  <a:gd name="T48" fmla="*/ 20 w 31"/>
                  <a:gd name="T4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2">
                    <a:moveTo>
                      <a:pt x="29" y="0"/>
                    </a:moveTo>
                    <a:cubicBezTo>
                      <a:pt x="2" y="0"/>
                      <a:pt x="2" y="0"/>
                      <a:pt x="2" y="0"/>
                    </a:cubicBezTo>
                    <a:cubicBezTo>
                      <a:pt x="1" y="0"/>
                      <a:pt x="0" y="1"/>
                      <a:pt x="0" y="3"/>
                    </a:cubicBezTo>
                    <a:cubicBezTo>
                      <a:pt x="0" y="3"/>
                      <a:pt x="0" y="3"/>
                      <a:pt x="0" y="3"/>
                    </a:cubicBezTo>
                    <a:cubicBezTo>
                      <a:pt x="0" y="4"/>
                      <a:pt x="0" y="5"/>
                      <a:pt x="1" y="6"/>
                    </a:cubicBezTo>
                    <a:cubicBezTo>
                      <a:pt x="11" y="12"/>
                      <a:pt x="11" y="12"/>
                      <a:pt x="11" y="12"/>
                    </a:cubicBezTo>
                    <a:cubicBezTo>
                      <a:pt x="20" y="12"/>
                      <a:pt x="20" y="12"/>
                      <a:pt x="20" y="12"/>
                    </a:cubicBezTo>
                    <a:cubicBezTo>
                      <a:pt x="30" y="6"/>
                      <a:pt x="30" y="6"/>
                      <a:pt x="30" y="6"/>
                    </a:cubicBezTo>
                    <a:cubicBezTo>
                      <a:pt x="31" y="5"/>
                      <a:pt x="31" y="4"/>
                      <a:pt x="31" y="3"/>
                    </a:cubicBezTo>
                    <a:cubicBezTo>
                      <a:pt x="31" y="3"/>
                      <a:pt x="31" y="3"/>
                      <a:pt x="31" y="3"/>
                    </a:cubicBezTo>
                    <a:cubicBezTo>
                      <a:pt x="31" y="1"/>
                      <a:pt x="30" y="0"/>
                      <a:pt x="29" y="0"/>
                    </a:cubicBezTo>
                    <a:close/>
                    <a:moveTo>
                      <a:pt x="2" y="2"/>
                    </a:moveTo>
                    <a:cubicBezTo>
                      <a:pt x="2" y="2"/>
                      <a:pt x="2" y="1"/>
                      <a:pt x="3" y="1"/>
                    </a:cubicBezTo>
                    <a:cubicBezTo>
                      <a:pt x="17" y="1"/>
                      <a:pt x="17" y="1"/>
                      <a:pt x="17" y="1"/>
                    </a:cubicBezTo>
                    <a:cubicBezTo>
                      <a:pt x="18" y="1"/>
                      <a:pt x="18" y="2"/>
                      <a:pt x="18" y="2"/>
                    </a:cubicBezTo>
                    <a:cubicBezTo>
                      <a:pt x="18" y="3"/>
                      <a:pt x="18" y="3"/>
                      <a:pt x="17" y="3"/>
                    </a:cubicBezTo>
                    <a:cubicBezTo>
                      <a:pt x="3" y="3"/>
                      <a:pt x="3" y="3"/>
                      <a:pt x="3" y="3"/>
                    </a:cubicBezTo>
                    <a:cubicBezTo>
                      <a:pt x="2" y="3"/>
                      <a:pt x="2" y="3"/>
                      <a:pt x="2" y="2"/>
                    </a:cubicBezTo>
                    <a:close/>
                    <a:moveTo>
                      <a:pt x="20" y="9"/>
                    </a:moveTo>
                    <a:cubicBezTo>
                      <a:pt x="20" y="8"/>
                      <a:pt x="19" y="7"/>
                      <a:pt x="18" y="7"/>
                    </a:cubicBezTo>
                    <a:cubicBezTo>
                      <a:pt x="13" y="7"/>
                      <a:pt x="13" y="7"/>
                      <a:pt x="13" y="7"/>
                    </a:cubicBezTo>
                    <a:cubicBezTo>
                      <a:pt x="12" y="7"/>
                      <a:pt x="11" y="8"/>
                      <a:pt x="11" y="9"/>
                    </a:cubicBezTo>
                    <a:cubicBezTo>
                      <a:pt x="7" y="6"/>
                      <a:pt x="7" y="6"/>
                      <a:pt x="7" y="6"/>
                    </a:cubicBezTo>
                    <a:cubicBezTo>
                      <a:pt x="24" y="6"/>
                      <a:pt x="24" y="6"/>
                      <a:pt x="24" y="6"/>
                    </a:cubicBezTo>
                    <a:lnTo>
                      <a:pt x="2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Rectangle 55"/>
              <p:cNvSpPr>
                <a:spLocks noChangeArrowheads="1"/>
              </p:cNvSpPr>
              <p:nvPr/>
            </p:nvSpPr>
            <p:spPr bwMode="auto">
              <a:xfrm>
                <a:off x="7418212" y="3450705"/>
                <a:ext cx="182563" cy="21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86" name="Rectangle 57"/>
              <p:cNvSpPr>
                <a:spLocks noChangeArrowheads="1"/>
              </p:cNvSpPr>
              <p:nvPr/>
            </p:nvSpPr>
            <p:spPr bwMode="auto">
              <a:xfrm>
                <a:off x="7956376" y="3450705"/>
                <a:ext cx="182563" cy="21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upo 12"/>
            <p:cNvGrpSpPr/>
            <p:nvPr/>
          </p:nvGrpSpPr>
          <p:grpSpPr>
            <a:xfrm>
              <a:off x="2424621" y="2369821"/>
              <a:ext cx="882284" cy="452986"/>
              <a:chOff x="2596593" y="1010928"/>
              <a:chExt cx="882284" cy="452986"/>
            </a:xfrm>
          </p:grpSpPr>
          <p:sp>
            <p:nvSpPr>
              <p:cNvPr id="79" name="Freeform 9"/>
              <p:cNvSpPr>
                <a:spLocks noEditPoints="1"/>
              </p:cNvSpPr>
              <p:nvPr/>
            </p:nvSpPr>
            <p:spPr bwMode="auto">
              <a:xfrm>
                <a:off x="3065855" y="1010928"/>
                <a:ext cx="413022" cy="207216"/>
              </a:xfrm>
              <a:custGeom>
                <a:avLst/>
                <a:gdLst>
                  <a:gd name="T0" fmla="*/ 361 w 626"/>
                  <a:gd name="T1" fmla="*/ 21 h 345"/>
                  <a:gd name="T2" fmla="*/ 265 w 626"/>
                  <a:gd name="T3" fmla="*/ 0 h 345"/>
                  <a:gd name="T4" fmla="*/ 546 w 626"/>
                  <a:gd name="T5" fmla="*/ 30 h 345"/>
                  <a:gd name="T6" fmla="*/ 80 w 626"/>
                  <a:gd name="T7" fmla="*/ 257 h 345"/>
                  <a:gd name="T8" fmla="*/ 195 w 626"/>
                  <a:gd name="T9" fmla="*/ 30 h 345"/>
                  <a:gd name="T10" fmla="*/ 201 w 626"/>
                  <a:gd name="T11" fmla="*/ 227 h 345"/>
                  <a:gd name="T12" fmla="*/ 206 w 626"/>
                  <a:gd name="T13" fmla="*/ 222 h 345"/>
                  <a:gd name="T14" fmla="*/ 240 w 626"/>
                  <a:gd name="T15" fmla="*/ 222 h 345"/>
                  <a:gd name="T16" fmla="*/ 251 w 626"/>
                  <a:gd name="T17" fmla="*/ 222 h 345"/>
                  <a:gd name="T18" fmla="*/ 546 w 626"/>
                  <a:gd name="T19" fmla="*/ 30 h 345"/>
                  <a:gd name="T20" fmla="*/ 240 w 626"/>
                  <a:gd name="T21" fmla="*/ 30 h 345"/>
                  <a:gd name="T22" fmla="*/ 206 w 626"/>
                  <a:gd name="T23" fmla="*/ 46 h 345"/>
                  <a:gd name="T24" fmla="*/ 206 w 626"/>
                  <a:gd name="T25" fmla="*/ 57 h 345"/>
                  <a:gd name="T26" fmla="*/ 240 w 626"/>
                  <a:gd name="T27" fmla="*/ 74 h 345"/>
                  <a:gd name="T28" fmla="*/ 206 w 626"/>
                  <a:gd name="T29" fmla="*/ 57 h 345"/>
                  <a:gd name="T30" fmla="*/ 206 w 626"/>
                  <a:gd name="T31" fmla="*/ 101 h 345"/>
                  <a:gd name="T32" fmla="*/ 240 w 626"/>
                  <a:gd name="T33" fmla="*/ 85 h 345"/>
                  <a:gd name="T34" fmla="*/ 206 w 626"/>
                  <a:gd name="T35" fmla="*/ 112 h 345"/>
                  <a:gd name="T36" fmla="*/ 240 w 626"/>
                  <a:gd name="T37" fmla="*/ 128 h 345"/>
                  <a:gd name="T38" fmla="*/ 206 w 626"/>
                  <a:gd name="T39" fmla="*/ 112 h 345"/>
                  <a:gd name="T40" fmla="*/ 206 w 626"/>
                  <a:gd name="T41" fmla="*/ 156 h 345"/>
                  <a:gd name="T42" fmla="*/ 240 w 626"/>
                  <a:gd name="T43" fmla="*/ 139 h 345"/>
                  <a:gd name="T44" fmla="*/ 206 w 626"/>
                  <a:gd name="T45" fmla="*/ 167 h 345"/>
                  <a:gd name="T46" fmla="*/ 240 w 626"/>
                  <a:gd name="T47" fmla="*/ 183 h 345"/>
                  <a:gd name="T48" fmla="*/ 206 w 626"/>
                  <a:gd name="T49" fmla="*/ 167 h 345"/>
                  <a:gd name="T50" fmla="*/ 206 w 626"/>
                  <a:gd name="T51" fmla="*/ 211 h 345"/>
                  <a:gd name="T52" fmla="*/ 240 w 626"/>
                  <a:gd name="T53" fmla="*/ 194 h 345"/>
                  <a:gd name="T54" fmla="*/ 601 w 626"/>
                  <a:gd name="T55" fmla="*/ 258 h 345"/>
                  <a:gd name="T56" fmla="*/ 613 w 626"/>
                  <a:gd name="T57" fmla="*/ 308 h 345"/>
                  <a:gd name="T58" fmla="*/ 587 w 626"/>
                  <a:gd name="T59" fmla="*/ 295 h 345"/>
                  <a:gd name="T60" fmla="*/ 601 w 626"/>
                  <a:gd name="T61" fmla="*/ 258 h 345"/>
                  <a:gd name="T62" fmla="*/ 12 w 626"/>
                  <a:gd name="T63" fmla="*/ 258 h 345"/>
                  <a:gd name="T64" fmla="*/ 24 w 626"/>
                  <a:gd name="T65" fmla="*/ 308 h 345"/>
                  <a:gd name="T66" fmla="*/ 39 w 626"/>
                  <a:gd name="T67" fmla="*/ 271 h 345"/>
                  <a:gd name="T68" fmla="*/ 581 w 626"/>
                  <a:gd name="T69" fmla="*/ 271 h 345"/>
                  <a:gd name="T70" fmla="*/ 45 w 626"/>
                  <a:gd name="T71" fmla="*/ 295 h 345"/>
                  <a:gd name="T72" fmla="*/ 49 w 626"/>
                  <a:gd name="T73" fmla="*/ 316 h 345"/>
                  <a:gd name="T74" fmla="*/ 106 w 626"/>
                  <a:gd name="T75" fmla="*/ 325 h 345"/>
                  <a:gd name="T76" fmla="*/ 135 w 626"/>
                  <a:gd name="T77" fmla="*/ 325 h 345"/>
                  <a:gd name="T78" fmla="*/ 193 w 626"/>
                  <a:gd name="T79" fmla="*/ 316 h 345"/>
                  <a:gd name="T80" fmla="*/ 441 w 626"/>
                  <a:gd name="T81" fmla="*/ 295 h 345"/>
                  <a:gd name="T82" fmla="*/ 462 w 626"/>
                  <a:gd name="T83" fmla="*/ 345 h 345"/>
                  <a:gd name="T84" fmla="*/ 505 w 626"/>
                  <a:gd name="T85" fmla="*/ 321 h 345"/>
                  <a:gd name="T86" fmla="*/ 547 w 626"/>
                  <a:gd name="T87" fmla="*/ 345 h 345"/>
                  <a:gd name="T88" fmla="*/ 569 w 626"/>
                  <a:gd name="T89" fmla="*/ 295 h 345"/>
                  <a:gd name="T90" fmla="*/ 581 w 626"/>
                  <a:gd name="T91" fmla="*/ 271 h 345"/>
                  <a:gd name="T92" fmla="*/ 65 w 626"/>
                  <a:gd name="T93" fmla="*/ 316 h 345"/>
                  <a:gd name="T94" fmla="*/ 91 w 626"/>
                  <a:gd name="T95" fmla="*/ 316 h 345"/>
                  <a:gd name="T96" fmla="*/ 163 w 626"/>
                  <a:gd name="T97" fmla="*/ 329 h 345"/>
                  <a:gd name="T98" fmla="*/ 163 w 626"/>
                  <a:gd name="T99" fmla="*/ 303 h 345"/>
                  <a:gd name="T100" fmla="*/ 163 w 626"/>
                  <a:gd name="T101" fmla="*/ 329 h 345"/>
                  <a:gd name="T102" fmla="*/ 449 w 626"/>
                  <a:gd name="T103" fmla="*/ 316 h 345"/>
                  <a:gd name="T104" fmla="*/ 475 w 626"/>
                  <a:gd name="T105" fmla="*/ 316 h 345"/>
                  <a:gd name="T106" fmla="*/ 547 w 626"/>
                  <a:gd name="T107" fmla="*/ 329 h 345"/>
                  <a:gd name="T108" fmla="*/ 547 w 626"/>
                  <a:gd name="T109" fmla="*/ 303 h 345"/>
                  <a:gd name="T110" fmla="*/ 547 w 626"/>
                  <a:gd name="T111" fmla="*/ 32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6" h="345">
                    <a:moveTo>
                      <a:pt x="265" y="21"/>
                    </a:moveTo>
                    <a:cubicBezTo>
                      <a:pt x="361" y="21"/>
                      <a:pt x="361" y="21"/>
                      <a:pt x="361" y="21"/>
                    </a:cubicBezTo>
                    <a:cubicBezTo>
                      <a:pt x="361" y="0"/>
                      <a:pt x="361" y="0"/>
                      <a:pt x="361" y="0"/>
                    </a:cubicBezTo>
                    <a:cubicBezTo>
                      <a:pt x="265" y="0"/>
                      <a:pt x="265" y="0"/>
                      <a:pt x="265" y="0"/>
                    </a:cubicBezTo>
                    <a:cubicBezTo>
                      <a:pt x="265" y="21"/>
                      <a:pt x="265" y="21"/>
                      <a:pt x="265" y="21"/>
                    </a:cubicBezTo>
                    <a:close/>
                    <a:moveTo>
                      <a:pt x="546" y="30"/>
                    </a:moveTo>
                    <a:cubicBezTo>
                      <a:pt x="626" y="30"/>
                      <a:pt x="625" y="257"/>
                      <a:pt x="546" y="257"/>
                    </a:cubicBezTo>
                    <a:cubicBezTo>
                      <a:pt x="420" y="257"/>
                      <a:pt x="205" y="257"/>
                      <a:pt x="80" y="257"/>
                    </a:cubicBezTo>
                    <a:cubicBezTo>
                      <a:pt x="1" y="257"/>
                      <a:pt x="0" y="30"/>
                      <a:pt x="80" y="30"/>
                    </a:cubicBezTo>
                    <a:cubicBezTo>
                      <a:pt x="195" y="30"/>
                      <a:pt x="195" y="30"/>
                      <a:pt x="195" y="30"/>
                    </a:cubicBezTo>
                    <a:cubicBezTo>
                      <a:pt x="195" y="222"/>
                      <a:pt x="195" y="222"/>
                      <a:pt x="195" y="222"/>
                    </a:cubicBezTo>
                    <a:cubicBezTo>
                      <a:pt x="195" y="225"/>
                      <a:pt x="198" y="227"/>
                      <a:pt x="201" y="227"/>
                    </a:cubicBezTo>
                    <a:cubicBezTo>
                      <a:pt x="204" y="227"/>
                      <a:pt x="206" y="225"/>
                      <a:pt x="206" y="222"/>
                    </a:cubicBezTo>
                    <a:cubicBezTo>
                      <a:pt x="206" y="222"/>
                      <a:pt x="206" y="222"/>
                      <a:pt x="206" y="222"/>
                    </a:cubicBezTo>
                    <a:cubicBezTo>
                      <a:pt x="240" y="222"/>
                      <a:pt x="240" y="222"/>
                      <a:pt x="240" y="222"/>
                    </a:cubicBezTo>
                    <a:cubicBezTo>
                      <a:pt x="240" y="222"/>
                      <a:pt x="240" y="222"/>
                      <a:pt x="240" y="222"/>
                    </a:cubicBezTo>
                    <a:cubicBezTo>
                      <a:pt x="240" y="225"/>
                      <a:pt x="243" y="227"/>
                      <a:pt x="246" y="227"/>
                    </a:cubicBezTo>
                    <a:cubicBezTo>
                      <a:pt x="249" y="227"/>
                      <a:pt x="251" y="225"/>
                      <a:pt x="251" y="222"/>
                    </a:cubicBezTo>
                    <a:cubicBezTo>
                      <a:pt x="251" y="30"/>
                      <a:pt x="251" y="30"/>
                      <a:pt x="251" y="30"/>
                    </a:cubicBezTo>
                    <a:cubicBezTo>
                      <a:pt x="546" y="30"/>
                      <a:pt x="546" y="30"/>
                      <a:pt x="546" y="30"/>
                    </a:cubicBezTo>
                    <a:close/>
                    <a:moveTo>
                      <a:pt x="206" y="30"/>
                    </a:moveTo>
                    <a:cubicBezTo>
                      <a:pt x="240" y="30"/>
                      <a:pt x="240" y="30"/>
                      <a:pt x="240" y="30"/>
                    </a:cubicBezTo>
                    <a:cubicBezTo>
                      <a:pt x="240" y="46"/>
                      <a:pt x="240" y="46"/>
                      <a:pt x="240" y="46"/>
                    </a:cubicBezTo>
                    <a:cubicBezTo>
                      <a:pt x="206" y="46"/>
                      <a:pt x="206" y="46"/>
                      <a:pt x="206" y="46"/>
                    </a:cubicBezTo>
                    <a:cubicBezTo>
                      <a:pt x="206" y="30"/>
                      <a:pt x="206" y="30"/>
                      <a:pt x="206" y="30"/>
                    </a:cubicBezTo>
                    <a:close/>
                    <a:moveTo>
                      <a:pt x="206" y="57"/>
                    </a:moveTo>
                    <a:cubicBezTo>
                      <a:pt x="206" y="74"/>
                      <a:pt x="206" y="74"/>
                      <a:pt x="206" y="74"/>
                    </a:cubicBezTo>
                    <a:cubicBezTo>
                      <a:pt x="240" y="74"/>
                      <a:pt x="240" y="74"/>
                      <a:pt x="240" y="74"/>
                    </a:cubicBezTo>
                    <a:cubicBezTo>
                      <a:pt x="240" y="57"/>
                      <a:pt x="240" y="57"/>
                      <a:pt x="240" y="57"/>
                    </a:cubicBezTo>
                    <a:cubicBezTo>
                      <a:pt x="206" y="57"/>
                      <a:pt x="206" y="57"/>
                      <a:pt x="206" y="57"/>
                    </a:cubicBezTo>
                    <a:close/>
                    <a:moveTo>
                      <a:pt x="206" y="85"/>
                    </a:moveTo>
                    <a:cubicBezTo>
                      <a:pt x="206" y="101"/>
                      <a:pt x="206" y="101"/>
                      <a:pt x="206" y="101"/>
                    </a:cubicBezTo>
                    <a:cubicBezTo>
                      <a:pt x="240" y="101"/>
                      <a:pt x="240" y="101"/>
                      <a:pt x="240" y="101"/>
                    </a:cubicBezTo>
                    <a:cubicBezTo>
                      <a:pt x="240" y="85"/>
                      <a:pt x="240" y="85"/>
                      <a:pt x="240" y="85"/>
                    </a:cubicBezTo>
                    <a:cubicBezTo>
                      <a:pt x="206" y="85"/>
                      <a:pt x="206" y="85"/>
                      <a:pt x="206" y="85"/>
                    </a:cubicBezTo>
                    <a:close/>
                    <a:moveTo>
                      <a:pt x="206" y="112"/>
                    </a:moveTo>
                    <a:cubicBezTo>
                      <a:pt x="206" y="128"/>
                      <a:pt x="206" y="128"/>
                      <a:pt x="206" y="128"/>
                    </a:cubicBezTo>
                    <a:cubicBezTo>
                      <a:pt x="240" y="128"/>
                      <a:pt x="240" y="128"/>
                      <a:pt x="240" y="128"/>
                    </a:cubicBezTo>
                    <a:cubicBezTo>
                      <a:pt x="240" y="112"/>
                      <a:pt x="240" y="112"/>
                      <a:pt x="240" y="112"/>
                    </a:cubicBezTo>
                    <a:cubicBezTo>
                      <a:pt x="206" y="112"/>
                      <a:pt x="206" y="112"/>
                      <a:pt x="206" y="112"/>
                    </a:cubicBezTo>
                    <a:close/>
                    <a:moveTo>
                      <a:pt x="206" y="139"/>
                    </a:moveTo>
                    <a:cubicBezTo>
                      <a:pt x="206" y="156"/>
                      <a:pt x="206" y="156"/>
                      <a:pt x="206" y="156"/>
                    </a:cubicBezTo>
                    <a:cubicBezTo>
                      <a:pt x="240" y="156"/>
                      <a:pt x="240" y="156"/>
                      <a:pt x="240" y="156"/>
                    </a:cubicBezTo>
                    <a:cubicBezTo>
                      <a:pt x="240" y="139"/>
                      <a:pt x="240" y="139"/>
                      <a:pt x="240" y="139"/>
                    </a:cubicBezTo>
                    <a:cubicBezTo>
                      <a:pt x="206" y="139"/>
                      <a:pt x="206" y="139"/>
                      <a:pt x="206" y="139"/>
                    </a:cubicBezTo>
                    <a:close/>
                    <a:moveTo>
                      <a:pt x="206" y="167"/>
                    </a:moveTo>
                    <a:cubicBezTo>
                      <a:pt x="206" y="183"/>
                      <a:pt x="206" y="183"/>
                      <a:pt x="206" y="183"/>
                    </a:cubicBezTo>
                    <a:cubicBezTo>
                      <a:pt x="240" y="183"/>
                      <a:pt x="240" y="183"/>
                      <a:pt x="240" y="183"/>
                    </a:cubicBezTo>
                    <a:cubicBezTo>
                      <a:pt x="240" y="167"/>
                      <a:pt x="240" y="167"/>
                      <a:pt x="240" y="167"/>
                    </a:cubicBezTo>
                    <a:cubicBezTo>
                      <a:pt x="206" y="167"/>
                      <a:pt x="206" y="167"/>
                      <a:pt x="206" y="167"/>
                    </a:cubicBezTo>
                    <a:close/>
                    <a:moveTo>
                      <a:pt x="206" y="194"/>
                    </a:moveTo>
                    <a:cubicBezTo>
                      <a:pt x="206" y="211"/>
                      <a:pt x="206" y="211"/>
                      <a:pt x="206" y="211"/>
                    </a:cubicBezTo>
                    <a:cubicBezTo>
                      <a:pt x="240" y="211"/>
                      <a:pt x="240" y="211"/>
                      <a:pt x="240" y="211"/>
                    </a:cubicBezTo>
                    <a:cubicBezTo>
                      <a:pt x="240" y="194"/>
                      <a:pt x="240" y="194"/>
                      <a:pt x="240" y="194"/>
                    </a:cubicBezTo>
                    <a:cubicBezTo>
                      <a:pt x="206" y="194"/>
                      <a:pt x="206" y="194"/>
                      <a:pt x="206" y="194"/>
                    </a:cubicBezTo>
                    <a:close/>
                    <a:moveTo>
                      <a:pt x="601" y="258"/>
                    </a:moveTo>
                    <a:cubicBezTo>
                      <a:pt x="613" y="258"/>
                      <a:pt x="613" y="258"/>
                      <a:pt x="613" y="258"/>
                    </a:cubicBezTo>
                    <a:cubicBezTo>
                      <a:pt x="613" y="308"/>
                      <a:pt x="613" y="308"/>
                      <a:pt x="613" y="308"/>
                    </a:cubicBezTo>
                    <a:cubicBezTo>
                      <a:pt x="601" y="308"/>
                      <a:pt x="601" y="308"/>
                      <a:pt x="601" y="308"/>
                    </a:cubicBezTo>
                    <a:cubicBezTo>
                      <a:pt x="587" y="295"/>
                      <a:pt x="587" y="295"/>
                      <a:pt x="587" y="295"/>
                    </a:cubicBezTo>
                    <a:cubicBezTo>
                      <a:pt x="587" y="271"/>
                      <a:pt x="587" y="271"/>
                      <a:pt x="587" y="271"/>
                    </a:cubicBezTo>
                    <a:cubicBezTo>
                      <a:pt x="601" y="258"/>
                      <a:pt x="601" y="258"/>
                      <a:pt x="601" y="258"/>
                    </a:cubicBezTo>
                    <a:close/>
                    <a:moveTo>
                      <a:pt x="24" y="258"/>
                    </a:moveTo>
                    <a:cubicBezTo>
                      <a:pt x="12" y="258"/>
                      <a:pt x="12" y="258"/>
                      <a:pt x="12" y="258"/>
                    </a:cubicBezTo>
                    <a:cubicBezTo>
                      <a:pt x="12" y="308"/>
                      <a:pt x="12" y="308"/>
                      <a:pt x="12" y="308"/>
                    </a:cubicBezTo>
                    <a:cubicBezTo>
                      <a:pt x="24" y="308"/>
                      <a:pt x="24" y="308"/>
                      <a:pt x="24" y="308"/>
                    </a:cubicBezTo>
                    <a:cubicBezTo>
                      <a:pt x="39" y="295"/>
                      <a:pt x="39" y="295"/>
                      <a:pt x="39" y="295"/>
                    </a:cubicBezTo>
                    <a:cubicBezTo>
                      <a:pt x="39" y="271"/>
                      <a:pt x="39" y="271"/>
                      <a:pt x="39" y="271"/>
                    </a:cubicBezTo>
                    <a:cubicBezTo>
                      <a:pt x="24" y="258"/>
                      <a:pt x="24" y="258"/>
                      <a:pt x="24" y="258"/>
                    </a:cubicBezTo>
                    <a:close/>
                    <a:moveTo>
                      <a:pt x="581" y="271"/>
                    </a:moveTo>
                    <a:cubicBezTo>
                      <a:pt x="45" y="271"/>
                      <a:pt x="45" y="271"/>
                      <a:pt x="45" y="271"/>
                    </a:cubicBezTo>
                    <a:cubicBezTo>
                      <a:pt x="45" y="295"/>
                      <a:pt x="45" y="295"/>
                      <a:pt x="45" y="295"/>
                    </a:cubicBezTo>
                    <a:cubicBezTo>
                      <a:pt x="57" y="295"/>
                      <a:pt x="57" y="295"/>
                      <a:pt x="57" y="295"/>
                    </a:cubicBezTo>
                    <a:cubicBezTo>
                      <a:pt x="52" y="301"/>
                      <a:pt x="49" y="308"/>
                      <a:pt x="49" y="316"/>
                    </a:cubicBezTo>
                    <a:cubicBezTo>
                      <a:pt x="49" y="332"/>
                      <a:pt x="62" y="345"/>
                      <a:pt x="78" y="345"/>
                    </a:cubicBezTo>
                    <a:cubicBezTo>
                      <a:pt x="91" y="345"/>
                      <a:pt x="102" y="337"/>
                      <a:pt x="106" y="325"/>
                    </a:cubicBezTo>
                    <a:cubicBezTo>
                      <a:pt x="110" y="322"/>
                      <a:pt x="115" y="321"/>
                      <a:pt x="121" y="321"/>
                    </a:cubicBezTo>
                    <a:cubicBezTo>
                      <a:pt x="126" y="321"/>
                      <a:pt x="131" y="322"/>
                      <a:pt x="135" y="325"/>
                    </a:cubicBezTo>
                    <a:cubicBezTo>
                      <a:pt x="139" y="337"/>
                      <a:pt x="150" y="345"/>
                      <a:pt x="163" y="345"/>
                    </a:cubicBezTo>
                    <a:cubicBezTo>
                      <a:pt x="180" y="345"/>
                      <a:pt x="193" y="332"/>
                      <a:pt x="193" y="316"/>
                    </a:cubicBezTo>
                    <a:cubicBezTo>
                      <a:pt x="193" y="308"/>
                      <a:pt x="190" y="301"/>
                      <a:pt x="185" y="295"/>
                    </a:cubicBezTo>
                    <a:cubicBezTo>
                      <a:pt x="441" y="295"/>
                      <a:pt x="441" y="295"/>
                      <a:pt x="441" y="295"/>
                    </a:cubicBezTo>
                    <a:cubicBezTo>
                      <a:pt x="436" y="301"/>
                      <a:pt x="433" y="308"/>
                      <a:pt x="433" y="316"/>
                    </a:cubicBezTo>
                    <a:cubicBezTo>
                      <a:pt x="433" y="332"/>
                      <a:pt x="446" y="345"/>
                      <a:pt x="462" y="345"/>
                    </a:cubicBezTo>
                    <a:cubicBezTo>
                      <a:pt x="475" y="345"/>
                      <a:pt x="486" y="337"/>
                      <a:pt x="490" y="325"/>
                    </a:cubicBezTo>
                    <a:cubicBezTo>
                      <a:pt x="494" y="322"/>
                      <a:pt x="499" y="321"/>
                      <a:pt x="505" y="321"/>
                    </a:cubicBezTo>
                    <a:cubicBezTo>
                      <a:pt x="510" y="321"/>
                      <a:pt x="515" y="322"/>
                      <a:pt x="519" y="325"/>
                    </a:cubicBezTo>
                    <a:cubicBezTo>
                      <a:pt x="523" y="337"/>
                      <a:pt x="534" y="345"/>
                      <a:pt x="547" y="345"/>
                    </a:cubicBezTo>
                    <a:cubicBezTo>
                      <a:pt x="564" y="345"/>
                      <a:pt x="577" y="332"/>
                      <a:pt x="577" y="316"/>
                    </a:cubicBezTo>
                    <a:cubicBezTo>
                      <a:pt x="577" y="308"/>
                      <a:pt x="574" y="301"/>
                      <a:pt x="569" y="295"/>
                    </a:cubicBezTo>
                    <a:cubicBezTo>
                      <a:pt x="581" y="295"/>
                      <a:pt x="581" y="295"/>
                      <a:pt x="581" y="295"/>
                    </a:cubicBezTo>
                    <a:lnTo>
                      <a:pt x="581" y="271"/>
                    </a:lnTo>
                    <a:close/>
                    <a:moveTo>
                      <a:pt x="78" y="329"/>
                    </a:moveTo>
                    <a:cubicBezTo>
                      <a:pt x="71" y="329"/>
                      <a:pt x="65" y="323"/>
                      <a:pt x="65" y="316"/>
                    </a:cubicBezTo>
                    <a:cubicBezTo>
                      <a:pt x="65" y="309"/>
                      <a:pt x="71" y="303"/>
                      <a:pt x="78" y="303"/>
                    </a:cubicBezTo>
                    <a:cubicBezTo>
                      <a:pt x="85" y="303"/>
                      <a:pt x="91" y="309"/>
                      <a:pt x="91" y="316"/>
                    </a:cubicBezTo>
                    <a:cubicBezTo>
                      <a:pt x="91" y="323"/>
                      <a:pt x="85" y="329"/>
                      <a:pt x="78" y="329"/>
                    </a:cubicBezTo>
                    <a:close/>
                    <a:moveTo>
                      <a:pt x="163" y="329"/>
                    </a:moveTo>
                    <a:cubicBezTo>
                      <a:pt x="156" y="329"/>
                      <a:pt x="150" y="323"/>
                      <a:pt x="150" y="316"/>
                    </a:cubicBezTo>
                    <a:cubicBezTo>
                      <a:pt x="150" y="309"/>
                      <a:pt x="156" y="303"/>
                      <a:pt x="163" y="303"/>
                    </a:cubicBezTo>
                    <a:cubicBezTo>
                      <a:pt x="171" y="303"/>
                      <a:pt x="177" y="309"/>
                      <a:pt x="177" y="316"/>
                    </a:cubicBezTo>
                    <a:cubicBezTo>
                      <a:pt x="177" y="323"/>
                      <a:pt x="171" y="329"/>
                      <a:pt x="163" y="329"/>
                    </a:cubicBezTo>
                    <a:close/>
                    <a:moveTo>
                      <a:pt x="462" y="329"/>
                    </a:moveTo>
                    <a:cubicBezTo>
                      <a:pt x="455" y="329"/>
                      <a:pt x="449" y="323"/>
                      <a:pt x="449" y="316"/>
                    </a:cubicBezTo>
                    <a:cubicBezTo>
                      <a:pt x="449" y="309"/>
                      <a:pt x="455" y="303"/>
                      <a:pt x="462" y="303"/>
                    </a:cubicBezTo>
                    <a:cubicBezTo>
                      <a:pt x="469" y="303"/>
                      <a:pt x="475" y="309"/>
                      <a:pt x="475" y="316"/>
                    </a:cubicBezTo>
                    <a:cubicBezTo>
                      <a:pt x="475" y="323"/>
                      <a:pt x="469" y="329"/>
                      <a:pt x="462" y="329"/>
                    </a:cubicBezTo>
                    <a:close/>
                    <a:moveTo>
                      <a:pt x="547" y="329"/>
                    </a:moveTo>
                    <a:cubicBezTo>
                      <a:pt x="540" y="329"/>
                      <a:pt x="534" y="323"/>
                      <a:pt x="534" y="316"/>
                    </a:cubicBezTo>
                    <a:cubicBezTo>
                      <a:pt x="534" y="309"/>
                      <a:pt x="540" y="303"/>
                      <a:pt x="547" y="303"/>
                    </a:cubicBezTo>
                    <a:cubicBezTo>
                      <a:pt x="555" y="303"/>
                      <a:pt x="561" y="309"/>
                      <a:pt x="561" y="316"/>
                    </a:cubicBezTo>
                    <a:cubicBezTo>
                      <a:pt x="561" y="323"/>
                      <a:pt x="555" y="329"/>
                      <a:pt x="547" y="329"/>
                    </a:cubicBez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27"/>
              <p:cNvSpPr>
                <a:spLocks noEditPoints="1"/>
              </p:cNvSpPr>
              <p:nvPr/>
            </p:nvSpPr>
            <p:spPr bwMode="auto">
              <a:xfrm>
                <a:off x="2596593" y="1030561"/>
                <a:ext cx="399233" cy="169886"/>
              </a:xfrm>
              <a:custGeom>
                <a:avLst/>
                <a:gdLst>
                  <a:gd name="T0" fmla="*/ 8 w 72"/>
                  <a:gd name="T1" fmla="*/ 4 h 30"/>
                  <a:gd name="T2" fmla="*/ 2 w 72"/>
                  <a:gd name="T3" fmla="*/ 13 h 30"/>
                  <a:gd name="T4" fmla="*/ 1 w 72"/>
                  <a:gd name="T5" fmla="*/ 20 h 30"/>
                  <a:gd name="T6" fmla="*/ 1 w 72"/>
                  <a:gd name="T7" fmla="*/ 21 h 30"/>
                  <a:gd name="T8" fmla="*/ 0 w 72"/>
                  <a:gd name="T9" fmla="*/ 24 h 30"/>
                  <a:gd name="T10" fmla="*/ 3 w 72"/>
                  <a:gd name="T11" fmla="*/ 26 h 30"/>
                  <a:gd name="T12" fmla="*/ 10 w 72"/>
                  <a:gd name="T13" fmla="*/ 19 h 30"/>
                  <a:gd name="T14" fmla="*/ 18 w 72"/>
                  <a:gd name="T15" fmla="*/ 26 h 30"/>
                  <a:gd name="T16" fmla="*/ 39 w 72"/>
                  <a:gd name="T17" fmla="*/ 25 h 30"/>
                  <a:gd name="T18" fmla="*/ 18 w 72"/>
                  <a:gd name="T19" fmla="*/ 21 h 30"/>
                  <a:gd name="T20" fmla="*/ 60 w 72"/>
                  <a:gd name="T21" fmla="*/ 21 h 30"/>
                  <a:gd name="T22" fmla="*/ 65 w 72"/>
                  <a:gd name="T23" fmla="*/ 26 h 30"/>
                  <a:gd name="T24" fmla="*/ 62 w 72"/>
                  <a:gd name="T25" fmla="*/ 25 h 30"/>
                  <a:gd name="T26" fmla="*/ 56 w 72"/>
                  <a:gd name="T27" fmla="*/ 22 h 30"/>
                  <a:gd name="T28" fmla="*/ 56 w 72"/>
                  <a:gd name="T29" fmla="*/ 28 h 30"/>
                  <a:gd name="T30" fmla="*/ 56 w 72"/>
                  <a:gd name="T31" fmla="*/ 22 h 30"/>
                  <a:gd name="T32" fmla="*/ 61 w 72"/>
                  <a:gd name="T33" fmla="*/ 25 h 30"/>
                  <a:gd name="T34" fmla="*/ 51 w 72"/>
                  <a:gd name="T35" fmla="*/ 25 h 30"/>
                  <a:gd name="T36" fmla="*/ 10 w 72"/>
                  <a:gd name="T37" fmla="*/ 22 h 30"/>
                  <a:gd name="T38" fmla="*/ 10 w 72"/>
                  <a:gd name="T39" fmla="*/ 28 h 30"/>
                  <a:gd name="T40" fmla="*/ 10 w 72"/>
                  <a:gd name="T41" fmla="*/ 22 h 30"/>
                  <a:gd name="T42" fmla="*/ 15 w 72"/>
                  <a:gd name="T43" fmla="*/ 25 h 30"/>
                  <a:gd name="T44" fmla="*/ 5 w 72"/>
                  <a:gd name="T45" fmla="*/ 25 h 30"/>
                  <a:gd name="T46" fmla="*/ 13 w 72"/>
                  <a:gd name="T47" fmla="*/ 6 h 30"/>
                  <a:gd name="T48" fmla="*/ 6 w 72"/>
                  <a:gd name="T49" fmla="*/ 6 h 30"/>
                  <a:gd name="T50" fmla="*/ 4 w 72"/>
                  <a:gd name="T51" fmla="*/ 12 h 30"/>
                  <a:gd name="T52" fmla="*/ 14 w 72"/>
                  <a:gd name="T53" fmla="*/ 11 h 30"/>
                  <a:gd name="T54" fmla="*/ 13 w 72"/>
                  <a:gd name="T55" fmla="*/ 6 h 30"/>
                  <a:gd name="T56" fmla="*/ 42 w 72"/>
                  <a:gd name="T57" fmla="*/ 25 h 30"/>
                  <a:gd name="T58" fmla="*/ 48 w 72"/>
                  <a:gd name="T59" fmla="*/ 25 h 30"/>
                  <a:gd name="T60" fmla="*/ 45 w 72"/>
                  <a:gd name="T61" fmla="*/ 20 h 30"/>
                  <a:gd name="T62" fmla="*/ 45 w 72"/>
                  <a:gd name="T63" fmla="*/ 30 h 30"/>
                  <a:gd name="T64" fmla="*/ 45 w 72"/>
                  <a:gd name="T65" fmla="*/ 20 h 30"/>
                  <a:gd name="T66" fmla="*/ 66 w 72"/>
                  <a:gd name="T67" fmla="*/ 19 h 30"/>
                  <a:gd name="T68" fmla="*/ 25 w 7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0">
                    <a:moveTo>
                      <a:pt x="18" y="4"/>
                    </a:moveTo>
                    <a:cubicBezTo>
                      <a:pt x="8" y="4"/>
                      <a:pt x="8" y="4"/>
                      <a:pt x="8" y="4"/>
                    </a:cubicBezTo>
                    <a:cubicBezTo>
                      <a:pt x="7" y="4"/>
                      <a:pt x="6" y="5"/>
                      <a:pt x="5" y="6"/>
                    </a:cubicBezTo>
                    <a:cubicBezTo>
                      <a:pt x="2" y="13"/>
                      <a:pt x="2" y="13"/>
                      <a:pt x="2" y="13"/>
                    </a:cubicBezTo>
                    <a:cubicBezTo>
                      <a:pt x="1" y="14"/>
                      <a:pt x="1" y="15"/>
                      <a:pt x="1" y="16"/>
                    </a:cubicBezTo>
                    <a:cubicBezTo>
                      <a:pt x="1" y="20"/>
                      <a:pt x="1" y="20"/>
                      <a:pt x="1" y="20"/>
                    </a:cubicBezTo>
                    <a:cubicBezTo>
                      <a:pt x="1" y="20"/>
                      <a:pt x="1" y="20"/>
                      <a:pt x="1" y="21"/>
                    </a:cubicBezTo>
                    <a:cubicBezTo>
                      <a:pt x="1" y="21"/>
                      <a:pt x="1" y="21"/>
                      <a:pt x="1" y="21"/>
                    </a:cubicBezTo>
                    <a:cubicBezTo>
                      <a:pt x="0" y="21"/>
                      <a:pt x="0" y="21"/>
                      <a:pt x="0" y="21"/>
                    </a:cubicBezTo>
                    <a:cubicBezTo>
                      <a:pt x="0" y="24"/>
                      <a:pt x="0" y="24"/>
                      <a:pt x="0" y="24"/>
                    </a:cubicBezTo>
                    <a:cubicBezTo>
                      <a:pt x="0" y="25"/>
                      <a:pt x="1" y="26"/>
                      <a:pt x="2" y="26"/>
                    </a:cubicBezTo>
                    <a:cubicBezTo>
                      <a:pt x="3" y="26"/>
                      <a:pt x="3" y="26"/>
                      <a:pt x="3" y="26"/>
                    </a:cubicBezTo>
                    <a:cubicBezTo>
                      <a:pt x="4" y="26"/>
                      <a:pt x="4" y="26"/>
                      <a:pt x="4" y="26"/>
                    </a:cubicBezTo>
                    <a:cubicBezTo>
                      <a:pt x="4" y="22"/>
                      <a:pt x="7" y="19"/>
                      <a:pt x="10" y="19"/>
                    </a:cubicBezTo>
                    <a:cubicBezTo>
                      <a:pt x="14" y="19"/>
                      <a:pt x="17" y="22"/>
                      <a:pt x="16" y="26"/>
                    </a:cubicBezTo>
                    <a:cubicBezTo>
                      <a:pt x="18" y="26"/>
                      <a:pt x="18" y="26"/>
                      <a:pt x="18" y="26"/>
                    </a:cubicBezTo>
                    <a:cubicBezTo>
                      <a:pt x="39" y="26"/>
                      <a:pt x="39" y="26"/>
                      <a:pt x="39" y="26"/>
                    </a:cubicBezTo>
                    <a:cubicBezTo>
                      <a:pt x="39" y="26"/>
                      <a:pt x="39" y="26"/>
                      <a:pt x="39" y="25"/>
                    </a:cubicBezTo>
                    <a:cubicBezTo>
                      <a:pt x="39" y="24"/>
                      <a:pt x="39" y="22"/>
                      <a:pt x="40" y="21"/>
                    </a:cubicBezTo>
                    <a:cubicBezTo>
                      <a:pt x="18" y="21"/>
                      <a:pt x="18" y="21"/>
                      <a:pt x="18" y="21"/>
                    </a:cubicBezTo>
                    <a:cubicBezTo>
                      <a:pt x="18" y="4"/>
                      <a:pt x="18" y="4"/>
                      <a:pt x="18" y="4"/>
                    </a:cubicBezTo>
                    <a:close/>
                    <a:moveTo>
                      <a:pt x="60" y="21"/>
                    </a:moveTo>
                    <a:cubicBezTo>
                      <a:pt x="65" y="21"/>
                      <a:pt x="65" y="21"/>
                      <a:pt x="65" y="21"/>
                    </a:cubicBezTo>
                    <a:cubicBezTo>
                      <a:pt x="65" y="26"/>
                      <a:pt x="65" y="26"/>
                      <a:pt x="65" y="26"/>
                    </a:cubicBezTo>
                    <a:cubicBezTo>
                      <a:pt x="62" y="26"/>
                      <a:pt x="62" y="26"/>
                      <a:pt x="62" y="26"/>
                    </a:cubicBezTo>
                    <a:cubicBezTo>
                      <a:pt x="62" y="26"/>
                      <a:pt x="62" y="26"/>
                      <a:pt x="62" y="25"/>
                    </a:cubicBezTo>
                    <a:cubicBezTo>
                      <a:pt x="62" y="24"/>
                      <a:pt x="61" y="22"/>
                      <a:pt x="60" y="21"/>
                    </a:cubicBezTo>
                    <a:close/>
                    <a:moveTo>
                      <a:pt x="56" y="22"/>
                    </a:moveTo>
                    <a:cubicBezTo>
                      <a:pt x="54" y="22"/>
                      <a:pt x="53" y="24"/>
                      <a:pt x="53" y="25"/>
                    </a:cubicBezTo>
                    <a:cubicBezTo>
                      <a:pt x="53" y="27"/>
                      <a:pt x="54" y="28"/>
                      <a:pt x="56" y="28"/>
                    </a:cubicBezTo>
                    <a:cubicBezTo>
                      <a:pt x="57" y="28"/>
                      <a:pt x="59" y="27"/>
                      <a:pt x="59" y="25"/>
                    </a:cubicBezTo>
                    <a:cubicBezTo>
                      <a:pt x="59" y="24"/>
                      <a:pt x="57" y="22"/>
                      <a:pt x="56" y="22"/>
                    </a:cubicBezTo>
                    <a:close/>
                    <a:moveTo>
                      <a:pt x="56" y="20"/>
                    </a:moveTo>
                    <a:cubicBezTo>
                      <a:pt x="59" y="20"/>
                      <a:pt x="61" y="23"/>
                      <a:pt x="61" y="25"/>
                    </a:cubicBezTo>
                    <a:cubicBezTo>
                      <a:pt x="61" y="28"/>
                      <a:pt x="59" y="30"/>
                      <a:pt x="56" y="30"/>
                    </a:cubicBezTo>
                    <a:cubicBezTo>
                      <a:pt x="53" y="30"/>
                      <a:pt x="51" y="28"/>
                      <a:pt x="51" y="25"/>
                    </a:cubicBezTo>
                    <a:cubicBezTo>
                      <a:pt x="51" y="23"/>
                      <a:pt x="53" y="20"/>
                      <a:pt x="56" y="20"/>
                    </a:cubicBezTo>
                    <a:close/>
                    <a:moveTo>
                      <a:pt x="10" y="22"/>
                    </a:moveTo>
                    <a:cubicBezTo>
                      <a:pt x="9" y="22"/>
                      <a:pt x="7" y="24"/>
                      <a:pt x="7" y="25"/>
                    </a:cubicBezTo>
                    <a:cubicBezTo>
                      <a:pt x="7" y="27"/>
                      <a:pt x="9" y="28"/>
                      <a:pt x="10" y="28"/>
                    </a:cubicBezTo>
                    <a:cubicBezTo>
                      <a:pt x="12" y="28"/>
                      <a:pt x="13" y="27"/>
                      <a:pt x="13" y="25"/>
                    </a:cubicBezTo>
                    <a:cubicBezTo>
                      <a:pt x="13" y="24"/>
                      <a:pt x="12" y="22"/>
                      <a:pt x="10" y="22"/>
                    </a:cubicBezTo>
                    <a:close/>
                    <a:moveTo>
                      <a:pt x="10" y="20"/>
                    </a:moveTo>
                    <a:cubicBezTo>
                      <a:pt x="13" y="20"/>
                      <a:pt x="15" y="23"/>
                      <a:pt x="15" y="25"/>
                    </a:cubicBezTo>
                    <a:cubicBezTo>
                      <a:pt x="15" y="28"/>
                      <a:pt x="13" y="30"/>
                      <a:pt x="10" y="30"/>
                    </a:cubicBezTo>
                    <a:cubicBezTo>
                      <a:pt x="8" y="30"/>
                      <a:pt x="5" y="28"/>
                      <a:pt x="5" y="25"/>
                    </a:cubicBezTo>
                    <a:cubicBezTo>
                      <a:pt x="5" y="23"/>
                      <a:pt x="8" y="20"/>
                      <a:pt x="10" y="20"/>
                    </a:cubicBezTo>
                    <a:close/>
                    <a:moveTo>
                      <a:pt x="13" y="6"/>
                    </a:moveTo>
                    <a:cubicBezTo>
                      <a:pt x="7" y="6"/>
                      <a:pt x="7" y="6"/>
                      <a:pt x="7" y="6"/>
                    </a:cubicBezTo>
                    <a:cubicBezTo>
                      <a:pt x="7" y="6"/>
                      <a:pt x="6" y="6"/>
                      <a:pt x="6" y="6"/>
                    </a:cubicBezTo>
                    <a:cubicBezTo>
                      <a:pt x="4" y="12"/>
                      <a:pt x="4" y="12"/>
                      <a:pt x="4" y="12"/>
                    </a:cubicBezTo>
                    <a:cubicBezTo>
                      <a:pt x="4" y="12"/>
                      <a:pt x="4" y="12"/>
                      <a:pt x="4" y="12"/>
                    </a:cubicBezTo>
                    <a:cubicBezTo>
                      <a:pt x="13" y="12"/>
                      <a:pt x="13" y="12"/>
                      <a:pt x="13" y="12"/>
                    </a:cubicBezTo>
                    <a:cubicBezTo>
                      <a:pt x="13" y="12"/>
                      <a:pt x="14" y="12"/>
                      <a:pt x="14" y="11"/>
                    </a:cubicBezTo>
                    <a:cubicBezTo>
                      <a:pt x="14" y="6"/>
                      <a:pt x="14" y="6"/>
                      <a:pt x="14" y="6"/>
                    </a:cubicBezTo>
                    <a:cubicBezTo>
                      <a:pt x="14" y="6"/>
                      <a:pt x="14" y="6"/>
                      <a:pt x="13" y="6"/>
                    </a:cubicBezTo>
                    <a:close/>
                    <a:moveTo>
                      <a:pt x="45" y="22"/>
                    </a:moveTo>
                    <a:cubicBezTo>
                      <a:pt x="43" y="22"/>
                      <a:pt x="42" y="24"/>
                      <a:pt x="42" y="25"/>
                    </a:cubicBezTo>
                    <a:cubicBezTo>
                      <a:pt x="42" y="27"/>
                      <a:pt x="43" y="28"/>
                      <a:pt x="45" y="28"/>
                    </a:cubicBezTo>
                    <a:cubicBezTo>
                      <a:pt x="47" y="28"/>
                      <a:pt x="48" y="27"/>
                      <a:pt x="48" y="25"/>
                    </a:cubicBezTo>
                    <a:cubicBezTo>
                      <a:pt x="48" y="24"/>
                      <a:pt x="47" y="22"/>
                      <a:pt x="45" y="22"/>
                    </a:cubicBezTo>
                    <a:close/>
                    <a:moveTo>
                      <a:pt x="45" y="20"/>
                    </a:moveTo>
                    <a:cubicBezTo>
                      <a:pt x="48" y="20"/>
                      <a:pt x="50" y="23"/>
                      <a:pt x="50" y="25"/>
                    </a:cubicBezTo>
                    <a:cubicBezTo>
                      <a:pt x="50" y="28"/>
                      <a:pt x="48" y="30"/>
                      <a:pt x="45" y="30"/>
                    </a:cubicBezTo>
                    <a:cubicBezTo>
                      <a:pt x="42" y="30"/>
                      <a:pt x="40" y="28"/>
                      <a:pt x="40" y="25"/>
                    </a:cubicBezTo>
                    <a:cubicBezTo>
                      <a:pt x="40" y="23"/>
                      <a:pt x="42" y="20"/>
                      <a:pt x="45" y="20"/>
                    </a:cubicBezTo>
                    <a:close/>
                    <a:moveTo>
                      <a:pt x="66" y="0"/>
                    </a:moveTo>
                    <a:cubicBezTo>
                      <a:pt x="72" y="0"/>
                      <a:pt x="72" y="19"/>
                      <a:pt x="66" y="19"/>
                    </a:cubicBezTo>
                    <a:cubicBezTo>
                      <a:pt x="55" y="19"/>
                      <a:pt x="35" y="19"/>
                      <a:pt x="24" y="19"/>
                    </a:cubicBezTo>
                    <a:cubicBezTo>
                      <a:pt x="18" y="19"/>
                      <a:pt x="18" y="0"/>
                      <a:pt x="25" y="0"/>
                    </a:cubicBezTo>
                    <a:cubicBezTo>
                      <a:pt x="35" y="0"/>
                      <a:pt x="55" y="0"/>
                      <a:pt x="66" y="0"/>
                    </a:cubicBez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23"/>
              <p:cNvSpPr>
                <a:spLocks noEditPoints="1"/>
              </p:cNvSpPr>
              <p:nvPr/>
            </p:nvSpPr>
            <p:spPr bwMode="auto">
              <a:xfrm>
                <a:off x="2855463" y="1254246"/>
                <a:ext cx="360217" cy="209668"/>
              </a:xfrm>
              <a:custGeom>
                <a:avLst/>
                <a:gdLst>
                  <a:gd name="T0" fmla="*/ 56 w 73"/>
                  <a:gd name="T1" fmla="*/ 20 h 42"/>
                  <a:gd name="T2" fmla="*/ 58 w 73"/>
                  <a:gd name="T3" fmla="*/ 21 h 42"/>
                  <a:gd name="T4" fmla="*/ 59 w 73"/>
                  <a:gd name="T5" fmla="*/ 23 h 42"/>
                  <a:gd name="T6" fmla="*/ 61 w 73"/>
                  <a:gd name="T7" fmla="*/ 22 h 42"/>
                  <a:gd name="T8" fmla="*/ 59 w 73"/>
                  <a:gd name="T9" fmla="*/ 23 h 42"/>
                  <a:gd name="T10" fmla="*/ 59 w 73"/>
                  <a:gd name="T11" fmla="*/ 20 h 42"/>
                  <a:gd name="T12" fmla="*/ 61 w 73"/>
                  <a:gd name="T13" fmla="*/ 21 h 42"/>
                  <a:gd name="T14" fmla="*/ 61 w 73"/>
                  <a:gd name="T15" fmla="*/ 25 h 42"/>
                  <a:gd name="T16" fmla="*/ 68 w 73"/>
                  <a:gd name="T17" fmla="*/ 27 h 42"/>
                  <a:gd name="T18" fmla="*/ 70 w 73"/>
                  <a:gd name="T19" fmla="*/ 25 h 42"/>
                  <a:gd name="T20" fmla="*/ 68 w 73"/>
                  <a:gd name="T21" fmla="*/ 23 h 42"/>
                  <a:gd name="T22" fmla="*/ 59 w 73"/>
                  <a:gd name="T23" fmla="*/ 18 h 42"/>
                  <a:gd name="T24" fmla="*/ 57 w 73"/>
                  <a:gd name="T25" fmla="*/ 17 h 42"/>
                  <a:gd name="T26" fmla="*/ 54 w 73"/>
                  <a:gd name="T27" fmla="*/ 15 h 42"/>
                  <a:gd name="T28" fmla="*/ 52 w 73"/>
                  <a:gd name="T29" fmla="*/ 18 h 42"/>
                  <a:gd name="T30" fmla="*/ 61 w 73"/>
                  <a:gd name="T31" fmla="*/ 19 h 42"/>
                  <a:gd name="T32" fmla="*/ 36 w 73"/>
                  <a:gd name="T33" fmla="*/ 17 h 42"/>
                  <a:gd name="T34" fmla="*/ 50 w 73"/>
                  <a:gd name="T35" fmla="*/ 17 h 42"/>
                  <a:gd name="T36" fmla="*/ 36 w 73"/>
                  <a:gd name="T37" fmla="*/ 9 h 42"/>
                  <a:gd name="T38" fmla="*/ 36 w 73"/>
                  <a:gd name="T39" fmla="*/ 17 h 42"/>
                  <a:gd name="T40" fmla="*/ 21 w 73"/>
                  <a:gd name="T41" fmla="*/ 12 h 42"/>
                  <a:gd name="T42" fmla="*/ 11 w 73"/>
                  <a:gd name="T43" fmla="*/ 0 h 42"/>
                  <a:gd name="T44" fmla="*/ 2 w 73"/>
                  <a:gd name="T45" fmla="*/ 11 h 42"/>
                  <a:gd name="T46" fmla="*/ 73 w 73"/>
                  <a:gd name="T47" fmla="*/ 31 h 42"/>
                  <a:gd name="T48" fmla="*/ 7 w 73"/>
                  <a:gd name="T49" fmla="*/ 42 h 42"/>
                  <a:gd name="T50" fmla="*/ 0 w 73"/>
                  <a:gd name="T51" fmla="*/ 12 h 42"/>
                  <a:gd name="T52" fmla="*/ 66 w 73"/>
                  <a:gd name="T53" fmla="*/ 29 h 42"/>
                  <a:gd name="T54" fmla="*/ 20 w 73"/>
                  <a:gd name="T55" fmla="*/ 22 h 42"/>
                  <a:gd name="T56" fmla="*/ 14 w 73"/>
                  <a:gd name="T57" fmla="*/ 22 h 42"/>
                  <a:gd name="T58" fmla="*/ 20 w 73"/>
                  <a:gd name="T59" fmla="*/ 22 h 42"/>
                  <a:gd name="T60" fmla="*/ 55 w 73"/>
                  <a:gd name="T61" fmla="*/ 20 h 42"/>
                  <a:gd name="T62" fmla="*/ 53 w 73"/>
                  <a:gd name="T63" fmla="*/ 21 h 42"/>
                  <a:gd name="T64" fmla="*/ 22 w 73"/>
                  <a:gd name="T65" fmla="*/ 12 h 42"/>
                  <a:gd name="T66" fmla="*/ 36 w 73"/>
                  <a:gd name="T67" fmla="*/ 14 h 42"/>
                  <a:gd name="T68" fmla="*/ 21 w 73"/>
                  <a:gd name="T69" fmla="*/ 6 h 42"/>
                  <a:gd name="T70" fmla="*/ 22 w 73"/>
                  <a:gd name="T7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42">
                    <a:moveTo>
                      <a:pt x="56" y="21"/>
                    </a:moveTo>
                    <a:cubicBezTo>
                      <a:pt x="56" y="20"/>
                      <a:pt x="56" y="20"/>
                      <a:pt x="56" y="20"/>
                    </a:cubicBezTo>
                    <a:cubicBezTo>
                      <a:pt x="58" y="20"/>
                      <a:pt x="58" y="20"/>
                      <a:pt x="58" y="20"/>
                    </a:cubicBezTo>
                    <a:cubicBezTo>
                      <a:pt x="58" y="21"/>
                      <a:pt x="58" y="21"/>
                      <a:pt x="58" y="21"/>
                    </a:cubicBezTo>
                    <a:lnTo>
                      <a:pt x="56" y="21"/>
                    </a:lnTo>
                    <a:close/>
                    <a:moveTo>
                      <a:pt x="59" y="23"/>
                    </a:moveTo>
                    <a:cubicBezTo>
                      <a:pt x="61" y="23"/>
                      <a:pt x="61" y="23"/>
                      <a:pt x="61" y="23"/>
                    </a:cubicBezTo>
                    <a:cubicBezTo>
                      <a:pt x="61" y="22"/>
                      <a:pt x="61" y="22"/>
                      <a:pt x="61" y="22"/>
                    </a:cubicBezTo>
                    <a:cubicBezTo>
                      <a:pt x="59" y="22"/>
                      <a:pt x="59" y="22"/>
                      <a:pt x="59" y="22"/>
                    </a:cubicBezTo>
                    <a:lnTo>
                      <a:pt x="59" y="23"/>
                    </a:lnTo>
                    <a:close/>
                    <a:moveTo>
                      <a:pt x="61" y="20"/>
                    </a:moveTo>
                    <a:cubicBezTo>
                      <a:pt x="59" y="20"/>
                      <a:pt x="59" y="20"/>
                      <a:pt x="59" y="20"/>
                    </a:cubicBezTo>
                    <a:cubicBezTo>
                      <a:pt x="59" y="21"/>
                      <a:pt x="59" y="21"/>
                      <a:pt x="59" y="21"/>
                    </a:cubicBezTo>
                    <a:cubicBezTo>
                      <a:pt x="61" y="21"/>
                      <a:pt x="61" y="21"/>
                      <a:pt x="61" y="21"/>
                    </a:cubicBezTo>
                    <a:lnTo>
                      <a:pt x="61" y="20"/>
                    </a:lnTo>
                    <a:close/>
                    <a:moveTo>
                      <a:pt x="61" y="25"/>
                    </a:moveTo>
                    <a:cubicBezTo>
                      <a:pt x="68" y="28"/>
                      <a:pt x="68" y="28"/>
                      <a:pt x="68" y="28"/>
                    </a:cubicBezTo>
                    <a:cubicBezTo>
                      <a:pt x="68" y="27"/>
                      <a:pt x="68" y="27"/>
                      <a:pt x="68" y="27"/>
                    </a:cubicBezTo>
                    <a:cubicBezTo>
                      <a:pt x="70" y="27"/>
                      <a:pt x="70" y="27"/>
                      <a:pt x="70" y="27"/>
                    </a:cubicBezTo>
                    <a:cubicBezTo>
                      <a:pt x="70" y="25"/>
                      <a:pt x="70" y="25"/>
                      <a:pt x="70" y="25"/>
                    </a:cubicBezTo>
                    <a:cubicBezTo>
                      <a:pt x="68" y="24"/>
                      <a:pt x="68" y="24"/>
                      <a:pt x="68" y="24"/>
                    </a:cubicBezTo>
                    <a:cubicBezTo>
                      <a:pt x="68" y="23"/>
                      <a:pt x="68" y="23"/>
                      <a:pt x="68" y="23"/>
                    </a:cubicBezTo>
                    <a:cubicBezTo>
                      <a:pt x="61" y="18"/>
                      <a:pt x="61" y="18"/>
                      <a:pt x="61" y="18"/>
                    </a:cubicBezTo>
                    <a:cubicBezTo>
                      <a:pt x="59" y="18"/>
                      <a:pt x="59" y="18"/>
                      <a:pt x="59" y="18"/>
                    </a:cubicBezTo>
                    <a:cubicBezTo>
                      <a:pt x="59" y="17"/>
                      <a:pt x="59" y="17"/>
                      <a:pt x="59" y="17"/>
                    </a:cubicBezTo>
                    <a:cubicBezTo>
                      <a:pt x="57" y="17"/>
                      <a:pt x="57" y="17"/>
                      <a:pt x="57" y="17"/>
                    </a:cubicBezTo>
                    <a:cubicBezTo>
                      <a:pt x="57" y="15"/>
                      <a:pt x="57" y="15"/>
                      <a:pt x="57" y="15"/>
                    </a:cubicBezTo>
                    <a:cubicBezTo>
                      <a:pt x="54" y="15"/>
                      <a:pt x="54" y="15"/>
                      <a:pt x="54" y="15"/>
                    </a:cubicBezTo>
                    <a:cubicBezTo>
                      <a:pt x="54" y="18"/>
                      <a:pt x="54" y="18"/>
                      <a:pt x="54" y="18"/>
                    </a:cubicBezTo>
                    <a:cubicBezTo>
                      <a:pt x="52" y="18"/>
                      <a:pt x="52" y="18"/>
                      <a:pt x="52" y="18"/>
                    </a:cubicBezTo>
                    <a:cubicBezTo>
                      <a:pt x="52" y="19"/>
                      <a:pt x="52" y="19"/>
                      <a:pt x="52" y="19"/>
                    </a:cubicBezTo>
                    <a:cubicBezTo>
                      <a:pt x="61" y="19"/>
                      <a:pt x="61" y="19"/>
                      <a:pt x="61" y="19"/>
                    </a:cubicBezTo>
                    <a:lnTo>
                      <a:pt x="61" y="25"/>
                    </a:lnTo>
                    <a:close/>
                    <a:moveTo>
                      <a:pt x="36" y="17"/>
                    </a:moveTo>
                    <a:cubicBezTo>
                      <a:pt x="41" y="18"/>
                      <a:pt x="45" y="20"/>
                      <a:pt x="50" y="21"/>
                    </a:cubicBezTo>
                    <a:cubicBezTo>
                      <a:pt x="50" y="20"/>
                      <a:pt x="50" y="19"/>
                      <a:pt x="50" y="17"/>
                    </a:cubicBezTo>
                    <a:cubicBezTo>
                      <a:pt x="50" y="12"/>
                      <a:pt x="46" y="8"/>
                      <a:pt x="41" y="8"/>
                    </a:cubicBezTo>
                    <a:cubicBezTo>
                      <a:pt x="39" y="8"/>
                      <a:pt x="37" y="8"/>
                      <a:pt x="36" y="9"/>
                    </a:cubicBezTo>
                    <a:cubicBezTo>
                      <a:pt x="36" y="11"/>
                      <a:pt x="37" y="12"/>
                      <a:pt x="37" y="14"/>
                    </a:cubicBezTo>
                    <a:cubicBezTo>
                      <a:pt x="37" y="15"/>
                      <a:pt x="37" y="16"/>
                      <a:pt x="36" y="17"/>
                    </a:cubicBezTo>
                    <a:close/>
                    <a:moveTo>
                      <a:pt x="6" y="10"/>
                    </a:moveTo>
                    <a:cubicBezTo>
                      <a:pt x="11" y="10"/>
                      <a:pt x="16" y="11"/>
                      <a:pt x="21" y="12"/>
                    </a:cubicBezTo>
                    <a:cubicBezTo>
                      <a:pt x="21" y="11"/>
                      <a:pt x="21" y="11"/>
                      <a:pt x="21" y="10"/>
                    </a:cubicBezTo>
                    <a:cubicBezTo>
                      <a:pt x="21" y="5"/>
                      <a:pt x="17" y="0"/>
                      <a:pt x="11" y="0"/>
                    </a:cubicBezTo>
                    <a:cubicBezTo>
                      <a:pt x="6" y="0"/>
                      <a:pt x="2" y="5"/>
                      <a:pt x="2" y="10"/>
                    </a:cubicBezTo>
                    <a:cubicBezTo>
                      <a:pt x="2" y="10"/>
                      <a:pt x="2" y="10"/>
                      <a:pt x="2" y="11"/>
                    </a:cubicBezTo>
                    <a:cubicBezTo>
                      <a:pt x="3" y="10"/>
                      <a:pt x="5" y="10"/>
                      <a:pt x="6" y="10"/>
                    </a:cubicBezTo>
                    <a:close/>
                    <a:moveTo>
                      <a:pt x="73" y="31"/>
                    </a:moveTo>
                    <a:cubicBezTo>
                      <a:pt x="73" y="36"/>
                      <a:pt x="72" y="40"/>
                      <a:pt x="69" y="42"/>
                    </a:cubicBezTo>
                    <a:cubicBezTo>
                      <a:pt x="49" y="42"/>
                      <a:pt x="28" y="42"/>
                      <a:pt x="7" y="42"/>
                    </a:cubicBezTo>
                    <a:cubicBezTo>
                      <a:pt x="7" y="39"/>
                      <a:pt x="8" y="37"/>
                      <a:pt x="11" y="35"/>
                    </a:cubicBezTo>
                    <a:cubicBezTo>
                      <a:pt x="7" y="31"/>
                      <a:pt x="2" y="22"/>
                      <a:pt x="0" y="12"/>
                    </a:cubicBezTo>
                    <a:cubicBezTo>
                      <a:pt x="19" y="10"/>
                      <a:pt x="37" y="18"/>
                      <a:pt x="56" y="25"/>
                    </a:cubicBezTo>
                    <a:cubicBezTo>
                      <a:pt x="66" y="29"/>
                      <a:pt x="66" y="29"/>
                      <a:pt x="66" y="29"/>
                    </a:cubicBezTo>
                    <a:cubicBezTo>
                      <a:pt x="68" y="30"/>
                      <a:pt x="70" y="30"/>
                      <a:pt x="73" y="31"/>
                    </a:cubicBezTo>
                    <a:close/>
                    <a:moveTo>
                      <a:pt x="20" y="22"/>
                    </a:moveTo>
                    <a:cubicBezTo>
                      <a:pt x="20" y="21"/>
                      <a:pt x="18" y="19"/>
                      <a:pt x="17" y="19"/>
                    </a:cubicBezTo>
                    <a:cubicBezTo>
                      <a:pt x="15" y="19"/>
                      <a:pt x="14" y="21"/>
                      <a:pt x="14" y="22"/>
                    </a:cubicBezTo>
                    <a:cubicBezTo>
                      <a:pt x="14" y="24"/>
                      <a:pt x="15" y="25"/>
                      <a:pt x="17" y="25"/>
                    </a:cubicBezTo>
                    <a:cubicBezTo>
                      <a:pt x="18" y="25"/>
                      <a:pt x="20" y="24"/>
                      <a:pt x="20" y="22"/>
                    </a:cubicBezTo>
                    <a:close/>
                    <a:moveTo>
                      <a:pt x="55" y="21"/>
                    </a:moveTo>
                    <a:cubicBezTo>
                      <a:pt x="55" y="20"/>
                      <a:pt x="55" y="20"/>
                      <a:pt x="55" y="20"/>
                    </a:cubicBezTo>
                    <a:cubicBezTo>
                      <a:pt x="53" y="20"/>
                      <a:pt x="53" y="20"/>
                      <a:pt x="53" y="20"/>
                    </a:cubicBezTo>
                    <a:cubicBezTo>
                      <a:pt x="53" y="21"/>
                      <a:pt x="53" y="21"/>
                      <a:pt x="53" y="21"/>
                    </a:cubicBezTo>
                    <a:lnTo>
                      <a:pt x="55" y="21"/>
                    </a:lnTo>
                    <a:close/>
                    <a:moveTo>
                      <a:pt x="22" y="12"/>
                    </a:moveTo>
                    <a:cubicBezTo>
                      <a:pt x="26" y="13"/>
                      <a:pt x="31" y="15"/>
                      <a:pt x="35" y="16"/>
                    </a:cubicBezTo>
                    <a:cubicBezTo>
                      <a:pt x="36" y="15"/>
                      <a:pt x="36" y="15"/>
                      <a:pt x="36" y="14"/>
                    </a:cubicBezTo>
                    <a:cubicBezTo>
                      <a:pt x="36" y="8"/>
                      <a:pt x="31" y="4"/>
                      <a:pt x="26" y="4"/>
                    </a:cubicBezTo>
                    <a:cubicBezTo>
                      <a:pt x="24" y="4"/>
                      <a:pt x="22" y="5"/>
                      <a:pt x="21" y="6"/>
                    </a:cubicBezTo>
                    <a:cubicBezTo>
                      <a:pt x="22" y="7"/>
                      <a:pt x="22" y="8"/>
                      <a:pt x="22" y="10"/>
                    </a:cubicBezTo>
                    <a:cubicBezTo>
                      <a:pt x="22" y="11"/>
                      <a:pt x="22" y="12"/>
                      <a:pt x="22" y="12"/>
                    </a:cubicBez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03" name="43 Grupo"/>
          <p:cNvGrpSpPr/>
          <p:nvPr/>
        </p:nvGrpSpPr>
        <p:grpSpPr>
          <a:xfrm>
            <a:off x="8648412" y="1808838"/>
            <a:ext cx="974764" cy="835204"/>
            <a:chOff x="2288580" y="469378"/>
            <a:chExt cx="720725" cy="617537"/>
          </a:xfrm>
          <a:solidFill>
            <a:srgbClr val="203864"/>
          </a:solidFill>
        </p:grpSpPr>
        <p:sp>
          <p:nvSpPr>
            <p:cNvPr id="104" name="Freeform 39"/>
            <p:cNvSpPr>
              <a:spLocks/>
            </p:cNvSpPr>
            <p:nvPr/>
          </p:nvSpPr>
          <p:spPr bwMode="auto">
            <a:xfrm>
              <a:off x="2552105" y="594790"/>
              <a:ext cx="193675" cy="138112"/>
            </a:xfrm>
            <a:custGeom>
              <a:avLst/>
              <a:gdLst>
                <a:gd name="T0" fmla="*/ 13 w 17"/>
                <a:gd name="T1" fmla="*/ 8 h 12"/>
                <a:gd name="T2" fmla="*/ 16 w 17"/>
                <a:gd name="T3" fmla="*/ 1 h 12"/>
                <a:gd name="T4" fmla="*/ 15 w 17"/>
                <a:gd name="T5" fmla="*/ 0 h 12"/>
                <a:gd name="T6" fmla="*/ 10 w 17"/>
                <a:gd name="T7" fmla="*/ 7 h 12"/>
                <a:gd name="T8" fmla="*/ 8 w 17"/>
                <a:gd name="T9" fmla="*/ 6 h 12"/>
                <a:gd name="T10" fmla="*/ 0 w 17"/>
                <a:gd name="T11" fmla="*/ 12 h 12"/>
                <a:gd name="T12" fmla="*/ 17 w 17"/>
                <a:gd name="T13" fmla="*/ 12 h 12"/>
                <a:gd name="T14" fmla="*/ 13 w 1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3" y="8"/>
                  </a:moveTo>
                  <a:cubicBezTo>
                    <a:pt x="16" y="1"/>
                    <a:pt x="16" y="1"/>
                    <a:pt x="16" y="1"/>
                  </a:cubicBezTo>
                  <a:cubicBezTo>
                    <a:pt x="15" y="0"/>
                    <a:pt x="15" y="0"/>
                    <a:pt x="15" y="0"/>
                  </a:cubicBezTo>
                  <a:cubicBezTo>
                    <a:pt x="10" y="7"/>
                    <a:pt x="10" y="7"/>
                    <a:pt x="10" y="7"/>
                  </a:cubicBezTo>
                  <a:cubicBezTo>
                    <a:pt x="10" y="6"/>
                    <a:pt x="9" y="6"/>
                    <a:pt x="8" y="6"/>
                  </a:cubicBezTo>
                  <a:cubicBezTo>
                    <a:pt x="5" y="6"/>
                    <a:pt x="1" y="9"/>
                    <a:pt x="0" y="12"/>
                  </a:cubicBezTo>
                  <a:cubicBezTo>
                    <a:pt x="17" y="12"/>
                    <a:pt x="17" y="12"/>
                    <a:pt x="17" y="12"/>
                  </a:cubicBezTo>
                  <a:cubicBezTo>
                    <a:pt x="16" y="10"/>
                    <a:pt x="15"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40"/>
            <p:cNvSpPr>
              <a:spLocks noEditPoints="1"/>
            </p:cNvSpPr>
            <p:nvPr/>
          </p:nvSpPr>
          <p:spPr bwMode="auto">
            <a:xfrm>
              <a:off x="2288580" y="469378"/>
              <a:ext cx="720725" cy="617537"/>
            </a:xfrm>
            <a:custGeom>
              <a:avLst/>
              <a:gdLst>
                <a:gd name="T0" fmla="*/ 52 w 63"/>
                <a:gd name="T1" fmla="*/ 42 h 54"/>
                <a:gd name="T2" fmla="*/ 48 w 63"/>
                <a:gd name="T3" fmla="*/ 42 h 54"/>
                <a:gd name="T4" fmla="*/ 48 w 63"/>
                <a:gd name="T5" fmla="*/ 44 h 54"/>
                <a:gd name="T6" fmla="*/ 44 w 63"/>
                <a:gd name="T7" fmla="*/ 44 h 54"/>
                <a:gd name="T8" fmla="*/ 44 w 63"/>
                <a:gd name="T9" fmla="*/ 40 h 54"/>
                <a:gd name="T10" fmla="*/ 45 w 63"/>
                <a:gd name="T11" fmla="*/ 40 h 54"/>
                <a:gd name="T12" fmla="*/ 45 w 63"/>
                <a:gd name="T13" fmla="*/ 35 h 54"/>
                <a:gd name="T14" fmla="*/ 44 w 63"/>
                <a:gd name="T15" fmla="*/ 35 h 54"/>
                <a:gd name="T16" fmla="*/ 44 w 63"/>
                <a:gd name="T17" fmla="*/ 30 h 54"/>
                <a:gd name="T18" fmla="*/ 50 w 63"/>
                <a:gd name="T19" fmla="*/ 30 h 54"/>
                <a:gd name="T20" fmla="*/ 53 w 63"/>
                <a:gd name="T21" fmla="*/ 27 h 54"/>
                <a:gd name="T22" fmla="*/ 53 w 63"/>
                <a:gd name="T23" fmla="*/ 3 h 54"/>
                <a:gd name="T24" fmla="*/ 50 w 63"/>
                <a:gd name="T25" fmla="*/ 0 h 54"/>
                <a:gd name="T26" fmla="*/ 12 w 63"/>
                <a:gd name="T27" fmla="*/ 0 h 54"/>
                <a:gd name="T28" fmla="*/ 10 w 63"/>
                <a:gd name="T29" fmla="*/ 3 h 54"/>
                <a:gd name="T30" fmla="*/ 10 w 63"/>
                <a:gd name="T31" fmla="*/ 27 h 54"/>
                <a:gd name="T32" fmla="*/ 12 w 63"/>
                <a:gd name="T33" fmla="*/ 30 h 54"/>
                <a:gd name="T34" fmla="*/ 19 w 63"/>
                <a:gd name="T35" fmla="*/ 30 h 54"/>
                <a:gd name="T36" fmla="*/ 19 w 63"/>
                <a:gd name="T37" fmla="*/ 35 h 54"/>
                <a:gd name="T38" fmla="*/ 18 w 63"/>
                <a:gd name="T39" fmla="*/ 35 h 54"/>
                <a:gd name="T40" fmla="*/ 18 w 63"/>
                <a:gd name="T41" fmla="*/ 40 h 54"/>
                <a:gd name="T42" fmla="*/ 19 w 63"/>
                <a:gd name="T43" fmla="*/ 40 h 54"/>
                <a:gd name="T44" fmla="*/ 19 w 63"/>
                <a:gd name="T45" fmla="*/ 44 h 54"/>
                <a:gd name="T46" fmla="*/ 15 w 63"/>
                <a:gd name="T47" fmla="*/ 44 h 54"/>
                <a:gd name="T48" fmla="*/ 15 w 63"/>
                <a:gd name="T49" fmla="*/ 42 h 54"/>
                <a:gd name="T50" fmla="*/ 11 w 63"/>
                <a:gd name="T51" fmla="*/ 42 h 54"/>
                <a:gd name="T52" fmla="*/ 11 w 63"/>
                <a:gd name="T53" fmla="*/ 44 h 54"/>
                <a:gd name="T54" fmla="*/ 0 w 63"/>
                <a:gd name="T55" fmla="*/ 44 h 54"/>
                <a:gd name="T56" fmla="*/ 0 w 63"/>
                <a:gd name="T57" fmla="*/ 52 h 54"/>
                <a:gd name="T58" fmla="*/ 11 w 63"/>
                <a:gd name="T59" fmla="*/ 52 h 54"/>
                <a:gd name="T60" fmla="*/ 11 w 63"/>
                <a:gd name="T61" fmla="*/ 54 h 54"/>
                <a:gd name="T62" fmla="*/ 15 w 63"/>
                <a:gd name="T63" fmla="*/ 54 h 54"/>
                <a:gd name="T64" fmla="*/ 15 w 63"/>
                <a:gd name="T65" fmla="*/ 52 h 54"/>
                <a:gd name="T66" fmla="*/ 20 w 63"/>
                <a:gd name="T67" fmla="*/ 52 h 54"/>
                <a:gd name="T68" fmla="*/ 28 w 63"/>
                <a:gd name="T69" fmla="*/ 44 h 54"/>
                <a:gd name="T70" fmla="*/ 28 w 63"/>
                <a:gd name="T71" fmla="*/ 40 h 54"/>
                <a:gd name="T72" fmla="*/ 29 w 63"/>
                <a:gd name="T73" fmla="*/ 40 h 54"/>
                <a:gd name="T74" fmla="*/ 29 w 63"/>
                <a:gd name="T75" fmla="*/ 35 h 54"/>
                <a:gd name="T76" fmla="*/ 28 w 63"/>
                <a:gd name="T77" fmla="*/ 35 h 54"/>
                <a:gd name="T78" fmla="*/ 28 w 63"/>
                <a:gd name="T79" fmla="*/ 30 h 54"/>
                <a:gd name="T80" fmla="*/ 35 w 63"/>
                <a:gd name="T81" fmla="*/ 30 h 54"/>
                <a:gd name="T82" fmla="*/ 35 w 63"/>
                <a:gd name="T83" fmla="*/ 35 h 54"/>
                <a:gd name="T84" fmla="*/ 33 w 63"/>
                <a:gd name="T85" fmla="*/ 35 h 54"/>
                <a:gd name="T86" fmla="*/ 33 w 63"/>
                <a:gd name="T87" fmla="*/ 40 h 54"/>
                <a:gd name="T88" fmla="*/ 35 w 63"/>
                <a:gd name="T89" fmla="*/ 40 h 54"/>
                <a:gd name="T90" fmla="*/ 35 w 63"/>
                <a:gd name="T91" fmla="*/ 44 h 54"/>
                <a:gd name="T92" fmla="*/ 43 w 63"/>
                <a:gd name="T93" fmla="*/ 52 h 54"/>
                <a:gd name="T94" fmla="*/ 48 w 63"/>
                <a:gd name="T95" fmla="*/ 52 h 54"/>
                <a:gd name="T96" fmla="*/ 48 w 63"/>
                <a:gd name="T97" fmla="*/ 54 h 54"/>
                <a:gd name="T98" fmla="*/ 52 w 63"/>
                <a:gd name="T99" fmla="*/ 54 h 54"/>
                <a:gd name="T100" fmla="*/ 52 w 63"/>
                <a:gd name="T101" fmla="*/ 52 h 54"/>
                <a:gd name="T102" fmla="*/ 63 w 63"/>
                <a:gd name="T103" fmla="*/ 52 h 54"/>
                <a:gd name="T104" fmla="*/ 63 w 63"/>
                <a:gd name="T105" fmla="*/ 44 h 54"/>
                <a:gd name="T106" fmla="*/ 52 w 63"/>
                <a:gd name="T107" fmla="*/ 44 h 54"/>
                <a:gd name="T108" fmla="*/ 52 w 63"/>
                <a:gd name="T109" fmla="*/ 42 h 54"/>
                <a:gd name="T110" fmla="*/ 31 w 63"/>
                <a:gd name="T111" fmla="*/ 24 h 54"/>
                <a:gd name="T112" fmla="*/ 15 w 63"/>
                <a:gd name="T113" fmla="*/ 24 h 54"/>
                <a:gd name="T114" fmla="*/ 15 w 63"/>
                <a:gd name="T115" fmla="*/ 6 h 54"/>
                <a:gd name="T116" fmla="*/ 48 w 63"/>
                <a:gd name="T117" fmla="*/ 6 h 54"/>
                <a:gd name="T118" fmla="*/ 48 w 63"/>
                <a:gd name="T119" fmla="*/ 24 h 54"/>
                <a:gd name="T120" fmla="*/ 31 w 63"/>
                <a:gd name="T1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54">
                  <a:moveTo>
                    <a:pt x="52" y="42"/>
                  </a:moveTo>
                  <a:cubicBezTo>
                    <a:pt x="48" y="42"/>
                    <a:pt x="48" y="42"/>
                    <a:pt x="48" y="42"/>
                  </a:cubicBezTo>
                  <a:cubicBezTo>
                    <a:pt x="48" y="44"/>
                    <a:pt x="48" y="44"/>
                    <a:pt x="48" y="44"/>
                  </a:cubicBezTo>
                  <a:cubicBezTo>
                    <a:pt x="44" y="44"/>
                    <a:pt x="44" y="44"/>
                    <a:pt x="44" y="44"/>
                  </a:cubicBezTo>
                  <a:cubicBezTo>
                    <a:pt x="44" y="40"/>
                    <a:pt x="44" y="40"/>
                    <a:pt x="44" y="40"/>
                  </a:cubicBezTo>
                  <a:cubicBezTo>
                    <a:pt x="45" y="40"/>
                    <a:pt x="45" y="40"/>
                    <a:pt x="45" y="40"/>
                  </a:cubicBezTo>
                  <a:cubicBezTo>
                    <a:pt x="45" y="35"/>
                    <a:pt x="45" y="35"/>
                    <a:pt x="45" y="35"/>
                  </a:cubicBezTo>
                  <a:cubicBezTo>
                    <a:pt x="44" y="35"/>
                    <a:pt x="44" y="35"/>
                    <a:pt x="44" y="35"/>
                  </a:cubicBezTo>
                  <a:cubicBezTo>
                    <a:pt x="44" y="30"/>
                    <a:pt x="44" y="30"/>
                    <a:pt x="44" y="30"/>
                  </a:cubicBezTo>
                  <a:cubicBezTo>
                    <a:pt x="50" y="30"/>
                    <a:pt x="50" y="30"/>
                    <a:pt x="50" y="30"/>
                  </a:cubicBezTo>
                  <a:cubicBezTo>
                    <a:pt x="52" y="30"/>
                    <a:pt x="53" y="28"/>
                    <a:pt x="53" y="27"/>
                  </a:cubicBezTo>
                  <a:cubicBezTo>
                    <a:pt x="53" y="3"/>
                    <a:pt x="53" y="3"/>
                    <a:pt x="53" y="3"/>
                  </a:cubicBezTo>
                  <a:cubicBezTo>
                    <a:pt x="53" y="2"/>
                    <a:pt x="52" y="0"/>
                    <a:pt x="50" y="0"/>
                  </a:cubicBezTo>
                  <a:cubicBezTo>
                    <a:pt x="12" y="0"/>
                    <a:pt x="12" y="0"/>
                    <a:pt x="12" y="0"/>
                  </a:cubicBezTo>
                  <a:cubicBezTo>
                    <a:pt x="11" y="0"/>
                    <a:pt x="10" y="2"/>
                    <a:pt x="10" y="3"/>
                  </a:cubicBezTo>
                  <a:cubicBezTo>
                    <a:pt x="10" y="27"/>
                    <a:pt x="10" y="27"/>
                    <a:pt x="10" y="27"/>
                  </a:cubicBezTo>
                  <a:cubicBezTo>
                    <a:pt x="10" y="28"/>
                    <a:pt x="11" y="30"/>
                    <a:pt x="12" y="30"/>
                  </a:cubicBezTo>
                  <a:cubicBezTo>
                    <a:pt x="19" y="30"/>
                    <a:pt x="19" y="30"/>
                    <a:pt x="19" y="30"/>
                  </a:cubicBezTo>
                  <a:cubicBezTo>
                    <a:pt x="19" y="35"/>
                    <a:pt x="19" y="35"/>
                    <a:pt x="19" y="35"/>
                  </a:cubicBezTo>
                  <a:cubicBezTo>
                    <a:pt x="18" y="35"/>
                    <a:pt x="18" y="35"/>
                    <a:pt x="18" y="35"/>
                  </a:cubicBezTo>
                  <a:cubicBezTo>
                    <a:pt x="18" y="40"/>
                    <a:pt x="18" y="40"/>
                    <a:pt x="18" y="40"/>
                  </a:cubicBezTo>
                  <a:cubicBezTo>
                    <a:pt x="19" y="40"/>
                    <a:pt x="19" y="40"/>
                    <a:pt x="19" y="40"/>
                  </a:cubicBezTo>
                  <a:cubicBezTo>
                    <a:pt x="19" y="44"/>
                    <a:pt x="19" y="44"/>
                    <a:pt x="19" y="44"/>
                  </a:cubicBezTo>
                  <a:cubicBezTo>
                    <a:pt x="15" y="44"/>
                    <a:pt x="15" y="44"/>
                    <a:pt x="15" y="44"/>
                  </a:cubicBezTo>
                  <a:cubicBezTo>
                    <a:pt x="15" y="42"/>
                    <a:pt x="15" y="42"/>
                    <a:pt x="15" y="42"/>
                  </a:cubicBezTo>
                  <a:cubicBezTo>
                    <a:pt x="11" y="42"/>
                    <a:pt x="11" y="42"/>
                    <a:pt x="11" y="42"/>
                  </a:cubicBezTo>
                  <a:cubicBezTo>
                    <a:pt x="11" y="44"/>
                    <a:pt x="11" y="44"/>
                    <a:pt x="11" y="44"/>
                  </a:cubicBezTo>
                  <a:cubicBezTo>
                    <a:pt x="0" y="44"/>
                    <a:pt x="0" y="44"/>
                    <a:pt x="0" y="44"/>
                  </a:cubicBezTo>
                  <a:cubicBezTo>
                    <a:pt x="0" y="52"/>
                    <a:pt x="0" y="52"/>
                    <a:pt x="0" y="52"/>
                  </a:cubicBezTo>
                  <a:cubicBezTo>
                    <a:pt x="11" y="52"/>
                    <a:pt x="11" y="52"/>
                    <a:pt x="11" y="52"/>
                  </a:cubicBezTo>
                  <a:cubicBezTo>
                    <a:pt x="11" y="54"/>
                    <a:pt x="11" y="54"/>
                    <a:pt x="11" y="54"/>
                  </a:cubicBezTo>
                  <a:cubicBezTo>
                    <a:pt x="15" y="54"/>
                    <a:pt x="15" y="54"/>
                    <a:pt x="15" y="54"/>
                  </a:cubicBezTo>
                  <a:cubicBezTo>
                    <a:pt x="15" y="52"/>
                    <a:pt x="15" y="52"/>
                    <a:pt x="15" y="52"/>
                  </a:cubicBezTo>
                  <a:cubicBezTo>
                    <a:pt x="20" y="52"/>
                    <a:pt x="20" y="52"/>
                    <a:pt x="20" y="52"/>
                  </a:cubicBezTo>
                  <a:cubicBezTo>
                    <a:pt x="24" y="52"/>
                    <a:pt x="28" y="49"/>
                    <a:pt x="28" y="44"/>
                  </a:cubicBezTo>
                  <a:cubicBezTo>
                    <a:pt x="28" y="40"/>
                    <a:pt x="28" y="40"/>
                    <a:pt x="28" y="40"/>
                  </a:cubicBezTo>
                  <a:cubicBezTo>
                    <a:pt x="29" y="40"/>
                    <a:pt x="29" y="40"/>
                    <a:pt x="29" y="40"/>
                  </a:cubicBezTo>
                  <a:cubicBezTo>
                    <a:pt x="29" y="35"/>
                    <a:pt x="29" y="35"/>
                    <a:pt x="29" y="35"/>
                  </a:cubicBezTo>
                  <a:cubicBezTo>
                    <a:pt x="28" y="35"/>
                    <a:pt x="28" y="35"/>
                    <a:pt x="28" y="35"/>
                  </a:cubicBezTo>
                  <a:cubicBezTo>
                    <a:pt x="28" y="30"/>
                    <a:pt x="28" y="30"/>
                    <a:pt x="28" y="30"/>
                  </a:cubicBezTo>
                  <a:cubicBezTo>
                    <a:pt x="35" y="30"/>
                    <a:pt x="35" y="30"/>
                    <a:pt x="35" y="30"/>
                  </a:cubicBezTo>
                  <a:cubicBezTo>
                    <a:pt x="35" y="35"/>
                    <a:pt x="35" y="35"/>
                    <a:pt x="35" y="35"/>
                  </a:cubicBezTo>
                  <a:cubicBezTo>
                    <a:pt x="33" y="35"/>
                    <a:pt x="33" y="35"/>
                    <a:pt x="33" y="35"/>
                  </a:cubicBezTo>
                  <a:cubicBezTo>
                    <a:pt x="33" y="40"/>
                    <a:pt x="33" y="40"/>
                    <a:pt x="33" y="40"/>
                  </a:cubicBezTo>
                  <a:cubicBezTo>
                    <a:pt x="35" y="40"/>
                    <a:pt x="35" y="40"/>
                    <a:pt x="35" y="40"/>
                  </a:cubicBezTo>
                  <a:cubicBezTo>
                    <a:pt x="35" y="44"/>
                    <a:pt x="35" y="44"/>
                    <a:pt x="35" y="44"/>
                  </a:cubicBezTo>
                  <a:cubicBezTo>
                    <a:pt x="35" y="49"/>
                    <a:pt x="39" y="52"/>
                    <a:pt x="43" y="52"/>
                  </a:cubicBezTo>
                  <a:cubicBezTo>
                    <a:pt x="48" y="52"/>
                    <a:pt x="48" y="52"/>
                    <a:pt x="48" y="52"/>
                  </a:cubicBezTo>
                  <a:cubicBezTo>
                    <a:pt x="48" y="54"/>
                    <a:pt x="48" y="54"/>
                    <a:pt x="48" y="54"/>
                  </a:cubicBezTo>
                  <a:cubicBezTo>
                    <a:pt x="52" y="54"/>
                    <a:pt x="52" y="54"/>
                    <a:pt x="52" y="54"/>
                  </a:cubicBezTo>
                  <a:cubicBezTo>
                    <a:pt x="52" y="52"/>
                    <a:pt x="52" y="52"/>
                    <a:pt x="52" y="52"/>
                  </a:cubicBezTo>
                  <a:cubicBezTo>
                    <a:pt x="63" y="52"/>
                    <a:pt x="63" y="52"/>
                    <a:pt x="63" y="52"/>
                  </a:cubicBezTo>
                  <a:cubicBezTo>
                    <a:pt x="63" y="44"/>
                    <a:pt x="63" y="44"/>
                    <a:pt x="63" y="44"/>
                  </a:cubicBezTo>
                  <a:cubicBezTo>
                    <a:pt x="52" y="44"/>
                    <a:pt x="52" y="44"/>
                    <a:pt x="52" y="44"/>
                  </a:cubicBezTo>
                  <a:lnTo>
                    <a:pt x="52" y="42"/>
                  </a:lnTo>
                  <a:close/>
                  <a:moveTo>
                    <a:pt x="31" y="24"/>
                  </a:moveTo>
                  <a:cubicBezTo>
                    <a:pt x="15" y="24"/>
                    <a:pt x="15" y="24"/>
                    <a:pt x="15" y="24"/>
                  </a:cubicBezTo>
                  <a:cubicBezTo>
                    <a:pt x="15" y="6"/>
                    <a:pt x="15" y="6"/>
                    <a:pt x="15" y="6"/>
                  </a:cubicBezTo>
                  <a:cubicBezTo>
                    <a:pt x="48" y="6"/>
                    <a:pt x="48" y="6"/>
                    <a:pt x="48" y="6"/>
                  </a:cubicBezTo>
                  <a:cubicBezTo>
                    <a:pt x="48" y="24"/>
                    <a:pt x="48" y="24"/>
                    <a:pt x="48" y="24"/>
                  </a:cubicBezTo>
                  <a:lnTo>
                    <a:pt x="3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upo 14"/>
          <p:cNvGrpSpPr/>
          <p:nvPr/>
        </p:nvGrpSpPr>
        <p:grpSpPr>
          <a:xfrm>
            <a:off x="10344472" y="1897967"/>
            <a:ext cx="1119704" cy="638977"/>
            <a:chOff x="10339180" y="2333023"/>
            <a:chExt cx="858923" cy="490158"/>
          </a:xfrm>
        </p:grpSpPr>
        <p:sp>
          <p:nvSpPr>
            <p:cNvPr id="106" name="Freeform 21"/>
            <p:cNvSpPr>
              <a:spLocks noEditPoints="1"/>
            </p:cNvSpPr>
            <p:nvPr/>
          </p:nvSpPr>
          <p:spPr bwMode="auto">
            <a:xfrm>
              <a:off x="10339180" y="2333023"/>
              <a:ext cx="283552" cy="488028"/>
            </a:xfrm>
            <a:custGeom>
              <a:avLst/>
              <a:gdLst>
                <a:gd name="T0" fmla="*/ 227 w 320"/>
                <a:gd name="T1" fmla="*/ 95 h 501"/>
                <a:gd name="T2" fmla="*/ 207 w 320"/>
                <a:gd name="T3" fmla="*/ 168 h 501"/>
                <a:gd name="T4" fmla="*/ 207 w 320"/>
                <a:gd name="T5" fmla="*/ 180 h 501"/>
                <a:gd name="T6" fmla="*/ 320 w 320"/>
                <a:gd name="T7" fmla="*/ 189 h 501"/>
                <a:gd name="T8" fmla="*/ 320 w 320"/>
                <a:gd name="T9" fmla="*/ 378 h 501"/>
                <a:gd name="T10" fmla="*/ 202 w 320"/>
                <a:gd name="T11" fmla="*/ 384 h 501"/>
                <a:gd name="T12" fmla="*/ 318 w 320"/>
                <a:gd name="T13" fmla="*/ 390 h 501"/>
                <a:gd name="T14" fmla="*/ 290 w 320"/>
                <a:gd name="T15" fmla="*/ 498 h 501"/>
                <a:gd name="T16" fmla="*/ 33 w 320"/>
                <a:gd name="T17" fmla="*/ 501 h 501"/>
                <a:gd name="T18" fmla="*/ 30 w 320"/>
                <a:gd name="T19" fmla="*/ 440 h 501"/>
                <a:gd name="T20" fmla="*/ 113 w 320"/>
                <a:gd name="T21" fmla="*/ 390 h 501"/>
                <a:gd name="T22" fmla="*/ 113 w 320"/>
                <a:gd name="T23" fmla="*/ 378 h 501"/>
                <a:gd name="T24" fmla="*/ 0 w 320"/>
                <a:gd name="T25" fmla="*/ 371 h 501"/>
                <a:gd name="T26" fmla="*/ 1 w 320"/>
                <a:gd name="T27" fmla="*/ 180 h 501"/>
                <a:gd name="T28" fmla="*/ 119 w 320"/>
                <a:gd name="T29" fmla="*/ 174 h 501"/>
                <a:gd name="T30" fmla="*/ 2 w 320"/>
                <a:gd name="T31" fmla="*/ 168 h 501"/>
                <a:gd name="T32" fmla="*/ 131 w 320"/>
                <a:gd name="T33" fmla="*/ 17 h 501"/>
                <a:gd name="T34" fmla="*/ 192 w 320"/>
                <a:gd name="T35" fmla="*/ 20 h 501"/>
                <a:gd name="T36" fmla="*/ 189 w 320"/>
                <a:gd name="T37" fmla="*/ 79 h 501"/>
                <a:gd name="T38" fmla="*/ 183 w 320"/>
                <a:gd name="T39" fmla="*/ 89 h 501"/>
                <a:gd name="T40" fmla="*/ 138 w 320"/>
                <a:gd name="T41" fmla="*/ 79 h 501"/>
                <a:gd name="T42" fmla="*/ 128 w 320"/>
                <a:gd name="T43" fmla="*/ 76 h 501"/>
                <a:gd name="T44" fmla="*/ 131 w 320"/>
                <a:gd name="T45" fmla="*/ 17 h 501"/>
                <a:gd name="T46" fmla="*/ 248 w 320"/>
                <a:gd name="T47" fmla="*/ 0 h 501"/>
                <a:gd name="T48" fmla="*/ 254 w 320"/>
                <a:gd name="T49" fmla="*/ 93 h 501"/>
                <a:gd name="T50" fmla="*/ 233 w 320"/>
                <a:gd name="T51" fmla="*/ 50 h 501"/>
                <a:gd name="T52" fmla="*/ 198 w 320"/>
                <a:gd name="T53" fmla="*/ 44 h 501"/>
                <a:gd name="T54" fmla="*/ 189 w 320"/>
                <a:gd name="T55" fmla="*/ 11 h 501"/>
                <a:gd name="T56" fmla="*/ 122 w 320"/>
                <a:gd name="T57" fmla="*/ 20 h 501"/>
                <a:gd name="T58" fmla="*/ 94 w 320"/>
                <a:gd name="T59" fmla="*/ 44 h 501"/>
                <a:gd name="T60" fmla="*/ 88 w 320"/>
                <a:gd name="T61" fmla="*/ 89 h 501"/>
                <a:gd name="T62" fmla="*/ 66 w 320"/>
                <a:gd name="T63" fmla="*/ 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501">
                  <a:moveTo>
                    <a:pt x="94" y="95"/>
                  </a:moveTo>
                  <a:cubicBezTo>
                    <a:pt x="227" y="95"/>
                    <a:pt x="227" y="95"/>
                    <a:pt x="227" y="95"/>
                  </a:cubicBezTo>
                  <a:cubicBezTo>
                    <a:pt x="271" y="95"/>
                    <a:pt x="309" y="127"/>
                    <a:pt x="318" y="168"/>
                  </a:cubicBezTo>
                  <a:cubicBezTo>
                    <a:pt x="207" y="168"/>
                    <a:pt x="207" y="168"/>
                    <a:pt x="207" y="168"/>
                  </a:cubicBezTo>
                  <a:cubicBezTo>
                    <a:pt x="204" y="168"/>
                    <a:pt x="202" y="171"/>
                    <a:pt x="202" y="174"/>
                  </a:cubicBezTo>
                  <a:cubicBezTo>
                    <a:pt x="202" y="177"/>
                    <a:pt x="204" y="180"/>
                    <a:pt x="207" y="180"/>
                  </a:cubicBezTo>
                  <a:cubicBezTo>
                    <a:pt x="320" y="180"/>
                    <a:pt x="320" y="180"/>
                    <a:pt x="320" y="180"/>
                  </a:cubicBezTo>
                  <a:cubicBezTo>
                    <a:pt x="320" y="183"/>
                    <a:pt x="320" y="186"/>
                    <a:pt x="320" y="189"/>
                  </a:cubicBezTo>
                  <a:cubicBezTo>
                    <a:pt x="320" y="371"/>
                    <a:pt x="320" y="371"/>
                    <a:pt x="320" y="371"/>
                  </a:cubicBezTo>
                  <a:cubicBezTo>
                    <a:pt x="320" y="373"/>
                    <a:pt x="320" y="376"/>
                    <a:pt x="320" y="378"/>
                  </a:cubicBezTo>
                  <a:cubicBezTo>
                    <a:pt x="207" y="378"/>
                    <a:pt x="207" y="378"/>
                    <a:pt x="207" y="378"/>
                  </a:cubicBezTo>
                  <a:cubicBezTo>
                    <a:pt x="204" y="378"/>
                    <a:pt x="202" y="381"/>
                    <a:pt x="202" y="384"/>
                  </a:cubicBezTo>
                  <a:cubicBezTo>
                    <a:pt x="202" y="387"/>
                    <a:pt x="204" y="390"/>
                    <a:pt x="207" y="390"/>
                  </a:cubicBezTo>
                  <a:cubicBezTo>
                    <a:pt x="318" y="390"/>
                    <a:pt x="318" y="390"/>
                    <a:pt x="318" y="390"/>
                  </a:cubicBezTo>
                  <a:cubicBezTo>
                    <a:pt x="314" y="409"/>
                    <a:pt x="304" y="427"/>
                    <a:pt x="290" y="440"/>
                  </a:cubicBezTo>
                  <a:cubicBezTo>
                    <a:pt x="290" y="498"/>
                    <a:pt x="290" y="498"/>
                    <a:pt x="290" y="498"/>
                  </a:cubicBezTo>
                  <a:cubicBezTo>
                    <a:pt x="290" y="499"/>
                    <a:pt x="289" y="501"/>
                    <a:pt x="287" y="501"/>
                  </a:cubicBezTo>
                  <a:cubicBezTo>
                    <a:pt x="33" y="501"/>
                    <a:pt x="33" y="501"/>
                    <a:pt x="33" y="501"/>
                  </a:cubicBezTo>
                  <a:cubicBezTo>
                    <a:pt x="32" y="501"/>
                    <a:pt x="30" y="499"/>
                    <a:pt x="30" y="498"/>
                  </a:cubicBezTo>
                  <a:cubicBezTo>
                    <a:pt x="30" y="440"/>
                    <a:pt x="30" y="440"/>
                    <a:pt x="30" y="440"/>
                  </a:cubicBezTo>
                  <a:cubicBezTo>
                    <a:pt x="16" y="427"/>
                    <a:pt x="6" y="409"/>
                    <a:pt x="2" y="390"/>
                  </a:cubicBezTo>
                  <a:cubicBezTo>
                    <a:pt x="113" y="390"/>
                    <a:pt x="113" y="390"/>
                    <a:pt x="113" y="390"/>
                  </a:cubicBezTo>
                  <a:cubicBezTo>
                    <a:pt x="116" y="390"/>
                    <a:pt x="119" y="387"/>
                    <a:pt x="119" y="384"/>
                  </a:cubicBezTo>
                  <a:cubicBezTo>
                    <a:pt x="119" y="381"/>
                    <a:pt x="116" y="378"/>
                    <a:pt x="113" y="378"/>
                  </a:cubicBezTo>
                  <a:cubicBezTo>
                    <a:pt x="0" y="378"/>
                    <a:pt x="0" y="378"/>
                    <a:pt x="0" y="378"/>
                  </a:cubicBezTo>
                  <a:cubicBezTo>
                    <a:pt x="0" y="376"/>
                    <a:pt x="0" y="373"/>
                    <a:pt x="0" y="371"/>
                  </a:cubicBezTo>
                  <a:cubicBezTo>
                    <a:pt x="0" y="189"/>
                    <a:pt x="0" y="189"/>
                    <a:pt x="0" y="189"/>
                  </a:cubicBezTo>
                  <a:cubicBezTo>
                    <a:pt x="0" y="186"/>
                    <a:pt x="0" y="183"/>
                    <a:pt x="1" y="180"/>
                  </a:cubicBezTo>
                  <a:cubicBezTo>
                    <a:pt x="113" y="180"/>
                    <a:pt x="113" y="180"/>
                    <a:pt x="113" y="180"/>
                  </a:cubicBezTo>
                  <a:cubicBezTo>
                    <a:pt x="116" y="180"/>
                    <a:pt x="119" y="177"/>
                    <a:pt x="119" y="174"/>
                  </a:cubicBezTo>
                  <a:cubicBezTo>
                    <a:pt x="119" y="171"/>
                    <a:pt x="116" y="168"/>
                    <a:pt x="113" y="168"/>
                  </a:cubicBezTo>
                  <a:cubicBezTo>
                    <a:pt x="2" y="168"/>
                    <a:pt x="2" y="168"/>
                    <a:pt x="2" y="168"/>
                  </a:cubicBezTo>
                  <a:cubicBezTo>
                    <a:pt x="12" y="127"/>
                    <a:pt x="49" y="95"/>
                    <a:pt x="94" y="95"/>
                  </a:cubicBezTo>
                  <a:close/>
                  <a:moveTo>
                    <a:pt x="131" y="17"/>
                  </a:moveTo>
                  <a:cubicBezTo>
                    <a:pt x="189" y="17"/>
                    <a:pt x="189" y="17"/>
                    <a:pt x="189" y="17"/>
                  </a:cubicBezTo>
                  <a:cubicBezTo>
                    <a:pt x="191" y="17"/>
                    <a:pt x="192" y="19"/>
                    <a:pt x="192" y="20"/>
                  </a:cubicBezTo>
                  <a:cubicBezTo>
                    <a:pt x="192" y="76"/>
                    <a:pt x="192" y="76"/>
                    <a:pt x="192" y="76"/>
                  </a:cubicBezTo>
                  <a:cubicBezTo>
                    <a:pt x="192" y="78"/>
                    <a:pt x="191" y="79"/>
                    <a:pt x="189" y="79"/>
                  </a:cubicBezTo>
                  <a:cubicBezTo>
                    <a:pt x="183" y="79"/>
                    <a:pt x="183" y="79"/>
                    <a:pt x="183" y="79"/>
                  </a:cubicBezTo>
                  <a:cubicBezTo>
                    <a:pt x="183" y="89"/>
                    <a:pt x="183" y="89"/>
                    <a:pt x="183" y="89"/>
                  </a:cubicBezTo>
                  <a:cubicBezTo>
                    <a:pt x="138" y="89"/>
                    <a:pt x="138" y="89"/>
                    <a:pt x="138" y="89"/>
                  </a:cubicBezTo>
                  <a:cubicBezTo>
                    <a:pt x="138" y="79"/>
                    <a:pt x="138" y="79"/>
                    <a:pt x="138" y="79"/>
                  </a:cubicBezTo>
                  <a:cubicBezTo>
                    <a:pt x="131" y="79"/>
                    <a:pt x="131" y="79"/>
                    <a:pt x="131" y="79"/>
                  </a:cubicBezTo>
                  <a:cubicBezTo>
                    <a:pt x="130" y="79"/>
                    <a:pt x="128" y="78"/>
                    <a:pt x="128" y="76"/>
                  </a:cubicBezTo>
                  <a:cubicBezTo>
                    <a:pt x="128" y="20"/>
                    <a:pt x="128" y="20"/>
                    <a:pt x="128" y="20"/>
                  </a:cubicBezTo>
                  <a:cubicBezTo>
                    <a:pt x="128" y="19"/>
                    <a:pt x="130" y="17"/>
                    <a:pt x="131" y="17"/>
                  </a:cubicBezTo>
                  <a:close/>
                  <a:moveTo>
                    <a:pt x="72" y="0"/>
                  </a:moveTo>
                  <a:cubicBezTo>
                    <a:pt x="248" y="0"/>
                    <a:pt x="248" y="0"/>
                    <a:pt x="248" y="0"/>
                  </a:cubicBezTo>
                  <a:cubicBezTo>
                    <a:pt x="251" y="0"/>
                    <a:pt x="254" y="3"/>
                    <a:pt x="254" y="6"/>
                  </a:cubicBezTo>
                  <a:cubicBezTo>
                    <a:pt x="254" y="93"/>
                    <a:pt x="254" y="93"/>
                    <a:pt x="254" y="93"/>
                  </a:cubicBezTo>
                  <a:cubicBezTo>
                    <a:pt x="247" y="91"/>
                    <a:pt x="240" y="90"/>
                    <a:pt x="233" y="89"/>
                  </a:cubicBezTo>
                  <a:cubicBezTo>
                    <a:pt x="233" y="50"/>
                    <a:pt x="233" y="50"/>
                    <a:pt x="233" y="50"/>
                  </a:cubicBezTo>
                  <a:cubicBezTo>
                    <a:pt x="233" y="47"/>
                    <a:pt x="230" y="44"/>
                    <a:pt x="227" y="44"/>
                  </a:cubicBezTo>
                  <a:cubicBezTo>
                    <a:pt x="198" y="44"/>
                    <a:pt x="198" y="44"/>
                    <a:pt x="198" y="44"/>
                  </a:cubicBezTo>
                  <a:cubicBezTo>
                    <a:pt x="198" y="20"/>
                    <a:pt x="198" y="20"/>
                    <a:pt x="198" y="20"/>
                  </a:cubicBezTo>
                  <a:cubicBezTo>
                    <a:pt x="198" y="15"/>
                    <a:pt x="194" y="11"/>
                    <a:pt x="189" y="11"/>
                  </a:cubicBezTo>
                  <a:cubicBezTo>
                    <a:pt x="131" y="11"/>
                    <a:pt x="131" y="11"/>
                    <a:pt x="131" y="11"/>
                  </a:cubicBezTo>
                  <a:cubicBezTo>
                    <a:pt x="126" y="11"/>
                    <a:pt x="122" y="15"/>
                    <a:pt x="122" y="20"/>
                  </a:cubicBezTo>
                  <a:cubicBezTo>
                    <a:pt x="122" y="44"/>
                    <a:pt x="122" y="44"/>
                    <a:pt x="122" y="44"/>
                  </a:cubicBezTo>
                  <a:cubicBezTo>
                    <a:pt x="94" y="44"/>
                    <a:pt x="94" y="44"/>
                    <a:pt x="94" y="44"/>
                  </a:cubicBezTo>
                  <a:cubicBezTo>
                    <a:pt x="90" y="44"/>
                    <a:pt x="88" y="47"/>
                    <a:pt x="88" y="50"/>
                  </a:cubicBezTo>
                  <a:cubicBezTo>
                    <a:pt x="88" y="89"/>
                    <a:pt x="88" y="89"/>
                    <a:pt x="88" y="89"/>
                  </a:cubicBezTo>
                  <a:cubicBezTo>
                    <a:pt x="80" y="90"/>
                    <a:pt x="73" y="91"/>
                    <a:pt x="66" y="93"/>
                  </a:cubicBezTo>
                  <a:cubicBezTo>
                    <a:pt x="66" y="6"/>
                    <a:pt x="66" y="6"/>
                    <a:pt x="66" y="6"/>
                  </a:cubicBezTo>
                  <a:cubicBezTo>
                    <a:pt x="66" y="3"/>
                    <a:pt x="69" y="0"/>
                    <a:pt x="72" y="0"/>
                  </a:cubicBez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19"/>
            <p:cNvSpPr>
              <a:spLocks noEditPoints="1"/>
            </p:cNvSpPr>
            <p:nvPr/>
          </p:nvSpPr>
          <p:spPr bwMode="auto">
            <a:xfrm>
              <a:off x="10739581" y="2343277"/>
              <a:ext cx="458522" cy="479904"/>
            </a:xfrm>
            <a:custGeom>
              <a:avLst/>
              <a:gdLst>
                <a:gd name="T0" fmla="*/ 48 w 54"/>
                <a:gd name="T1" fmla="*/ 22 h 56"/>
                <a:gd name="T2" fmla="*/ 46 w 54"/>
                <a:gd name="T3" fmla="*/ 15 h 56"/>
                <a:gd name="T4" fmla="*/ 49 w 54"/>
                <a:gd name="T5" fmla="*/ 12 h 56"/>
                <a:gd name="T6" fmla="*/ 48 w 54"/>
                <a:gd name="T7" fmla="*/ 2 h 56"/>
                <a:gd name="T8" fmla="*/ 54 w 54"/>
                <a:gd name="T9" fmla="*/ 14 h 56"/>
                <a:gd name="T10" fmla="*/ 54 w 54"/>
                <a:gd name="T11" fmla="*/ 26 h 56"/>
                <a:gd name="T12" fmla="*/ 49 w 54"/>
                <a:gd name="T13" fmla="*/ 22 h 56"/>
                <a:gd name="T14" fmla="*/ 5 w 54"/>
                <a:gd name="T15" fmla="*/ 6 h 56"/>
                <a:gd name="T16" fmla="*/ 20 w 54"/>
                <a:gd name="T17" fmla="*/ 23 h 56"/>
                <a:gd name="T18" fmla="*/ 35 w 54"/>
                <a:gd name="T19" fmla="*/ 6 h 56"/>
                <a:gd name="T20" fmla="*/ 0 w 54"/>
                <a:gd name="T21" fmla="*/ 56 h 56"/>
                <a:gd name="T22" fmla="*/ 40 w 54"/>
                <a:gd name="T23" fmla="*/ 53 h 56"/>
                <a:gd name="T24" fmla="*/ 35 w 54"/>
                <a:gd name="T25" fmla="*/ 51 h 56"/>
                <a:gd name="T26" fmla="*/ 35 w 54"/>
                <a:gd name="T27" fmla="*/ 30 h 56"/>
                <a:gd name="T28" fmla="*/ 40 w 54"/>
                <a:gd name="T29" fmla="*/ 29 h 56"/>
                <a:gd name="T30" fmla="*/ 40 w 54"/>
                <a:gd name="T31" fmla="*/ 27 h 56"/>
                <a:gd name="T32" fmla="*/ 41 w 54"/>
                <a:gd name="T33" fmla="*/ 50 h 56"/>
                <a:gd name="T34" fmla="*/ 50 w 54"/>
                <a:gd name="T35" fmla="*/ 55 h 56"/>
                <a:gd name="T36" fmla="*/ 54 w 54"/>
                <a:gd name="T37" fmla="*/ 27 h 56"/>
                <a:gd name="T38" fmla="*/ 50 w 54"/>
                <a:gd name="T39" fmla="*/ 50 h 56"/>
                <a:gd name="T40" fmla="*/ 46 w 54"/>
                <a:gd name="T41" fmla="*/ 50 h 56"/>
                <a:gd name="T42" fmla="*/ 47 w 54"/>
                <a:gd name="T43" fmla="*/ 27 h 56"/>
                <a:gd name="T44" fmla="*/ 40 w 54"/>
                <a:gd name="T45" fmla="*/ 22 h 56"/>
                <a:gd name="T46" fmla="*/ 38 w 54"/>
                <a:gd name="T47" fmla="*/ 0 h 56"/>
                <a:gd name="T48" fmla="*/ 0 w 54"/>
                <a:gd name="T49" fmla="*/ 3 h 56"/>
                <a:gd name="T50" fmla="*/ 1 w 54"/>
                <a:gd name="T51" fmla="*/ 29 h 56"/>
                <a:gd name="T52" fmla="*/ 5 w 54"/>
                <a:gd name="T53" fmla="*/ 30 h 56"/>
                <a:gd name="T54" fmla="*/ 5 w 54"/>
                <a:gd name="T55" fmla="*/ 51 h 56"/>
                <a:gd name="T56" fmla="*/ 0 w 54"/>
                <a:gd name="T57" fmla="*/ 53 h 56"/>
                <a:gd name="T58" fmla="*/ 20 w 54"/>
                <a:gd name="T59" fmla="*/ 17 h 56"/>
                <a:gd name="T60" fmla="*/ 26 w 54"/>
                <a:gd name="T61" fmla="*/ 11 h 56"/>
                <a:gd name="T62" fmla="*/ 25 w 54"/>
                <a:gd name="T63" fmla="*/ 18 h 56"/>
                <a:gd name="T64" fmla="*/ 12 w 54"/>
                <a:gd name="T65" fmla="*/ 22 h 56"/>
                <a:gd name="T66" fmla="*/ 50 w 54"/>
                <a:gd name="T67" fmla="*/ 15 h 56"/>
                <a:gd name="T68" fmla="*/ 49 w 54"/>
                <a:gd name="T69" fmla="*/ 16 h 56"/>
                <a:gd name="T70" fmla="*/ 49 w 54"/>
                <a:gd name="T71" fmla="*/ 19 h 56"/>
                <a:gd name="T72" fmla="*/ 50 w 54"/>
                <a:gd name="T73"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6">
                  <a:moveTo>
                    <a:pt x="49" y="22"/>
                  </a:moveTo>
                  <a:cubicBezTo>
                    <a:pt x="48" y="22"/>
                    <a:pt x="48" y="22"/>
                    <a:pt x="48" y="22"/>
                  </a:cubicBezTo>
                  <a:cubicBezTo>
                    <a:pt x="46" y="22"/>
                    <a:pt x="45" y="20"/>
                    <a:pt x="45" y="18"/>
                  </a:cubicBezTo>
                  <a:cubicBezTo>
                    <a:pt x="46" y="15"/>
                    <a:pt x="46" y="15"/>
                    <a:pt x="46" y="15"/>
                  </a:cubicBezTo>
                  <a:cubicBezTo>
                    <a:pt x="46" y="14"/>
                    <a:pt x="47" y="12"/>
                    <a:pt x="48" y="12"/>
                  </a:cubicBezTo>
                  <a:cubicBezTo>
                    <a:pt x="49" y="12"/>
                    <a:pt x="49" y="12"/>
                    <a:pt x="49" y="12"/>
                  </a:cubicBezTo>
                  <a:cubicBezTo>
                    <a:pt x="46" y="4"/>
                    <a:pt x="46" y="4"/>
                    <a:pt x="46" y="4"/>
                  </a:cubicBezTo>
                  <a:cubicBezTo>
                    <a:pt x="48" y="2"/>
                    <a:pt x="48" y="2"/>
                    <a:pt x="48" y="2"/>
                  </a:cubicBezTo>
                  <a:cubicBezTo>
                    <a:pt x="54" y="12"/>
                    <a:pt x="54" y="12"/>
                    <a:pt x="54" y="12"/>
                  </a:cubicBezTo>
                  <a:cubicBezTo>
                    <a:pt x="54" y="13"/>
                    <a:pt x="54" y="13"/>
                    <a:pt x="54" y="14"/>
                  </a:cubicBezTo>
                  <a:cubicBezTo>
                    <a:pt x="54" y="18"/>
                    <a:pt x="54" y="21"/>
                    <a:pt x="54" y="25"/>
                  </a:cubicBezTo>
                  <a:cubicBezTo>
                    <a:pt x="54" y="26"/>
                    <a:pt x="54" y="26"/>
                    <a:pt x="54" y="26"/>
                  </a:cubicBezTo>
                  <a:cubicBezTo>
                    <a:pt x="49" y="26"/>
                    <a:pt x="49" y="26"/>
                    <a:pt x="49" y="26"/>
                  </a:cubicBezTo>
                  <a:cubicBezTo>
                    <a:pt x="49" y="22"/>
                    <a:pt x="49" y="22"/>
                    <a:pt x="49" y="22"/>
                  </a:cubicBezTo>
                  <a:cubicBezTo>
                    <a:pt x="49" y="22"/>
                    <a:pt x="49" y="22"/>
                    <a:pt x="49" y="22"/>
                  </a:cubicBezTo>
                  <a:close/>
                  <a:moveTo>
                    <a:pt x="5" y="6"/>
                  </a:moveTo>
                  <a:cubicBezTo>
                    <a:pt x="5" y="23"/>
                    <a:pt x="5" y="23"/>
                    <a:pt x="5" y="23"/>
                  </a:cubicBezTo>
                  <a:cubicBezTo>
                    <a:pt x="20" y="23"/>
                    <a:pt x="20" y="23"/>
                    <a:pt x="20" y="23"/>
                  </a:cubicBezTo>
                  <a:cubicBezTo>
                    <a:pt x="35" y="23"/>
                    <a:pt x="35" y="23"/>
                    <a:pt x="35" y="23"/>
                  </a:cubicBezTo>
                  <a:cubicBezTo>
                    <a:pt x="35" y="6"/>
                    <a:pt x="35" y="6"/>
                    <a:pt x="35" y="6"/>
                  </a:cubicBezTo>
                  <a:cubicBezTo>
                    <a:pt x="5" y="6"/>
                    <a:pt x="5" y="6"/>
                    <a:pt x="5" y="6"/>
                  </a:cubicBezTo>
                  <a:close/>
                  <a:moveTo>
                    <a:pt x="0" y="56"/>
                  </a:moveTo>
                  <a:cubicBezTo>
                    <a:pt x="40" y="56"/>
                    <a:pt x="40" y="56"/>
                    <a:pt x="40" y="56"/>
                  </a:cubicBezTo>
                  <a:cubicBezTo>
                    <a:pt x="40" y="53"/>
                    <a:pt x="40" y="53"/>
                    <a:pt x="40" y="53"/>
                  </a:cubicBezTo>
                  <a:cubicBezTo>
                    <a:pt x="40" y="52"/>
                    <a:pt x="39" y="51"/>
                    <a:pt x="38" y="51"/>
                  </a:cubicBezTo>
                  <a:cubicBezTo>
                    <a:pt x="35" y="51"/>
                    <a:pt x="35" y="51"/>
                    <a:pt x="35" y="51"/>
                  </a:cubicBezTo>
                  <a:cubicBezTo>
                    <a:pt x="34" y="51"/>
                    <a:pt x="33" y="50"/>
                    <a:pt x="33" y="50"/>
                  </a:cubicBezTo>
                  <a:cubicBezTo>
                    <a:pt x="35" y="30"/>
                    <a:pt x="35" y="30"/>
                    <a:pt x="35" y="30"/>
                  </a:cubicBezTo>
                  <a:cubicBezTo>
                    <a:pt x="35" y="30"/>
                    <a:pt x="36" y="29"/>
                    <a:pt x="36" y="29"/>
                  </a:cubicBezTo>
                  <a:cubicBezTo>
                    <a:pt x="40" y="29"/>
                    <a:pt x="40" y="29"/>
                    <a:pt x="40" y="29"/>
                  </a:cubicBezTo>
                  <a:cubicBezTo>
                    <a:pt x="40" y="29"/>
                    <a:pt x="40" y="29"/>
                    <a:pt x="40" y="28"/>
                  </a:cubicBezTo>
                  <a:cubicBezTo>
                    <a:pt x="40" y="27"/>
                    <a:pt x="40" y="27"/>
                    <a:pt x="40" y="27"/>
                  </a:cubicBezTo>
                  <a:cubicBezTo>
                    <a:pt x="43" y="27"/>
                    <a:pt x="43" y="27"/>
                    <a:pt x="43" y="27"/>
                  </a:cubicBezTo>
                  <a:cubicBezTo>
                    <a:pt x="41" y="50"/>
                    <a:pt x="41" y="50"/>
                    <a:pt x="41" y="50"/>
                  </a:cubicBezTo>
                  <a:cubicBezTo>
                    <a:pt x="41" y="53"/>
                    <a:pt x="43" y="55"/>
                    <a:pt x="45" y="55"/>
                  </a:cubicBezTo>
                  <a:cubicBezTo>
                    <a:pt x="46" y="55"/>
                    <a:pt x="49" y="55"/>
                    <a:pt x="50" y="55"/>
                  </a:cubicBezTo>
                  <a:cubicBezTo>
                    <a:pt x="53" y="55"/>
                    <a:pt x="54" y="53"/>
                    <a:pt x="54" y="50"/>
                  </a:cubicBezTo>
                  <a:cubicBezTo>
                    <a:pt x="54" y="27"/>
                    <a:pt x="54" y="27"/>
                    <a:pt x="54" y="27"/>
                  </a:cubicBezTo>
                  <a:cubicBezTo>
                    <a:pt x="50" y="27"/>
                    <a:pt x="50" y="27"/>
                    <a:pt x="50" y="27"/>
                  </a:cubicBezTo>
                  <a:cubicBezTo>
                    <a:pt x="50" y="50"/>
                    <a:pt x="50" y="50"/>
                    <a:pt x="50" y="50"/>
                  </a:cubicBezTo>
                  <a:cubicBezTo>
                    <a:pt x="50" y="50"/>
                    <a:pt x="50" y="50"/>
                    <a:pt x="49" y="50"/>
                  </a:cubicBezTo>
                  <a:cubicBezTo>
                    <a:pt x="49" y="50"/>
                    <a:pt x="47" y="50"/>
                    <a:pt x="46" y="50"/>
                  </a:cubicBezTo>
                  <a:cubicBezTo>
                    <a:pt x="46" y="50"/>
                    <a:pt x="46" y="50"/>
                    <a:pt x="46" y="50"/>
                  </a:cubicBezTo>
                  <a:cubicBezTo>
                    <a:pt x="47" y="27"/>
                    <a:pt x="47" y="27"/>
                    <a:pt x="47" y="27"/>
                  </a:cubicBezTo>
                  <a:cubicBezTo>
                    <a:pt x="47" y="24"/>
                    <a:pt x="46" y="22"/>
                    <a:pt x="43" y="22"/>
                  </a:cubicBezTo>
                  <a:cubicBezTo>
                    <a:pt x="40" y="22"/>
                    <a:pt x="40" y="22"/>
                    <a:pt x="40" y="22"/>
                  </a:cubicBezTo>
                  <a:cubicBezTo>
                    <a:pt x="40" y="3"/>
                    <a:pt x="40" y="3"/>
                    <a:pt x="40" y="3"/>
                  </a:cubicBezTo>
                  <a:cubicBezTo>
                    <a:pt x="40" y="2"/>
                    <a:pt x="39" y="0"/>
                    <a:pt x="38" y="0"/>
                  </a:cubicBezTo>
                  <a:cubicBezTo>
                    <a:pt x="2" y="0"/>
                    <a:pt x="2" y="0"/>
                    <a:pt x="2" y="0"/>
                  </a:cubicBezTo>
                  <a:cubicBezTo>
                    <a:pt x="1" y="0"/>
                    <a:pt x="0" y="2"/>
                    <a:pt x="0" y="3"/>
                  </a:cubicBezTo>
                  <a:cubicBezTo>
                    <a:pt x="0" y="28"/>
                    <a:pt x="0" y="28"/>
                    <a:pt x="0" y="28"/>
                  </a:cubicBezTo>
                  <a:cubicBezTo>
                    <a:pt x="0" y="29"/>
                    <a:pt x="0" y="29"/>
                    <a:pt x="1" y="29"/>
                  </a:cubicBezTo>
                  <a:cubicBezTo>
                    <a:pt x="4" y="29"/>
                    <a:pt x="4" y="29"/>
                    <a:pt x="4" y="29"/>
                  </a:cubicBezTo>
                  <a:cubicBezTo>
                    <a:pt x="4" y="29"/>
                    <a:pt x="5" y="30"/>
                    <a:pt x="5" y="30"/>
                  </a:cubicBezTo>
                  <a:cubicBezTo>
                    <a:pt x="7" y="50"/>
                    <a:pt x="7" y="50"/>
                    <a:pt x="7" y="50"/>
                  </a:cubicBezTo>
                  <a:cubicBezTo>
                    <a:pt x="7" y="50"/>
                    <a:pt x="6" y="51"/>
                    <a:pt x="5" y="51"/>
                  </a:cubicBezTo>
                  <a:cubicBezTo>
                    <a:pt x="2" y="51"/>
                    <a:pt x="2" y="51"/>
                    <a:pt x="2" y="51"/>
                  </a:cubicBezTo>
                  <a:cubicBezTo>
                    <a:pt x="1" y="51"/>
                    <a:pt x="0" y="52"/>
                    <a:pt x="0" y="53"/>
                  </a:cubicBezTo>
                  <a:cubicBezTo>
                    <a:pt x="0" y="56"/>
                    <a:pt x="0" y="56"/>
                    <a:pt x="0" y="56"/>
                  </a:cubicBezTo>
                  <a:close/>
                  <a:moveTo>
                    <a:pt x="20" y="17"/>
                  </a:moveTo>
                  <a:cubicBezTo>
                    <a:pt x="21" y="17"/>
                    <a:pt x="21" y="17"/>
                    <a:pt x="22" y="17"/>
                  </a:cubicBezTo>
                  <a:cubicBezTo>
                    <a:pt x="26" y="11"/>
                    <a:pt x="26" y="11"/>
                    <a:pt x="26" y="11"/>
                  </a:cubicBezTo>
                  <a:cubicBezTo>
                    <a:pt x="27" y="11"/>
                    <a:pt x="27" y="11"/>
                    <a:pt x="27" y="11"/>
                  </a:cubicBezTo>
                  <a:cubicBezTo>
                    <a:pt x="25" y="18"/>
                    <a:pt x="25" y="18"/>
                    <a:pt x="25" y="18"/>
                  </a:cubicBezTo>
                  <a:cubicBezTo>
                    <a:pt x="26" y="19"/>
                    <a:pt x="27" y="20"/>
                    <a:pt x="28" y="22"/>
                  </a:cubicBezTo>
                  <a:cubicBezTo>
                    <a:pt x="12" y="22"/>
                    <a:pt x="12" y="22"/>
                    <a:pt x="12" y="22"/>
                  </a:cubicBezTo>
                  <a:cubicBezTo>
                    <a:pt x="14" y="19"/>
                    <a:pt x="17" y="17"/>
                    <a:pt x="20" y="17"/>
                  </a:cubicBezTo>
                  <a:close/>
                  <a:moveTo>
                    <a:pt x="50" y="15"/>
                  </a:moveTo>
                  <a:cubicBezTo>
                    <a:pt x="49" y="15"/>
                    <a:pt x="49" y="15"/>
                    <a:pt x="49" y="15"/>
                  </a:cubicBezTo>
                  <a:cubicBezTo>
                    <a:pt x="49" y="15"/>
                    <a:pt x="49" y="16"/>
                    <a:pt x="49" y="16"/>
                  </a:cubicBezTo>
                  <a:cubicBezTo>
                    <a:pt x="49" y="16"/>
                    <a:pt x="48" y="18"/>
                    <a:pt x="48" y="19"/>
                  </a:cubicBezTo>
                  <a:cubicBezTo>
                    <a:pt x="48" y="19"/>
                    <a:pt x="48" y="19"/>
                    <a:pt x="49" y="19"/>
                  </a:cubicBezTo>
                  <a:cubicBezTo>
                    <a:pt x="50" y="19"/>
                    <a:pt x="50" y="19"/>
                    <a:pt x="50" y="19"/>
                  </a:cubicBezTo>
                  <a:lnTo>
                    <a:pt x="50" y="15"/>
                  </a:ln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ángulo redondeado 16"/>
          <p:cNvSpPr/>
          <p:nvPr/>
        </p:nvSpPr>
        <p:spPr bwMode="auto">
          <a:xfrm>
            <a:off x="2087469" y="1419908"/>
            <a:ext cx="1494966" cy="1800771"/>
          </a:xfrm>
          <a:prstGeom prst="roundRect">
            <a:avLst/>
          </a:prstGeom>
          <a:noFill/>
          <a:ln w="50800">
            <a:solidFill>
              <a:schemeClr val="accent6">
                <a:lumMod val="60000"/>
                <a:lumOff val="40000"/>
              </a:schemeClr>
            </a:solidFill>
            <a:prstDash val="sysDash"/>
          </a:ln>
          <a:extLst/>
        </p:spPr>
        <p:txBody>
          <a:bodyPr vert="horz" wrap="square" lIns="91440" tIns="45720" rIns="91440" bIns="45720" numCol="1" rtlCol="0"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08" name="Rectángulo redondeado 107"/>
          <p:cNvSpPr/>
          <p:nvPr/>
        </p:nvSpPr>
        <p:spPr bwMode="auto">
          <a:xfrm>
            <a:off x="5079700" y="1419908"/>
            <a:ext cx="6776939" cy="1800771"/>
          </a:xfrm>
          <a:prstGeom prst="roundRect">
            <a:avLst/>
          </a:prstGeom>
          <a:noFill/>
          <a:ln w="50800">
            <a:solidFill>
              <a:schemeClr val="accent6">
                <a:lumMod val="60000"/>
                <a:lumOff val="40000"/>
              </a:schemeClr>
            </a:solidFill>
            <a:prstDash val="sysDash"/>
          </a:ln>
          <a:extLst/>
        </p:spPr>
        <p:txBody>
          <a:bodyPr vert="horz" wrap="square" lIns="91440" tIns="45720" rIns="91440" bIns="45720" numCol="1" rtlCol="0"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31" name="CuadroTexto 230"/>
          <p:cNvSpPr txBox="1"/>
          <p:nvPr/>
        </p:nvSpPr>
        <p:spPr>
          <a:xfrm>
            <a:off x="1415480" y="5250585"/>
            <a:ext cx="1859867"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Generación</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232" name="CuadroTexto 231"/>
          <p:cNvSpPr txBox="1"/>
          <p:nvPr/>
        </p:nvSpPr>
        <p:spPr>
          <a:xfrm>
            <a:off x="5231904" y="5393726"/>
            <a:ext cx="224933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Operador del Sistema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y del Mercado</a:t>
            </a:r>
          </a:p>
        </p:txBody>
      </p:sp>
      <p:sp>
        <p:nvSpPr>
          <p:cNvPr id="233" name="CuadroTexto 232"/>
          <p:cNvSpPr txBox="1"/>
          <p:nvPr/>
        </p:nvSpPr>
        <p:spPr>
          <a:xfrm>
            <a:off x="3387131" y="6361044"/>
            <a:ext cx="1859867"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Transmisión</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234" name="CuadroTexto 233"/>
          <p:cNvSpPr txBox="1"/>
          <p:nvPr/>
        </p:nvSpPr>
        <p:spPr>
          <a:xfrm>
            <a:off x="7399251" y="6364410"/>
            <a:ext cx="1859867"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Distribución</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235" name="CuadroTexto 234"/>
          <p:cNvSpPr txBox="1"/>
          <p:nvPr/>
        </p:nvSpPr>
        <p:spPr>
          <a:xfrm>
            <a:off x="9363795" y="5146229"/>
            <a:ext cx="1859867"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Suministro y Comercialización</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236" name="Freeform 34"/>
          <p:cNvSpPr>
            <a:spLocks/>
          </p:cNvSpPr>
          <p:nvPr/>
        </p:nvSpPr>
        <p:spPr bwMode="auto">
          <a:xfrm>
            <a:off x="2107647" y="4524322"/>
            <a:ext cx="475531" cy="726263"/>
          </a:xfrm>
          <a:custGeom>
            <a:avLst/>
            <a:gdLst>
              <a:gd name="T0" fmla="*/ 121 w 121"/>
              <a:gd name="T1" fmla="*/ 55 h 168"/>
              <a:gd name="T2" fmla="*/ 68 w 121"/>
              <a:gd name="T3" fmla="*/ 55 h 168"/>
              <a:gd name="T4" fmla="*/ 90 w 121"/>
              <a:gd name="T5" fmla="*/ 0 h 168"/>
              <a:gd name="T6" fmla="*/ 29 w 121"/>
              <a:gd name="T7" fmla="*/ 0 h 168"/>
              <a:gd name="T8" fmla="*/ 0 w 121"/>
              <a:gd name="T9" fmla="*/ 89 h 168"/>
              <a:gd name="T10" fmla="*/ 60 w 121"/>
              <a:gd name="T11" fmla="*/ 89 h 168"/>
              <a:gd name="T12" fmla="*/ 46 w 121"/>
              <a:gd name="T13" fmla="*/ 168 h 168"/>
              <a:gd name="T14" fmla="*/ 121 w 121"/>
              <a:gd name="T15" fmla="*/ 55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68">
                <a:moveTo>
                  <a:pt x="121" y="55"/>
                </a:moveTo>
                <a:lnTo>
                  <a:pt x="68" y="55"/>
                </a:lnTo>
                <a:lnTo>
                  <a:pt x="90" y="0"/>
                </a:lnTo>
                <a:lnTo>
                  <a:pt x="29" y="0"/>
                </a:lnTo>
                <a:lnTo>
                  <a:pt x="0" y="89"/>
                </a:lnTo>
                <a:lnTo>
                  <a:pt x="60" y="89"/>
                </a:lnTo>
                <a:lnTo>
                  <a:pt x="46" y="168"/>
                </a:lnTo>
                <a:lnTo>
                  <a:pt x="121" y="55"/>
                </a:ln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48" name="Freeform 62"/>
          <p:cNvSpPr>
            <a:spLocks noEditPoints="1"/>
          </p:cNvSpPr>
          <p:nvPr/>
        </p:nvSpPr>
        <p:spPr bwMode="auto">
          <a:xfrm>
            <a:off x="9926302" y="4450443"/>
            <a:ext cx="646175" cy="282887"/>
          </a:xfrm>
          <a:custGeom>
            <a:avLst/>
            <a:gdLst>
              <a:gd name="T0" fmla="*/ 29 w 89"/>
              <a:gd name="T1" fmla="*/ 8 h 39"/>
              <a:gd name="T2" fmla="*/ 36 w 89"/>
              <a:gd name="T3" fmla="*/ 9 h 39"/>
              <a:gd name="T4" fmla="*/ 28 w 89"/>
              <a:gd name="T5" fmla="*/ 11 h 39"/>
              <a:gd name="T6" fmla="*/ 25 w 89"/>
              <a:gd name="T7" fmla="*/ 28 h 39"/>
              <a:gd name="T8" fmla="*/ 28 w 89"/>
              <a:gd name="T9" fmla="*/ 29 h 39"/>
              <a:gd name="T10" fmla="*/ 28 w 89"/>
              <a:gd name="T11" fmla="*/ 30 h 39"/>
              <a:gd name="T12" fmla="*/ 28 w 89"/>
              <a:gd name="T13" fmla="*/ 32 h 39"/>
              <a:gd name="T14" fmla="*/ 26 w 89"/>
              <a:gd name="T15" fmla="*/ 31 h 39"/>
              <a:gd name="T16" fmla="*/ 21 w 89"/>
              <a:gd name="T17" fmla="*/ 31 h 39"/>
              <a:gd name="T18" fmla="*/ 7 w 89"/>
              <a:gd name="T19" fmla="*/ 1 h 39"/>
              <a:gd name="T20" fmla="*/ 61 w 89"/>
              <a:gd name="T21" fmla="*/ 9 h 39"/>
              <a:gd name="T22" fmla="*/ 49 w 89"/>
              <a:gd name="T23" fmla="*/ 8 h 39"/>
              <a:gd name="T24" fmla="*/ 34 w 89"/>
              <a:gd name="T25" fmla="*/ 14 h 39"/>
              <a:gd name="T26" fmla="*/ 40 w 89"/>
              <a:gd name="T27" fmla="*/ 13 h 39"/>
              <a:gd name="T28" fmla="*/ 60 w 89"/>
              <a:gd name="T29" fmla="*/ 21 h 39"/>
              <a:gd name="T30" fmla="*/ 60 w 89"/>
              <a:gd name="T31" fmla="*/ 21 h 39"/>
              <a:gd name="T32" fmla="*/ 59 w 89"/>
              <a:gd name="T33" fmla="*/ 25 h 39"/>
              <a:gd name="T34" fmla="*/ 48 w 89"/>
              <a:gd name="T35" fmla="*/ 22 h 39"/>
              <a:gd name="T36" fmla="*/ 56 w 89"/>
              <a:gd name="T37" fmla="*/ 27 h 39"/>
              <a:gd name="T38" fmla="*/ 55 w 89"/>
              <a:gd name="T39" fmla="*/ 29 h 39"/>
              <a:gd name="T40" fmla="*/ 43 w 89"/>
              <a:gd name="T41" fmla="*/ 26 h 39"/>
              <a:gd name="T42" fmla="*/ 51 w 89"/>
              <a:gd name="T43" fmla="*/ 33 h 39"/>
              <a:gd name="T44" fmla="*/ 41 w 89"/>
              <a:gd name="T45" fmla="*/ 30 h 39"/>
              <a:gd name="T46" fmla="*/ 47 w 89"/>
              <a:gd name="T47" fmla="*/ 36 h 39"/>
              <a:gd name="T48" fmla="*/ 42 w 89"/>
              <a:gd name="T49" fmla="*/ 32 h 39"/>
              <a:gd name="T50" fmla="*/ 38 w 89"/>
              <a:gd name="T51" fmla="*/ 32 h 39"/>
              <a:gd name="T52" fmla="*/ 37 w 89"/>
              <a:gd name="T53" fmla="*/ 32 h 39"/>
              <a:gd name="T54" fmla="*/ 33 w 89"/>
              <a:gd name="T55" fmla="*/ 28 h 39"/>
              <a:gd name="T56" fmla="*/ 36 w 89"/>
              <a:gd name="T57" fmla="*/ 37 h 39"/>
              <a:gd name="T58" fmla="*/ 38 w 89"/>
              <a:gd name="T59" fmla="*/ 35 h 39"/>
              <a:gd name="T60" fmla="*/ 41 w 89"/>
              <a:gd name="T61" fmla="*/ 38 h 39"/>
              <a:gd name="T62" fmla="*/ 46 w 89"/>
              <a:gd name="T63" fmla="*/ 39 h 39"/>
              <a:gd name="T64" fmla="*/ 47 w 89"/>
              <a:gd name="T65" fmla="*/ 39 h 39"/>
              <a:gd name="T66" fmla="*/ 51 w 89"/>
              <a:gd name="T67" fmla="*/ 35 h 39"/>
              <a:gd name="T68" fmla="*/ 51 w 89"/>
              <a:gd name="T69" fmla="*/ 35 h 39"/>
              <a:gd name="T70" fmla="*/ 54 w 89"/>
              <a:gd name="T71" fmla="*/ 31 h 39"/>
              <a:gd name="T72" fmla="*/ 57 w 89"/>
              <a:gd name="T73" fmla="*/ 29 h 39"/>
              <a:gd name="T74" fmla="*/ 66 w 89"/>
              <a:gd name="T75" fmla="*/ 27 h 39"/>
              <a:gd name="T76" fmla="*/ 89 w 89"/>
              <a:gd name="T77" fmla="*/ 22 h 39"/>
              <a:gd name="T78" fmla="*/ 60 w 89"/>
              <a:gd name="T79" fmla="*/ 7 h 39"/>
              <a:gd name="T80" fmla="*/ 29 w 89"/>
              <a:gd name="T81" fmla="*/ 33 h 39"/>
              <a:gd name="T82" fmla="*/ 32 w 89"/>
              <a:gd name="T8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39">
                <a:moveTo>
                  <a:pt x="7" y="1"/>
                </a:moveTo>
                <a:cubicBezTo>
                  <a:pt x="29" y="8"/>
                  <a:pt x="29" y="8"/>
                  <a:pt x="29" y="8"/>
                </a:cubicBezTo>
                <a:cubicBezTo>
                  <a:pt x="28" y="9"/>
                  <a:pt x="28" y="9"/>
                  <a:pt x="28" y="9"/>
                </a:cubicBezTo>
                <a:cubicBezTo>
                  <a:pt x="36" y="9"/>
                  <a:pt x="36" y="9"/>
                  <a:pt x="36" y="9"/>
                </a:cubicBezTo>
                <a:cubicBezTo>
                  <a:pt x="34" y="12"/>
                  <a:pt x="34" y="12"/>
                  <a:pt x="34" y="12"/>
                </a:cubicBezTo>
                <a:cubicBezTo>
                  <a:pt x="28" y="11"/>
                  <a:pt x="28" y="11"/>
                  <a:pt x="28" y="11"/>
                </a:cubicBezTo>
                <a:cubicBezTo>
                  <a:pt x="23" y="27"/>
                  <a:pt x="23" y="27"/>
                  <a:pt x="23" y="27"/>
                </a:cubicBezTo>
                <a:cubicBezTo>
                  <a:pt x="25" y="28"/>
                  <a:pt x="25" y="28"/>
                  <a:pt x="25" y="28"/>
                </a:cubicBezTo>
                <a:cubicBezTo>
                  <a:pt x="26" y="28"/>
                  <a:pt x="26" y="27"/>
                  <a:pt x="26" y="27"/>
                </a:cubicBezTo>
                <a:cubicBezTo>
                  <a:pt x="26" y="27"/>
                  <a:pt x="28" y="28"/>
                  <a:pt x="28" y="29"/>
                </a:cubicBezTo>
                <a:cubicBezTo>
                  <a:pt x="28" y="29"/>
                  <a:pt x="28" y="30"/>
                  <a:pt x="28" y="30"/>
                </a:cubicBezTo>
                <a:cubicBezTo>
                  <a:pt x="28" y="30"/>
                  <a:pt x="28" y="30"/>
                  <a:pt x="28" y="30"/>
                </a:cubicBezTo>
                <a:cubicBezTo>
                  <a:pt x="28" y="31"/>
                  <a:pt x="28" y="31"/>
                  <a:pt x="28" y="31"/>
                </a:cubicBezTo>
                <a:cubicBezTo>
                  <a:pt x="28" y="32"/>
                  <a:pt x="28" y="32"/>
                  <a:pt x="28" y="32"/>
                </a:cubicBezTo>
                <a:cubicBezTo>
                  <a:pt x="28" y="32"/>
                  <a:pt x="26" y="32"/>
                  <a:pt x="26" y="31"/>
                </a:cubicBezTo>
                <a:cubicBezTo>
                  <a:pt x="26" y="31"/>
                  <a:pt x="26" y="31"/>
                  <a:pt x="26" y="31"/>
                </a:cubicBezTo>
                <a:cubicBezTo>
                  <a:pt x="22" y="29"/>
                  <a:pt x="22" y="29"/>
                  <a:pt x="22" y="29"/>
                </a:cubicBezTo>
                <a:cubicBezTo>
                  <a:pt x="21" y="31"/>
                  <a:pt x="21" y="31"/>
                  <a:pt x="21" y="31"/>
                </a:cubicBezTo>
                <a:cubicBezTo>
                  <a:pt x="0" y="24"/>
                  <a:pt x="0" y="24"/>
                  <a:pt x="0" y="24"/>
                </a:cubicBezTo>
                <a:cubicBezTo>
                  <a:pt x="7" y="1"/>
                  <a:pt x="7" y="1"/>
                  <a:pt x="7" y="1"/>
                </a:cubicBezTo>
                <a:close/>
                <a:moveTo>
                  <a:pt x="60" y="7"/>
                </a:moveTo>
                <a:cubicBezTo>
                  <a:pt x="61" y="9"/>
                  <a:pt x="61" y="9"/>
                  <a:pt x="61" y="9"/>
                </a:cubicBezTo>
                <a:cubicBezTo>
                  <a:pt x="55" y="11"/>
                  <a:pt x="55" y="11"/>
                  <a:pt x="55" y="11"/>
                </a:cubicBezTo>
                <a:cubicBezTo>
                  <a:pt x="49" y="8"/>
                  <a:pt x="49" y="8"/>
                  <a:pt x="49" y="8"/>
                </a:cubicBezTo>
                <a:cubicBezTo>
                  <a:pt x="40" y="8"/>
                  <a:pt x="40" y="8"/>
                  <a:pt x="40" y="8"/>
                </a:cubicBezTo>
                <a:cubicBezTo>
                  <a:pt x="34" y="14"/>
                  <a:pt x="34" y="14"/>
                  <a:pt x="34" y="14"/>
                </a:cubicBezTo>
                <a:cubicBezTo>
                  <a:pt x="34" y="14"/>
                  <a:pt x="35" y="16"/>
                  <a:pt x="36" y="16"/>
                </a:cubicBezTo>
                <a:cubicBezTo>
                  <a:pt x="37" y="16"/>
                  <a:pt x="40" y="13"/>
                  <a:pt x="40" y="13"/>
                </a:cubicBezTo>
                <a:cubicBezTo>
                  <a:pt x="46" y="13"/>
                  <a:pt x="46" y="13"/>
                  <a:pt x="46" y="13"/>
                </a:cubicBezTo>
                <a:cubicBezTo>
                  <a:pt x="60" y="21"/>
                  <a:pt x="60" y="21"/>
                  <a:pt x="60" y="21"/>
                </a:cubicBezTo>
                <a:cubicBezTo>
                  <a:pt x="60" y="21"/>
                  <a:pt x="60" y="21"/>
                  <a:pt x="60" y="21"/>
                </a:cubicBezTo>
                <a:cubicBezTo>
                  <a:pt x="60" y="21"/>
                  <a:pt x="60" y="21"/>
                  <a:pt x="60" y="21"/>
                </a:cubicBezTo>
                <a:cubicBezTo>
                  <a:pt x="60" y="21"/>
                  <a:pt x="60" y="21"/>
                  <a:pt x="60" y="21"/>
                </a:cubicBezTo>
                <a:cubicBezTo>
                  <a:pt x="61" y="22"/>
                  <a:pt x="60" y="25"/>
                  <a:pt x="59" y="25"/>
                </a:cubicBezTo>
                <a:cubicBezTo>
                  <a:pt x="49" y="21"/>
                  <a:pt x="49" y="21"/>
                  <a:pt x="49" y="21"/>
                </a:cubicBezTo>
                <a:cubicBezTo>
                  <a:pt x="48" y="22"/>
                  <a:pt x="48" y="22"/>
                  <a:pt x="48" y="22"/>
                </a:cubicBezTo>
                <a:cubicBezTo>
                  <a:pt x="56" y="26"/>
                  <a:pt x="56" y="26"/>
                  <a:pt x="56" y="26"/>
                </a:cubicBezTo>
                <a:cubicBezTo>
                  <a:pt x="56" y="27"/>
                  <a:pt x="56" y="27"/>
                  <a:pt x="56" y="27"/>
                </a:cubicBezTo>
                <a:cubicBezTo>
                  <a:pt x="56" y="27"/>
                  <a:pt x="56" y="28"/>
                  <a:pt x="55" y="28"/>
                </a:cubicBezTo>
                <a:cubicBezTo>
                  <a:pt x="55" y="28"/>
                  <a:pt x="55" y="29"/>
                  <a:pt x="55" y="29"/>
                </a:cubicBezTo>
                <a:cubicBezTo>
                  <a:pt x="44" y="24"/>
                  <a:pt x="44" y="24"/>
                  <a:pt x="44" y="24"/>
                </a:cubicBezTo>
                <a:cubicBezTo>
                  <a:pt x="43" y="26"/>
                  <a:pt x="43" y="26"/>
                  <a:pt x="43" y="26"/>
                </a:cubicBezTo>
                <a:cubicBezTo>
                  <a:pt x="52" y="30"/>
                  <a:pt x="52" y="30"/>
                  <a:pt x="52" y="30"/>
                </a:cubicBezTo>
                <a:cubicBezTo>
                  <a:pt x="53" y="30"/>
                  <a:pt x="52" y="32"/>
                  <a:pt x="51" y="33"/>
                </a:cubicBezTo>
                <a:cubicBezTo>
                  <a:pt x="41" y="28"/>
                  <a:pt x="41" y="28"/>
                  <a:pt x="41" y="28"/>
                </a:cubicBezTo>
                <a:cubicBezTo>
                  <a:pt x="41" y="30"/>
                  <a:pt x="41" y="30"/>
                  <a:pt x="41" y="30"/>
                </a:cubicBezTo>
                <a:cubicBezTo>
                  <a:pt x="48" y="34"/>
                  <a:pt x="48" y="34"/>
                  <a:pt x="48" y="34"/>
                </a:cubicBezTo>
                <a:cubicBezTo>
                  <a:pt x="48" y="34"/>
                  <a:pt x="48" y="36"/>
                  <a:pt x="47" y="36"/>
                </a:cubicBezTo>
                <a:cubicBezTo>
                  <a:pt x="41" y="34"/>
                  <a:pt x="41" y="34"/>
                  <a:pt x="41" y="34"/>
                </a:cubicBezTo>
                <a:cubicBezTo>
                  <a:pt x="42" y="33"/>
                  <a:pt x="42" y="33"/>
                  <a:pt x="42" y="32"/>
                </a:cubicBezTo>
                <a:cubicBezTo>
                  <a:pt x="41" y="32"/>
                  <a:pt x="39" y="31"/>
                  <a:pt x="39" y="31"/>
                </a:cubicBezTo>
                <a:cubicBezTo>
                  <a:pt x="39" y="31"/>
                  <a:pt x="38" y="32"/>
                  <a:pt x="38" y="32"/>
                </a:cubicBezTo>
                <a:cubicBezTo>
                  <a:pt x="37" y="32"/>
                  <a:pt x="37" y="32"/>
                  <a:pt x="37" y="32"/>
                </a:cubicBezTo>
                <a:cubicBezTo>
                  <a:pt x="37" y="32"/>
                  <a:pt x="37" y="32"/>
                  <a:pt x="37" y="32"/>
                </a:cubicBezTo>
                <a:cubicBezTo>
                  <a:pt x="37" y="31"/>
                  <a:pt x="37" y="30"/>
                  <a:pt x="37" y="30"/>
                </a:cubicBezTo>
                <a:cubicBezTo>
                  <a:pt x="37" y="29"/>
                  <a:pt x="33" y="28"/>
                  <a:pt x="33" y="28"/>
                </a:cubicBezTo>
                <a:cubicBezTo>
                  <a:pt x="33" y="28"/>
                  <a:pt x="32" y="34"/>
                  <a:pt x="33" y="35"/>
                </a:cubicBezTo>
                <a:cubicBezTo>
                  <a:pt x="34" y="37"/>
                  <a:pt x="36" y="37"/>
                  <a:pt x="36" y="37"/>
                </a:cubicBezTo>
                <a:cubicBezTo>
                  <a:pt x="36" y="37"/>
                  <a:pt x="36" y="36"/>
                  <a:pt x="37" y="34"/>
                </a:cubicBezTo>
                <a:cubicBezTo>
                  <a:pt x="38" y="35"/>
                  <a:pt x="38" y="35"/>
                  <a:pt x="38" y="35"/>
                </a:cubicBezTo>
                <a:cubicBezTo>
                  <a:pt x="38" y="36"/>
                  <a:pt x="38" y="36"/>
                  <a:pt x="38" y="36"/>
                </a:cubicBezTo>
                <a:cubicBezTo>
                  <a:pt x="39" y="38"/>
                  <a:pt x="41" y="38"/>
                  <a:pt x="41" y="38"/>
                </a:cubicBezTo>
                <a:cubicBezTo>
                  <a:pt x="41" y="38"/>
                  <a:pt x="41" y="37"/>
                  <a:pt x="41" y="36"/>
                </a:cubicBezTo>
                <a:cubicBezTo>
                  <a:pt x="46" y="39"/>
                  <a:pt x="46" y="39"/>
                  <a:pt x="46" y="39"/>
                </a:cubicBezTo>
                <a:cubicBezTo>
                  <a:pt x="47" y="39"/>
                  <a:pt x="47" y="39"/>
                  <a:pt x="47" y="39"/>
                </a:cubicBezTo>
                <a:cubicBezTo>
                  <a:pt x="47" y="39"/>
                  <a:pt x="47" y="39"/>
                  <a:pt x="47" y="39"/>
                </a:cubicBezTo>
                <a:cubicBezTo>
                  <a:pt x="49" y="38"/>
                  <a:pt x="50" y="37"/>
                  <a:pt x="50" y="35"/>
                </a:cubicBezTo>
                <a:cubicBezTo>
                  <a:pt x="51" y="35"/>
                  <a:pt x="51" y="35"/>
                  <a:pt x="51" y="35"/>
                </a:cubicBezTo>
                <a:cubicBezTo>
                  <a:pt x="51" y="35"/>
                  <a:pt x="51" y="35"/>
                  <a:pt x="51" y="35"/>
                </a:cubicBezTo>
                <a:cubicBezTo>
                  <a:pt x="51" y="35"/>
                  <a:pt x="51" y="35"/>
                  <a:pt x="51" y="35"/>
                </a:cubicBezTo>
                <a:cubicBezTo>
                  <a:pt x="52" y="35"/>
                  <a:pt x="53" y="34"/>
                  <a:pt x="54" y="33"/>
                </a:cubicBezTo>
                <a:cubicBezTo>
                  <a:pt x="54" y="33"/>
                  <a:pt x="54" y="32"/>
                  <a:pt x="54" y="31"/>
                </a:cubicBezTo>
                <a:cubicBezTo>
                  <a:pt x="55" y="31"/>
                  <a:pt x="55" y="31"/>
                  <a:pt x="55" y="31"/>
                </a:cubicBezTo>
                <a:cubicBezTo>
                  <a:pt x="56" y="31"/>
                  <a:pt x="57" y="30"/>
                  <a:pt x="57" y="29"/>
                </a:cubicBezTo>
                <a:cubicBezTo>
                  <a:pt x="57" y="29"/>
                  <a:pt x="57" y="29"/>
                  <a:pt x="57" y="29"/>
                </a:cubicBezTo>
                <a:cubicBezTo>
                  <a:pt x="66" y="27"/>
                  <a:pt x="66" y="27"/>
                  <a:pt x="66" y="27"/>
                </a:cubicBezTo>
                <a:cubicBezTo>
                  <a:pt x="67" y="29"/>
                  <a:pt x="67" y="29"/>
                  <a:pt x="67" y="29"/>
                </a:cubicBezTo>
                <a:cubicBezTo>
                  <a:pt x="89" y="22"/>
                  <a:pt x="89" y="22"/>
                  <a:pt x="89" y="22"/>
                </a:cubicBezTo>
                <a:cubicBezTo>
                  <a:pt x="83" y="0"/>
                  <a:pt x="83" y="0"/>
                  <a:pt x="83" y="0"/>
                </a:cubicBezTo>
                <a:cubicBezTo>
                  <a:pt x="60" y="7"/>
                  <a:pt x="60" y="7"/>
                  <a:pt x="60" y="7"/>
                </a:cubicBezTo>
                <a:close/>
                <a:moveTo>
                  <a:pt x="29" y="28"/>
                </a:moveTo>
                <a:cubicBezTo>
                  <a:pt x="29" y="28"/>
                  <a:pt x="29" y="32"/>
                  <a:pt x="29" y="33"/>
                </a:cubicBezTo>
                <a:cubicBezTo>
                  <a:pt x="30" y="34"/>
                  <a:pt x="31" y="34"/>
                  <a:pt x="31" y="34"/>
                </a:cubicBezTo>
                <a:cubicBezTo>
                  <a:pt x="31" y="34"/>
                  <a:pt x="32" y="30"/>
                  <a:pt x="32" y="29"/>
                </a:cubicBezTo>
                <a:cubicBezTo>
                  <a:pt x="32" y="28"/>
                  <a:pt x="29" y="28"/>
                  <a:pt x="29" y="28"/>
                </a:cubicBezTo>
                <a:close/>
              </a:path>
            </a:pathLst>
          </a:custGeom>
          <a:solidFill>
            <a:srgbClr val="203864"/>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49" name="Freeform 67"/>
          <p:cNvSpPr>
            <a:spLocks noEditPoints="1"/>
          </p:cNvSpPr>
          <p:nvPr/>
        </p:nvSpPr>
        <p:spPr bwMode="auto">
          <a:xfrm>
            <a:off x="10056338" y="4817100"/>
            <a:ext cx="432150" cy="344287"/>
          </a:xfrm>
          <a:custGeom>
            <a:avLst/>
            <a:gdLst>
              <a:gd name="T0" fmla="*/ 54 w 73"/>
              <a:gd name="T1" fmla="*/ 36 h 60"/>
              <a:gd name="T2" fmla="*/ 36 w 73"/>
              <a:gd name="T3" fmla="*/ 36 h 60"/>
              <a:gd name="T4" fmla="*/ 28 w 73"/>
              <a:gd name="T5" fmla="*/ 48 h 60"/>
              <a:gd name="T6" fmla="*/ 28 w 73"/>
              <a:gd name="T7" fmla="*/ 54 h 60"/>
              <a:gd name="T8" fmla="*/ 72 w 73"/>
              <a:gd name="T9" fmla="*/ 54 h 60"/>
              <a:gd name="T10" fmla="*/ 73 w 73"/>
              <a:gd name="T11" fmla="*/ 48 h 60"/>
              <a:gd name="T12" fmla="*/ 49 w 73"/>
              <a:gd name="T13" fmla="*/ 48 h 60"/>
              <a:gd name="T14" fmla="*/ 31 w 73"/>
              <a:gd name="T15" fmla="*/ 54 h 60"/>
              <a:gd name="T16" fmla="*/ 31 w 73"/>
              <a:gd name="T17" fmla="*/ 45 h 60"/>
              <a:gd name="T18" fmla="*/ 56 w 73"/>
              <a:gd name="T19" fmla="*/ 46 h 60"/>
              <a:gd name="T20" fmla="*/ 61 w 73"/>
              <a:gd name="T21" fmla="*/ 53 h 60"/>
              <a:gd name="T22" fmla="*/ 68 w 73"/>
              <a:gd name="T23" fmla="*/ 48 h 60"/>
              <a:gd name="T24" fmla="*/ 27 w 73"/>
              <a:gd name="T25" fmla="*/ 49 h 60"/>
              <a:gd name="T26" fmla="*/ 29 w 73"/>
              <a:gd name="T27" fmla="*/ 41 h 60"/>
              <a:gd name="T28" fmla="*/ 34 w 73"/>
              <a:gd name="T29" fmla="*/ 36 h 60"/>
              <a:gd name="T30" fmla="*/ 36 w 73"/>
              <a:gd name="T31" fmla="*/ 32 h 60"/>
              <a:gd name="T32" fmla="*/ 3 w 73"/>
              <a:gd name="T33" fmla="*/ 18 h 60"/>
              <a:gd name="T34" fmla="*/ 10 w 73"/>
              <a:gd name="T35" fmla="*/ 54 h 60"/>
              <a:gd name="T36" fmla="*/ 25 w 73"/>
              <a:gd name="T37" fmla="*/ 54 h 60"/>
              <a:gd name="T38" fmla="*/ 27 w 73"/>
              <a:gd name="T39" fmla="*/ 50 h 60"/>
              <a:gd name="T40" fmla="*/ 11 w 73"/>
              <a:gd name="T41" fmla="*/ 44 h 60"/>
              <a:gd name="T42" fmla="*/ 15 w 73"/>
              <a:gd name="T43" fmla="*/ 44 h 60"/>
              <a:gd name="T44" fmla="*/ 19 w 73"/>
              <a:gd name="T45" fmla="*/ 38 h 60"/>
              <a:gd name="T46" fmla="*/ 4 w 73"/>
              <a:gd name="T47" fmla="*/ 15 h 60"/>
              <a:gd name="T48" fmla="*/ 7 w 73"/>
              <a:gd name="T49" fmla="*/ 13 h 60"/>
              <a:gd name="T50" fmla="*/ 12 w 73"/>
              <a:gd name="T51" fmla="*/ 10 h 60"/>
              <a:gd name="T52" fmla="*/ 25 w 73"/>
              <a:gd name="T53" fmla="*/ 7 h 60"/>
              <a:gd name="T54" fmla="*/ 18 w 73"/>
              <a:gd name="T55" fmla="*/ 18 h 60"/>
              <a:gd name="T56" fmla="*/ 11 w 73"/>
              <a:gd name="T57" fmla="*/ 17 h 60"/>
              <a:gd name="T58" fmla="*/ 6 w 73"/>
              <a:gd name="T59" fmla="*/ 16 h 60"/>
              <a:gd name="T60" fmla="*/ 55 w 73"/>
              <a:gd name="T61" fmla="*/ 35 h 60"/>
              <a:gd name="T62" fmla="*/ 59 w 73"/>
              <a:gd name="T63" fmla="*/ 3 h 60"/>
              <a:gd name="T64" fmla="*/ 71 w 73"/>
              <a:gd name="T65" fmla="*/ 43 h 60"/>
              <a:gd name="T66" fmla="*/ 70 w 73"/>
              <a:gd name="T67" fmla="*/ 5 h 60"/>
              <a:gd name="T68" fmla="*/ 38 w 73"/>
              <a:gd name="T69" fmla="*/ 35 h 60"/>
              <a:gd name="T70" fmla="*/ 52 w 73"/>
              <a:gd name="T71" fmla="*/ 7 h 60"/>
              <a:gd name="T72" fmla="*/ 52 w 73"/>
              <a:gd name="T73" fmla="*/ 12 h 60"/>
              <a:gd name="T74" fmla="*/ 56 w 73"/>
              <a:gd name="T75" fmla="*/ 14 h 60"/>
              <a:gd name="T76" fmla="*/ 52 w 73"/>
              <a:gd name="T77" fmla="*/ 15 h 60"/>
              <a:gd name="T78" fmla="*/ 43 w 73"/>
              <a:gd name="T79" fmla="*/ 23 h 60"/>
              <a:gd name="T80" fmla="*/ 44 w 73"/>
              <a:gd name="T81" fmla="*/ 21 h 60"/>
              <a:gd name="T82" fmla="*/ 44 w 73"/>
              <a:gd name="T83" fmla="*/ 16 h 60"/>
              <a:gd name="T84" fmla="*/ 41 w 73"/>
              <a:gd name="T85" fmla="*/ 14 h 60"/>
              <a:gd name="T86" fmla="*/ 44 w 73"/>
              <a:gd name="T87" fmla="*/ 14 h 60"/>
              <a:gd name="T88" fmla="*/ 46 w 73"/>
              <a:gd name="T89" fmla="*/ 23 h 60"/>
              <a:gd name="T90" fmla="*/ 49 w 73"/>
              <a:gd name="T91" fmla="*/ 20 h 60"/>
              <a:gd name="T92" fmla="*/ 49 w 73"/>
              <a:gd name="T93" fmla="*/ 15 h 60"/>
              <a:gd name="T94" fmla="*/ 46 w 73"/>
              <a:gd name="T95" fmla="*/ 13 h 60"/>
              <a:gd name="T96" fmla="*/ 49 w 73"/>
              <a:gd name="T97" fmla="*/ 12 h 60"/>
              <a:gd name="T98" fmla="*/ 56 w 73"/>
              <a:gd name="T99"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60">
                <a:moveTo>
                  <a:pt x="66" y="40"/>
                </a:moveTo>
                <a:cubicBezTo>
                  <a:pt x="57" y="40"/>
                  <a:pt x="57" y="40"/>
                  <a:pt x="57" y="40"/>
                </a:cubicBezTo>
                <a:cubicBezTo>
                  <a:pt x="54" y="36"/>
                  <a:pt x="54" y="36"/>
                  <a:pt x="54" y="36"/>
                </a:cubicBezTo>
                <a:cubicBezTo>
                  <a:pt x="36" y="36"/>
                  <a:pt x="36" y="36"/>
                  <a:pt x="36" y="36"/>
                </a:cubicBezTo>
                <a:cubicBezTo>
                  <a:pt x="36" y="36"/>
                  <a:pt x="36" y="36"/>
                  <a:pt x="36" y="36"/>
                </a:cubicBezTo>
                <a:cubicBezTo>
                  <a:pt x="36" y="36"/>
                  <a:pt x="36" y="36"/>
                  <a:pt x="36" y="36"/>
                </a:cubicBezTo>
                <a:cubicBezTo>
                  <a:pt x="36" y="36"/>
                  <a:pt x="36" y="36"/>
                  <a:pt x="36" y="36"/>
                </a:cubicBezTo>
                <a:cubicBezTo>
                  <a:pt x="27" y="46"/>
                  <a:pt x="27" y="46"/>
                  <a:pt x="27" y="46"/>
                </a:cubicBezTo>
                <a:cubicBezTo>
                  <a:pt x="28" y="48"/>
                  <a:pt x="28" y="48"/>
                  <a:pt x="28" y="48"/>
                </a:cubicBezTo>
                <a:cubicBezTo>
                  <a:pt x="29" y="48"/>
                  <a:pt x="29" y="48"/>
                  <a:pt x="29" y="48"/>
                </a:cubicBezTo>
                <a:cubicBezTo>
                  <a:pt x="29" y="54"/>
                  <a:pt x="29" y="54"/>
                  <a:pt x="29" y="54"/>
                </a:cubicBezTo>
                <a:cubicBezTo>
                  <a:pt x="28" y="54"/>
                  <a:pt x="28" y="54"/>
                  <a:pt x="28" y="54"/>
                </a:cubicBezTo>
                <a:cubicBezTo>
                  <a:pt x="28" y="60"/>
                  <a:pt x="28" y="60"/>
                  <a:pt x="28" y="60"/>
                </a:cubicBezTo>
                <a:cubicBezTo>
                  <a:pt x="72" y="60"/>
                  <a:pt x="72" y="60"/>
                  <a:pt x="72" y="60"/>
                </a:cubicBezTo>
                <a:cubicBezTo>
                  <a:pt x="72" y="54"/>
                  <a:pt x="72" y="54"/>
                  <a:pt x="72" y="54"/>
                </a:cubicBezTo>
                <a:cubicBezTo>
                  <a:pt x="70" y="54"/>
                  <a:pt x="70" y="54"/>
                  <a:pt x="70" y="54"/>
                </a:cubicBezTo>
                <a:cubicBezTo>
                  <a:pt x="70" y="48"/>
                  <a:pt x="70" y="48"/>
                  <a:pt x="70" y="48"/>
                </a:cubicBezTo>
                <a:cubicBezTo>
                  <a:pt x="73" y="48"/>
                  <a:pt x="73" y="48"/>
                  <a:pt x="73" y="48"/>
                </a:cubicBezTo>
                <a:lnTo>
                  <a:pt x="66" y="40"/>
                </a:lnTo>
                <a:close/>
                <a:moveTo>
                  <a:pt x="49" y="54"/>
                </a:moveTo>
                <a:cubicBezTo>
                  <a:pt x="49" y="48"/>
                  <a:pt x="49" y="48"/>
                  <a:pt x="49" y="48"/>
                </a:cubicBezTo>
                <a:cubicBezTo>
                  <a:pt x="45" y="48"/>
                  <a:pt x="45" y="48"/>
                  <a:pt x="45" y="48"/>
                </a:cubicBezTo>
                <a:cubicBezTo>
                  <a:pt x="45" y="54"/>
                  <a:pt x="45" y="54"/>
                  <a:pt x="45" y="54"/>
                </a:cubicBezTo>
                <a:cubicBezTo>
                  <a:pt x="31" y="54"/>
                  <a:pt x="31" y="54"/>
                  <a:pt x="31" y="54"/>
                </a:cubicBezTo>
                <a:cubicBezTo>
                  <a:pt x="31" y="47"/>
                  <a:pt x="31" y="47"/>
                  <a:pt x="31" y="47"/>
                </a:cubicBezTo>
                <a:cubicBezTo>
                  <a:pt x="31" y="45"/>
                  <a:pt x="31" y="45"/>
                  <a:pt x="31" y="45"/>
                </a:cubicBezTo>
                <a:cubicBezTo>
                  <a:pt x="31" y="45"/>
                  <a:pt x="31" y="45"/>
                  <a:pt x="31" y="45"/>
                </a:cubicBezTo>
                <a:cubicBezTo>
                  <a:pt x="38" y="38"/>
                  <a:pt x="38" y="38"/>
                  <a:pt x="38" y="38"/>
                </a:cubicBezTo>
                <a:cubicBezTo>
                  <a:pt x="44" y="46"/>
                  <a:pt x="44" y="46"/>
                  <a:pt x="44" y="46"/>
                </a:cubicBezTo>
                <a:cubicBezTo>
                  <a:pt x="56" y="46"/>
                  <a:pt x="56" y="46"/>
                  <a:pt x="56" y="46"/>
                </a:cubicBezTo>
                <a:cubicBezTo>
                  <a:pt x="58" y="48"/>
                  <a:pt x="58" y="48"/>
                  <a:pt x="58" y="48"/>
                </a:cubicBezTo>
                <a:cubicBezTo>
                  <a:pt x="61" y="48"/>
                  <a:pt x="61" y="48"/>
                  <a:pt x="61" y="48"/>
                </a:cubicBezTo>
                <a:cubicBezTo>
                  <a:pt x="61" y="53"/>
                  <a:pt x="61" y="53"/>
                  <a:pt x="61" y="53"/>
                </a:cubicBezTo>
                <a:cubicBezTo>
                  <a:pt x="64" y="53"/>
                  <a:pt x="64" y="53"/>
                  <a:pt x="64" y="53"/>
                </a:cubicBezTo>
                <a:cubicBezTo>
                  <a:pt x="64" y="48"/>
                  <a:pt x="64" y="48"/>
                  <a:pt x="64" y="48"/>
                </a:cubicBezTo>
                <a:cubicBezTo>
                  <a:pt x="68" y="48"/>
                  <a:pt x="68" y="48"/>
                  <a:pt x="68" y="48"/>
                </a:cubicBezTo>
                <a:cubicBezTo>
                  <a:pt x="68" y="54"/>
                  <a:pt x="68" y="54"/>
                  <a:pt x="68" y="54"/>
                </a:cubicBezTo>
                <a:lnTo>
                  <a:pt x="49" y="54"/>
                </a:lnTo>
                <a:close/>
                <a:moveTo>
                  <a:pt x="27" y="49"/>
                </a:moveTo>
                <a:cubicBezTo>
                  <a:pt x="26" y="47"/>
                  <a:pt x="26" y="47"/>
                  <a:pt x="26" y="47"/>
                </a:cubicBezTo>
                <a:cubicBezTo>
                  <a:pt x="25" y="46"/>
                  <a:pt x="25" y="45"/>
                  <a:pt x="26" y="45"/>
                </a:cubicBezTo>
                <a:cubicBezTo>
                  <a:pt x="29" y="41"/>
                  <a:pt x="29" y="41"/>
                  <a:pt x="29" y="41"/>
                </a:cubicBezTo>
                <a:cubicBezTo>
                  <a:pt x="29" y="38"/>
                  <a:pt x="29" y="38"/>
                  <a:pt x="29" y="38"/>
                </a:cubicBezTo>
                <a:cubicBezTo>
                  <a:pt x="32" y="38"/>
                  <a:pt x="32" y="38"/>
                  <a:pt x="32" y="38"/>
                </a:cubicBezTo>
                <a:cubicBezTo>
                  <a:pt x="34" y="36"/>
                  <a:pt x="34" y="36"/>
                  <a:pt x="34" y="36"/>
                </a:cubicBezTo>
                <a:cubicBezTo>
                  <a:pt x="35" y="35"/>
                  <a:pt x="35" y="35"/>
                  <a:pt x="36" y="35"/>
                </a:cubicBezTo>
                <a:cubicBezTo>
                  <a:pt x="36" y="35"/>
                  <a:pt x="36" y="35"/>
                  <a:pt x="36" y="35"/>
                </a:cubicBezTo>
                <a:cubicBezTo>
                  <a:pt x="36" y="32"/>
                  <a:pt x="36" y="32"/>
                  <a:pt x="36" y="32"/>
                </a:cubicBezTo>
                <a:cubicBezTo>
                  <a:pt x="9" y="34"/>
                  <a:pt x="9" y="34"/>
                  <a:pt x="9" y="34"/>
                </a:cubicBezTo>
                <a:cubicBezTo>
                  <a:pt x="9" y="18"/>
                  <a:pt x="9" y="18"/>
                  <a:pt x="9" y="18"/>
                </a:cubicBezTo>
                <a:cubicBezTo>
                  <a:pt x="3" y="18"/>
                  <a:pt x="3" y="18"/>
                  <a:pt x="3" y="18"/>
                </a:cubicBezTo>
                <a:cubicBezTo>
                  <a:pt x="0" y="54"/>
                  <a:pt x="0" y="54"/>
                  <a:pt x="0" y="54"/>
                </a:cubicBezTo>
                <a:cubicBezTo>
                  <a:pt x="3" y="54"/>
                  <a:pt x="3" y="54"/>
                  <a:pt x="3" y="54"/>
                </a:cubicBezTo>
                <a:cubicBezTo>
                  <a:pt x="10" y="54"/>
                  <a:pt x="10" y="54"/>
                  <a:pt x="10" y="54"/>
                </a:cubicBezTo>
                <a:cubicBezTo>
                  <a:pt x="15" y="54"/>
                  <a:pt x="15" y="54"/>
                  <a:pt x="15" y="54"/>
                </a:cubicBezTo>
                <a:cubicBezTo>
                  <a:pt x="19" y="54"/>
                  <a:pt x="19" y="54"/>
                  <a:pt x="19" y="54"/>
                </a:cubicBezTo>
                <a:cubicBezTo>
                  <a:pt x="25" y="54"/>
                  <a:pt x="25" y="54"/>
                  <a:pt x="25" y="54"/>
                </a:cubicBezTo>
                <a:cubicBezTo>
                  <a:pt x="27" y="54"/>
                  <a:pt x="27" y="54"/>
                  <a:pt x="27" y="54"/>
                </a:cubicBezTo>
                <a:cubicBezTo>
                  <a:pt x="27" y="53"/>
                  <a:pt x="27" y="53"/>
                  <a:pt x="27" y="53"/>
                </a:cubicBezTo>
                <a:cubicBezTo>
                  <a:pt x="27" y="50"/>
                  <a:pt x="27" y="50"/>
                  <a:pt x="27" y="50"/>
                </a:cubicBezTo>
                <a:cubicBezTo>
                  <a:pt x="26" y="50"/>
                  <a:pt x="27" y="49"/>
                  <a:pt x="27" y="49"/>
                </a:cubicBezTo>
                <a:close/>
                <a:moveTo>
                  <a:pt x="15" y="44"/>
                </a:moveTo>
                <a:cubicBezTo>
                  <a:pt x="11" y="44"/>
                  <a:pt x="11" y="44"/>
                  <a:pt x="11" y="44"/>
                </a:cubicBezTo>
                <a:cubicBezTo>
                  <a:pt x="11" y="38"/>
                  <a:pt x="11" y="38"/>
                  <a:pt x="11" y="38"/>
                </a:cubicBezTo>
                <a:cubicBezTo>
                  <a:pt x="15" y="38"/>
                  <a:pt x="15" y="38"/>
                  <a:pt x="15" y="38"/>
                </a:cubicBezTo>
                <a:lnTo>
                  <a:pt x="15" y="44"/>
                </a:lnTo>
                <a:close/>
                <a:moveTo>
                  <a:pt x="24" y="44"/>
                </a:moveTo>
                <a:cubicBezTo>
                  <a:pt x="19" y="44"/>
                  <a:pt x="19" y="44"/>
                  <a:pt x="19" y="44"/>
                </a:cubicBezTo>
                <a:cubicBezTo>
                  <a:pt x="19" y="38"/>
                  <a:pt x="19" y="38"/>
                  <a:pt x="19" y="38"/>
                </a:cubicBezTo>
                <a:cubicBezTo>
                  <a:pt x="24" y="38"/>
                  <a:pt x="24" y="38"/>
                  <a:pt x="24" y="38"/>
                </a:cubicBezTo>
                <a:lnTo>
                  <a:pt x="24" y="44"/>
                </a:lnTo>
                <a:close/>
                <a:moveTo>
                  <a:pt x="4" y="15"/>
                </a:moveTo>
                <a:cubicBezTo>
                  <a:pt x="4" y="14"/>
                  <a:pt x="4" y="13"/>
                  <a:pt x="5" y="13"/>
                </a:cubicBezTo>
                <a:cubicBezTo>
                  <a:pt x="5" y="13"/>
                  <a:pt x="6" y="13"/>
                  <a:pt x="6" y="13"/>
                </a:cubicBezTo>
                <a:cubicBezTo>
                  <a:pt x="6" y="13"/>
                  <a:pt x="7" y="13"/>
                  <a:pt x="7" y="13"/>
                </a:cubicBezTo>
                <a:cubicBezTo>
                  <a:pt x="7" y="13"/>
                  <a:pt x="8" y="13"/>
                  <a:pt x="8" y="13"/>
                </a:cubicBezTo>
                <a:cubicBezTo>
                  <a:pt x="8" y="11"/>
                  <a:pt x="9" y="10"/>
                  <a:pt x="11" y="10"/>
                </a:cubicBezTo>
                <a:cubicBezTo>
                  <a:pt x="12" y="10"/>
                  <a:pt x="12" y="10"/>
                  <a:pt x="12" y="10"/>
                </a:cubicBezTo>
                <a:cubicBezTo>
                  <a:pt x="13" y="9"/>
                  <a:pt x="15" y="9"/>
                  <a:pt x="16" y="9"/>
                </a:cubicBezTo>
                <a:cubicBezTo>
                  <a:pt x="17" y="9"/>
                  <a:pt x="18" y="9"/>
                  <a:pt x="19" y="9"/>
                </a:cubicBezTo>
                <a:cubicBezTo>
                  <a:pt x="21" y="8"/>
                  <a:pt x="23" y="7"/>
                  <a:pt x="25" y="7"/>
                </a:cubicBezTo>
                <a:cubicBezTo>
                  <a:pt x="30" y="7"/>
                  <a:pt x="33" y="10"/>
                  <a:pt x="33" y="14"/>
                </a:cubicBezTo>
                <a:cubicBezTo>
                  <a:pt x="33" y="18"/>
                  <a:pt x="30" y="21"/>
                  <a:pt x="25" y="21"/>
                </a:cubicBezTo>
                <a:cubicBezTo>
                  <a:pt x="22" y="21"/>
                  <a:pt x="20" y="20"/>
                  <a:pt x="18" y="18"/>
                </a:cubicBezTo>
                <a:cubicBezTo>
                  <a:pt x="18" y="18"/>
                  <a:pt x="17" y="18"/>
                  <a:pt x="16" y="18"/>
                </a:cubicBezTo>
                <a:cubicBezTo>
                  <a:pt x="15" y="18"/>
                  <a:pt x="14" y="17"/>
                  <a:pt x="13" y="17"/>
                </a:cubicBezTo>
                <a:cubicBezTo>
                  <a:pt x="12" y="17"/>
                  <a:pt x="12" y="17"/>
                  <a:pt x="11" y="17"/>
                </a:cubicBezTo>
                <a:cubicBezTo>
                  <a:pt x="10" y="17"/>
                  <a:pt x="9" y="17"/>
                  <a:pt x="9" y="16"/>
                </a:cubicBezTo>
                <a:cubicBezTo>
                  <a:pt x="8" y="16"/>
                  <a:pt x="8" y="17"/>
                  <a:pt x="7" y="17"/>
                </a:cubicBezTo>
                <a:cubicBezTo>
                  <a:pt x="7" y="17"/>
                  <a:pt x="6" y="16"/>
                  <a:pt x="6" y="16"/>
                </a:cubicBezTo>
                <a:cubicBezTo>
                  <a:pt x="6" y="16"/>
                  <a:pt x="5" y="16"/>
                  <a:pt x="5" y="16"/>
                </a:cubicBezTo>
                <a:cubicBezTo>
                  <a:pt x="4" y="16"/>
                  <a:pt x="4" y="15"/>
                  <a:pt x="4" y="15"/>
                </a:cubicBezTo>
                <a:close/>
                <a:moveTo>
                  <a:pt x="55" y="35"/>
                </a:moveTo>
                <a:cubicBezTo>
                  <a:pt x="58" y="39"/>
                  <a:pt x="58" y="39"/>
                  <a:pt x="58" y="39"/>
                </a:cubicBezTo>
                <a:cubicBezTo>
                  <a:pt x="59" y="39"/>
                  <a:pt x="59" y="39"/>
                  <a:pt x="59" y="39"/>
                </a:cubicBezTo>
                <a:cubicBezTo>
                  <a:pt x="59" y="3"/>
                  <a:pt x="59" y="3"/>
                  <a:pt x="59" y="3"/>
                </a:cubicBezTo>
                <a:cubicBezTo>
                  <a:pt x="68" y="7"/>
                  <a:pt x="68" y="7"/>
                  <a:pt x="68" y="7"/>
                </a:cubicBezTo>
                <a:cubicBezTo>
                  <a:pt x="68" y="40"/>
                  <a:pt x="68" y="40"/>
                  <a:pt x="68" y="40"/>
                </a:cubicBezTo>
                <a:cubicBezTo>
                  <a:pt x="71" y="43"/>
                  <a:pt x="71" y="43"/>
                  <a:pt x="71" y="43"/>
                </a:cubicBezTo>
                <a:cubicBezTo>
                  <a:pt x="71" y="6"/>
                  <a:pt x="71" y="6"/>
                  <a:pt x="71" y="6"/>
                </a:cubicBezTo>
                <a:cubicBezTo>
                  <a:pt x="71" y="6"/>
                  <a:pt x="71" y="6"/>
                  <a:pt x="71" y="6"/>
                </a:cubicBezTo>
                <a:cubicBezTo>
                  <a:pt x="70" y="5"/>
                  <a:pt x="70" y="5"/>
                  <a:pt x="70" y="5"/>
                </a:cubicBezTo>
                <a:cubicBezTo>
                  <a:pt x="60" y="0"/>
                  <a:pt x="60" y="0"/>
                  <a:pt x="60" y="0"/>
                </a:cubicBezTo>
                <a:cubicBezTo>
                  <a:pt x="38" y="7"/>
                  <a:pt x="38" y="7"/>
                  <a:pt x="38" y="7"/>
                </a:cubicBezTo>
                <a:cubicBezTo>
                  <a:pt x="38" y="35"/>
                  <a:pt x="38" y="35"/>
                  <a:pt x="38" y="35"/>
                </a:cubicBezTo>
                <a:cubicBezTo>
                  <a:pt x="54" y="35"/>
                  <a:pt x="54" y="35"/>
                  <a:pt x="54" y="35"/>
                </a:cubicBezTo>
                <a:cubicBezTo>
                  <a:pt x="54" y="35"/>
                  <a:pt x="55" y="35"/>
                  <a:pt x="55" y="35"/>
                </a:cubicBezTo>
                <a:close/>
                <a:moveTo>
                  <a:pt x="52" y="7"/>
                </a:moveTo>
                <a:cubicBezTo>
                  <a:pt x="54" y="6"/>
                  <a:pt x="55" y="6"/>
                  <a:pt x="56" y="6"/>
                </a:cubicBezTo>
                <a:cubicBezTo>
                  <a:pt x="56" y="7"/>
                  <a:pt x="56" y="9"/>
                  <a:pt x="56" y="11"/>
                </a:cubicBezTo>
                <a:cubicBezTo>
                  <a:pt x="55" y="11"/>
                  <a:pt x="54" y="12"/>
                  <a:pt x="52" y="12"/>
                </a:cubicBezTo>
                <a:cubicBezTo>
                  <a:pt x="52" y="10"/>
                  <a:pt x="52" y="8"/>
                  <a:pt x="52" y="7"/>
                </a:cubicBezTo>
                <a:close/>
                <a:moveTo>
                  <a:pt x="52" y="15"/>
                </a:moveTo>
                <a:cubicBezTo>
                  <a:pt x="54" y="14"/>
                  <a:pt x="55" y="14"/>
                  <a:pt x="56" y="14"/>
                </a:cubicBezTo>
                <a:cubicBezTo>
                  <a:pt x="56" y="16"/>
                  <a:pt x="56" y="18"/>
                  <a:pt x="56" y="19"/>
                </a:cubicBezTo>
                <a:cubicBezTo>
                  <a:pt x="55" y="19"/>
                  <a:pt x="54" y="20"/>
                  <a:pt x="52" y="20"/>
                </a:cubicBezTo>
                <a:cubicBezTo>
                  <a:pt x="52" y="18"/>
                  <a:pt x="52" y="16"/>
                  <a:pt x="52" y="15"/>
                </a:cubicBezTo>
                <a:close/>
                <a:moveTo>
                  <a:pt x="41" y="28"/>
                </a:moveTo>
                <a:cubicBezTo>
                  <a:pt x="41" y="26"/>
                  <a:pt x="41" y="25"/>
                  <a:pt x="41" y="23"/>
                </a:cubicBezTo>
                <a:cubicBezTo>
                  <a:pt x="42" y="23"/>
                  <a:pt x="42" y="23"/>
                  <a:pt x="43" y="23"/>
                </a:cubicBezTo>
                <a:cubicBezTo>
                  <a:pt x="43" y="25"/>
                  <a:pt x="43" y="26"/>
                  <a:pt x="43" y="28"/>
                </a:cubicBezTo>
                <a:cubicBezTo>
                  <a:pt x="43" y="28"/>
                  <a:pt x="42" y="28"/>
                  <a:pt x="41" y="28"/>
                </a:cubicBezTo>
                <a:close/>
                <a:moveTo>
                  <a:pt x="44" y="21"/>
                </a:moveTo>
                <a:cubicBezTo>
                  <a:pt x="43" y="21"/>
                  <a:pt x="42" y="21"/>
                  <a:pt x="41" y="21"/>
                </a:cubicBezTo>
                <a:cubicBezTo>
                  <a:pt x="41" y="19"/>
                  <a:pt x="41" y="18"/>
                  <a:pt x="41" y="16"/>
                </a:cubicBezTo>
                <a:cubicBezTo>
                  <a:pt x="42" y="16"/>
                  <a:pt x="43" y="16"/>
                  <a:pt x="44" y="16"/>
                </a:cubicBezTo>
                <a:cubicBezTo>
                  <a:pt x="44" y="18"/>
                  <a:pt x="44" y="19"/>
                  <a:pt x="44" y="21"/>
                </a:cubicBezTo>
                <a:close/>
                <a:moveTo>
                  <a:pt x="44" y="14"/>
                </a:moveTo>
                <a:cubicBezTo>
                  <a:pt x="43" y="14"/>
                  <a:pt x="42" y="14"/>
                  <a:pt x="41" y="14"/>
                </a:cubicBezTo>
                <a:cubicBezTo>
                  <a:pt x="41" y="13"/>
                  <a:pt x="41" y="11"/>
                  <a:pt x="41" y="10"/>
                </a:cubicBezTo>
                <a:cubicBezTo>
                  <a:pt x="42" y="9"/>
                  <a:pt x="43" y="9"/>
                  <a:pt x="44" y="9"/>
                </a:cubicBezTo>
                <a:cubicBezTo>
                  <a:pt x="44" y="10"/>
                  <a:pt x="44" y="12"/>
                  <a:pt x="44" y="14"/>
                </a:cubicBezTo>
                <a:close/>
                <a:moveTo>
                  <a:pt x="49" y="28"/>
                </a:moveTo>
                <a:cubicBezTo>
                  <a:pt x="48" y="28"/>
                  <a:pt x="48" y="28"/>
                  <a:pt x="46" y="28"/>
                </a:cubicBezTo>
                <a:cubicBezTo>
                  <a:pt x="46" y="26"/>
                  <a:pt x="46" y="25"/>
                  <a:pt x="46" y="23"/>
                </a:cubicBezTo>
                <a:cubicBezTo>
                  <a:pt x="48" y="23"/>
                  <a:pt x="48" y="23"/>
                  <a:pt x="49" y="23"/>
                </a:cubicBezTo>
                <a:cubicBezTo>
                  <a:pt x="49" y="24"/>
                  <a:pt x="49" y="26"/>
                  <a:pt x="49" y="28"/>
                </a:cubicBezTo>
                <a:close/>
                <a:moveTo>
                  <a:pt x="49" y="20"/>
                </a:moveTo>
                <a:cubicBezTo>
                  <a:pt x="48" y="20"/>
                  <a:pt x="48" y="20"/>
                  <a:pt x="46" y="20"/>
                </a:cubicBezTo>
                <a:cubicBezTo>
                  <a:pt x="46" y="19"/>
                  <a:pt x="46" y="17"/>
                  <a:pt x="46" y="16"/>
                </a:cubicBezTo>
                <a:cubicBezTo>
                  <a:pt x="48" y="15"/>
                  <a:pt x="48" y="15"/>
                  <a:pt x="49" y="15"/>
                </a:cubicBezTo>
                <a:cubicBezTo>
                  <a:pt x="49" y="17"/>
                  <a:pt x="49" y="18"/>
                  <a:pt x="49" y="20"/>
                </a:cubicBezTo>
                <a:close/>
                <a:moveTo>
                  <a:pt x="49" y="12"/>
                </a:moveTo>
                <a:cubicBezTo>
                  <a:pt x="48" y="13"/>
                  <a:pt x="48" y="13"/>
                  <a:pt x="46" y="13"/>
                </a:cubicBezTo>
                <a:cubicBezTo>
                  <a:pt x="46" y="11"/>
                  <a:pt x="46" y="10"/>
                  <a:pt x="46" y="8"/>
                </a:cubicBezTo>
                <a:cubicBezTo>
                  <a:pt x="48" y="8"/>
                  <a:pt x="48" y="8"/>
                  <a:pt x="49" y="7"/>
                </a:cubicBezTo>
                <a:cubicBezTo>
                  <a:pt x="49" y="9"/>
                  <a:pt x="49" y="11"/>
                  <a:pt x="49" y="12"/>
                </a:cubicBezTo>
                <a:close/>
                <a:moveTo>
                  <a:pt x="52" y="23"/>
                </a:moveTo>
                <a:cubicBezTo>
                  <a:pt x="54" y="22"/>
                  <a:pt x="55" y="22"/>
                  <a:pt x="56" y="22"/>
                </a:cubicBezTo>
                <a:cubicBezTo>
                  <a:pt x="56" y="24"/>
                  <a:pt x="56" y="26"/>
                  <a:pt x="56" y="28"/>
                </a:cubicBezTo>
                <a:cubicBezTo>
                  <a:pt x="55" y="28"/>
                  <a:pt x="54" y="28"/>
                  <a:pt x="52" y="28"/>
                </a:cubicBezTo>
                <a:cubicBezTo>
                  <a:pt x="52" y="26"/>
                  <a:pt x="52" y="24"/>
                  <a:pt x="52" y="23"/>
                </a:cubicBezTo>
                <a:close/>
              </a:path>
            </a:pathLst>
          </a:custGeom>
          <a:solidFill>
            <a:srgbClr val="203864"/>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50" name="object 35"/>
          <p:cNvSpPr/>
          <p:nvPr/>
        </p:nvSpPr>
        <p:spPr>
          <a:xfrm>
            <a:off x="3915079" y="5554076"/>
            <a:ext cx="803970" cy="825196"/>
          </a:xfrm>
          <a:custGeom>
            <a:avLst/>
            <a:gdLst/>
            <a:ahLst/>
            <a:cxnLst/>
            <a:rect l="l" t="t" r="r" b="b"/>
            <a:pathLst>
              <a:path w="638301" h="675005">
                <a:moveTo>
                  <a:pt x="638301" y="613435"/>
                </a:moveTo>
                <a:lnTo>
                  <a:pt x="0" y="613435"/>
                </a:lnTo>
                <a:lnTo>
                  <a:pt x="0" y="675005"/>
                </a:lnTo>
                <a:lnTo>
                  <a:pt x="638301" y="675005"/>
                </a:lnTo>
                <a:lnTo>
                  <a:pt x="638301" y="613435"/>
                </a:lnTo>
                <a:close/>
              </a:path>
              <a:path w="638301" h="675005">
                <a:moveTo>
                  <a:pt x="255993" y="403098"/>
                </a:moveTo>
                <a:lnTo>
                  <a:pt x="211518" y="403098"/>
                </a:lnTo>
                <a:lnTo>
                  <a:pt x="169557" y="613435"/>
                </a:lnTo>
                <a:lnTo>
                  <a:pt x="473570" y="613435"/>
                </a:lnTo>
                <a:lnTo>
                  <a:pt x="473435" y="612762"/>
                </a:lnTo>
                <a:lnTo>
                  <a:pt x="214147" y="612762"/>
                </a:lnTo>
                <a:lnTo>
                  <a:pt x="217271" y="597115"/>
                </a:lnTo>
                <a:lnTo>
                  <a:pt x="470311" y="597115"/>
                </a:lnTo>
                <a:lnTo>
                  <a:pt x="465787" y="574459"/>
                </a:lnTo>
                <a:lnTo>
                  <a:pt x="234416" y="574459"/>
                </a:lnTo>
                <a:lnTo>
                  <a:pt x="257149" y="551726"/>
                </a:lnTo>
                <a:lnTo>
                  <a:pt x="226352" y="551726"/>
                </a:lnTo>
                <a:lnTo>
                  <a:pt x="255993" y="403098"/>
                </a:lnTo>
                <a:close/>
              </a:path>
              <a:path w="638301" h="675005">
                <a:moveTo>
                  <a:pt x="470311" y="597115"/>
                </a:moveTo>
                <a:lnTo>
                  <a:pt x="425805" y="597115"/>
                </a:lnTo>
                <a:lnTo>
                  <a:pt x="428942" y="612762"/>
                </a:lnTo>
                <a:lnTo>
                  <a:pt x="473435" y="612762"/>
                </a:lnTo>
                <a:lnTo>
                  <a:pt x="470311" y="597115"/>
                </a:lnTo>
                <a:close/>
              </a:path>
              <a:path w="638301" h="675005">
                <a:moveTo>
                  <a:pt x="434685" y="418693"/>
                </a:moveTo>
                <a:lnTo>
                  <a:pt x="390182" y="418693"/>
                </a:lnTo>
                <a:lnTo>
                  <a:pt x="421297" y="574459"/>
                </a:lnTo>
                <a:lnTo>
                  <a:pt x="465787" y="574459"/>
                </a:lnTo>
                <a:lnTo>
                  <a:pt x="434685" y="418693"/>
                </a:lnTo>
                <a:close/>
              </a:path>
              <a:path w="638301" h="675005">
                <a:moveTo>
                  <a:pt x="431571" y="403098"/>
                </a:moveTo>
                <a:lnTo>
                  <a:pt x="374967" y="403098"/>
                </a:lnTo>
                <a:lnTo>
                  <a:pt x="226352" y="551726"/>
                </a:lnTo>
                <a:lnTo>
                  <a:pt x="257149" y="551726"/>
                </a:lnTo>
                <a:lnTo>
                  <a:pt x="390182" y="418693"/>
                </a:lnTo>
                <a:lnTo>
                  <a:pt x="434685" y="418693"/>
                </a:lnTo>
                <a:lnTo>
                  <a:pt x="431571" y="403098"/>
                </a:lnTo>
                <a:close/>
              </a:path>
              <a:path w="638301" h="675005">
                <a:moveTo>
                  <a:pt x="117589" y="311391"/>
                </a:moveTo>
                <a:lnTo>
                  <a:pt x="85877" y="311391"/>
                </a:lnTo>
                <a:lnTo>
                  <a:pt x="85877" y="403098"/>
                </a:lnTo>
                <a:lnTo>
                  <a:pt x="564565" y="403098"/>
                </a:lnTo>
                <a:lnTo>
                  <a:pt x="564565" y="381292"/>
                </a:lnTo>
                <a:lnTo>
                  <a:pt x="107645" y="381292"/>
                </a:lnTo>
                <a:lnTo>
                  <a:pt x="107645" y="368960"/>
                </a:lnTo>
                <a:lnTo>
                  <a:pt x="180059" y="342087"/>
                </a:lnTo>
                <a:lnTo>
                  <a:pt x="117589" y="342087"/>
                </a:lnTo>
                <a:lnTo>
                  <a:pt x="117589" y="311391"/>
                </a:lnTo>
                <a:close/>
              </a:path>
              <a:path w="638301" h="675005">
                <a:moveTo>
                  <a:pt x="262547" y="327660"/>
                </a:moveTo>
                <a:lnTo>
                  <a:pt x="218935" y="327660"/>
                </a:lnTo>
                <a:lnTo>
                  <a:pt x="218935" y="365963"/>
                </a:lnTo>
                <a:lnTo>
                  <a:pt x="215887" y="381292"/>
                </a:lnTo>
                <a:lnTo>
                  <a:pt x="260324" y="381292"/>
                </a:lnTo>
                <a:lnTo>
                  <a:pt x="262547" y="370217"/>
                </a:lnTo>
                <a:lnTo>
                  <a:pt x="262547" y="327660"/>
                </a:lnTo>
                <a:close/>
              </a:path>
              <a:path w="638301" h="675005">
                <a:moveTo>
                  <a:pt x="482705" y="325170"/>
                </a:moveTo>
                <a:lnTo>
                  <a:pt x="380542" y="325170"/>
                </a:lnTo>
                <a:lnTo>
                  <a:pt x="380542" y="370217"/>
                </a:lnTo>
                <a:lnTo>
                  <a:pt x="382727" y="381292"/>
                </a:lnTo>
                <a:lnTo>
                  <a:pt x="427240" y="381292"/>
                </a:lnTo>
                <a:lnTo>
                  <a:pt x="424154" y="365963"/>
                </a:lnTo>
                <a:lnTo>
                  <a:pt x="424154" y="328447"/>
                </a:lnTo>
                <a:lnTo>
                  <a:pt x="492470" y="328447"/>
                </a:lnTo>
                <a:lnTo>
                  <a:pt x="482705" y="325170"/>
                </a:lnTo>
                <a:close/>
              </a:path>
              <a:path w="638301" h="675005">
                <a:moveTo>
                  <a:pt x="492470" y="328447"/>
                </a:moveTo>
                <a:lnTo>
                  <a:pt x="424154" y="328447"/>
                </a:lnTo>
                <a:lnTo>
                  <a:pt x="542785" y="368261"/>
                </a:lnTo>
                <a:lnTo>
                  <a:pt x="542785" y="381292"/>
                </a:lnTo>
                <a:lnTo>
                  <a:pt x="564565" y="381292"/>
                </a:lnTo>
                <a:lnTo>
                  <a:pt x="564565" y="341998"/>
                </a:lnTo>
                <a:lnTo>
                  <a:pt x="532853" y="341998"/>
                </a:lnTo>
                <a:lnTo>
                  <a:pt x="492470" y="328447"/>
                </a:lnTo>
                <a:close/>
              </a:path>
              <a:path w="638301" h="675005">
                <a:moveTo>
                  <a:pt x="262547" y="170611"/>
                </a:moveTo>
                <a:lnTo>
                  <a:pt x="218935" y="170611"/>
                </a:lnTo>
                <a:lnTo>
                  <a:pt x="218935" y="304457"/>
                </a:lnTo>
                <a:lnTo>
                  <a:pt x="117589" y="342087"/>
                </a:lnTo>
                <a:lnTo>
                  <a:pt x="180059" y="342087"/>
                </a:lnTo>
                <a:lnTo>
                  <a:pt x="218935" y="327660"/>
                </a:lnTo>
                <a:lnTo>
                  <a:pt x="262547" y="327660"/>
                </a:lnTo>
                <a:lnTo>
                  <a:pt x="262547" y="325170"/>
                </a:lnTo>
                <a:lnTo>
                  <a:pt x="482705" y="325170"/>
                </a:lnTo>
                <a:lnTo>
                  <a:pt x="424154" y="305523"/>
                </a:lnTo>
                <a:lnTo>
                  <a:pt x="424154" y="303364"/>
                </a:lnTo>
                <a:lnTo>
                  <a:pt x="271475" y="303364"/>
                </a:lnTo>
                <a:lnTo>
                  <a:pt x="293420" y="281419"/>
                </a:lnTo>
                <a:lnTo>
                  <a:pt x="262547" y="281419"/>
                </a:lnTo>
                <a:lnTo>
                  <a:pt x="262547" y="170611"/>
                </a:lnTo>
                <a:close/>
              </a:path>
              <a:path w="638301" h="675005">
                <a:moveTo>
                  <a:pt x="564565" y="311391"/>
                </a:moveTo>
                <a:lnTo>
                  <a:pt x="532853" y="311391"/>
                </a:lnTo>
                <a:lnTo>
                  <a:pt x="532853" y="341998"/>
                </a:lnTo>
                <a:lnTo>
                  <a:pt x="564565" y="341998"/>
                </a:lnTo>
                <a:lnTo>
                  <a:pt x="564565" y="311391"/>
                </a:lnTo>
                <a:close/>
              </a:path>
              <a:path w="638301" h="675005">
                <a:moveTo>
                  <a:pt x="424154" y="194297"/>
                </a:moveTo>
                <a:lnTo>
                  <a:pt x="380542" y="194297"/>
                </a:lnTo>
                <a:lnTo>
                  <a:pt x="380542" y="303364"/>
                </a:lnTo>
                <a:lnTo>
                  <a:pt x="424154" y="303364"/>
                </a:lnTo>
                <a:lnTo>
                  <a:pt x="424154" y="194297"/>
                </a:lnTo>
                <a:close/>
              </a:path>
              <a:path w="638301" h="675005">
                <a:moveTo>
                  <a:pt x="424154" y="170611"/>
                </a:moveTo>
                <a:lnTo>
                  <a:pt x="373354" y="170611"/>
                </a:lnTo>
                <a:lnTo>
                  <a:pt x="262547" y="281419"/>
                </a:lnTo>
                <a:lnTo>
                  <a:pt x="293420" y="281419"/>
                </a:lnTo>
                <a:lnTo>
                  <a:pt x="380542" y="194297"/>
                </a:lnTo>
                <a:lnTo>
                  <a:pt x="424154" y="194297"/>
                </a:lnTo>
                <a:lnTo>
                  <a:pt x="424154" y="170611"/>
                </a:lnTo>
                <a:close/>
              </a:path>
              <a:path w="638301" h="675005">
                <a:moveTo>
                  <a:pt x="114642" y="79883"/>
                </a:moveTo>
                <a:lnTo>
                  <a:pt x="82854" y="79883"/>
                </a:lnTo>
                <a:lnTo>
                  <a:pt x="82854" y="170611"/>
                </a:lnTo>
                <a:lnTo>
                  <a:pt x="572541" y="170611"/>
                </a:lnTo>
                <a:lnTo>
                  <a:pt x="572541" y="148805"/>
                </a:lnTo>
                <a:lnTo>
                  <a:pt x="104711" y="148805"/>
                </a:lnTo>
                <a:lnTo>
                  <a:pt x="104711" y="136474"/>
                </a:lnTo>
                <a:lnTo>
                  <a:pt x="177041" y="109613"/>
                </a:lnTo>
                <a:lnTo>
                  <a:pt x="114642" y="109613"/>
                </a:lnTo>
                <a:lnTo>
                  <a:pt x="114642" y="79883"/>
                </a:lnTo>
                <a:close/>
              </a:path>
              <a:path w="638301" h="675005">
                <a:moveTo>
                  <a:pt x="424154" y="94056"/>
                </a:moveTo>
                <a:lnTo>
                  <a:pt x="218935" y="94056"/>
                </a:lnTo>
                <a:lnTo>
                  <a:pt x="218935" y="148805"/>
                </a:lnTo>
                <a:lnTo>
                  <a:pt x="262547" y="148805"/>
                </a:lnTo>
                <a:lnTo>
                  <a:pt x="262547" y="114515"/>
                </a:lnTo>
                <a:lnTo>
                  <a:pt x="424154" y="114515"/>
                </a:lnTo>
                <a:lnTo>
                  <a:pt x="424154" y="94056"/>
                </a:lnTo>
                <a:close/>
              </a:path>
              <a:path w="638301" h="675005">
                <a:moveTo>
                  <a:pt x="424154" y="114515"/>
                </a:moveTo>
                <a:lnTo>
                  <a:pt x="380542" y="114515"/>
                </a:lnTo>
                <a:lnTo>
                  <a:pt x="380542" y="148805"/>
                </a:lnTo>
                <a:lnTo>
                  <a:pt x="424154" y="148805"/>
                </a:lnTo>
                <a:lnTo>
                  <a:pt x="424154" y="114515"/>
                </a:lnTo>
                <a:close/>
              </a:path>
              <a:path w="638301" h="675005">
                <a:moveTo>
                  <a:pt x="492511" y="93306"/>
                </a:moveTo>
                <a:lnTo>
                  <a:pt x="424154" y="93306"/>
                </a:lnTo>
                <a:lnTo>
                  <a:pt x="550697" y="135775"/>
                </a:lnTo>
                <a:lnTo>
                  <a:pt x="550697" y="148805"/>
                </a:lnTo>
                <a:lnTo>
                  <a:pt x="572541" y="148805"/>
                </a:lnTo>
                <a:lnTo>
                  <a:pt x="572541" y="109499"/>
                </a:lnTo>
                <a:lnTo>
                  <a:pt x="540753" y="109499"/>
                </a:lnTo>
                <a:lnTo>
                  <a:pt x="492511" y="93306"/>
                </a:lnTo>
                <a:close/>
              </a:path>
              <a:path w="638301" h="675005">
                <a:moveTo>
                  <a:pt x="425742" y="70878"/>
                </a:moveTo>
                <a:lnTo>
                  <a:pt x="218935" y="70878"/>
                </a:lnTo>
                <a:lnTo>
                  <a:pt x="114642" y="109613"/>
                </a:lnTo>
                <a:lnTo>
                  <a:pt x="177041" y="109613"/>
                </a:lnTo>
                <a:lnTo>
                  <a:pt x="218935" y="94056"/>
                </a:lnTo>
                <a:lnTo>
                  <a:pt x="424154" y="94056"/>
                </a:lnTo>
                <a:lnTo>
                  <a:pt x="424154" y="93306"/>
                </a:lnTo>
                <a:lnTo>
                  <a:pt x="492511" y="93306"/>
                </a:lnTo>
                <a:lnTo>
                  <a:pt x="425742" y="70878"/>
                </a:lnTo>
                <a:close/>
              </a:path>
              <a:path w="638301" h="675005">
                <a:moveTo>
                  <a:pt x="572541" y="79883"/>
                </a:moveTo>
                <a:lnTo>
                  <a:pt x="540753" y="79883"/>
                </a:lnTo>
                <a:lnTo>
                  <a:pt x="540753" y="109499"/>
                </a:lnTo>
                <a:lnTo>
                  <a:pt x="572541" y="109499"/>
                </a:lnTo>
                <a:lnTo>
                  <a:pt x="572541" y="79883"/>
                </a:lnTo>
                <a:close/>
              </a:path>
              <a:path w="638301" h="675005">
                <a:moveTo>
                  <a:pt x="379488" y="0"/>
                </a:moveTo>
                <a:lnTo>
                  <a:pt x="265379" y="0"/>
                </a:lnTo>
                <a:lnTo>
                  <a:pt x="219430" y="70878"/>
                </a:lnTo>
                <a:lnTo>
                  <a:pt x="425437" y="70878"/>
                </a:lnTo>
                <a:lnTo>
                  <a:pt x="423140" y="67335"/>
                </a:lnTo>
                <a:lnTo>
                  <a:pt x="260591" y="67335"/>
                </a:lnTo>
                <a:lnTo>
                  <a:pt x="282994" y="32727"/>
                </a:lnTo>
                <a:lnTo>
                  <a:pt x="400705" y="32727"/>
                </a:lnTo>
                <a:lnTo>
                  <a:pt x="379488" y="0"/>
                </a:lnTo>
                <a:close/>
              </a:path>
              <a:path w="638301" h="675005">
                <a:moveTo>
                  <a:pt x="400705" y="32727"/>
                </a:moveTo>
                <a:lnTo>
                  <a:pt x="361822" y="32727"/>
                </a:lnTo>
                <a:lnTo>
                  <a:pt x="384238" y="67335"/>
                </a:lnTo>
                <a:lnTo>
                  <a:pt x="423140" y="67335"/>
                </a:lnTo>
                <a:lnTo>
                  <a:pt x="400705" y="32727"/>
                </a:lnTo>
                <a:close/>
              </a:path>
            </a:pathLst>
          </a:custGeom>
          <a:solidFill>
            <a:srgbClr val="203864"/>
          </a:solid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51" name="63 Grupo"/>
          <p:cNvGrpSpPr/>
          <p:nvPr/>
        </p:nvGrpSpPr>
        <p:grpSpPr>
          <a:xfrm>
            <a:off x="8006132" y="5601518"/>
            <a:ext cx="646104" cy="758741"/>
            <a:chOff x="5035237" y="1492614"/>
            <a:chExt cx="503958" cy="591814"/>
          </a:xfrm>
          <a:solidFill>
            <a:srgbClr val="203864"/>
          </a:solidFill>
        </p:grpSpPr>
        <p:sp>
          <p:nvSpPr>
            <p:cNvPr id="252" name="object 36"/>
            <p:cNvSpPr/>
            <p:nvPr/>
          </p:nvSpPr>
          <p:spPr>
            <a:xfrm>
              <a:off x="5142631" y="1492614"/>
              <a:ext cx="43988" cy="18557"/>
            </a:xfrm>
            <a:custGeom>
              <a:avLst/>
              <a:gdLst/>
              <a:ahLst/>
              <a:cxnLst/>
              <a:rect l="l" t="t" r="r" b="b"/>
              <a:pathLst>
                <a:path w="48387" h="21031">
                  <a:moveTo>
                    <a:pt x="44030" y="0"/>
                  </a:moveTo>
                  <a:lnTo>
                    <a:pt x="4356" y="0"/>
                  </a:lnTo>
                  <a:lnTo>
                    <a:pt x="0" y="4356"/>
                  </a:lnTo>
                  <a:lnTo>
                    <a:pt x="0" y="16675"/>
                  </a:lnTo>
                  <a:lnTo>
                    <a:pt x="4356" y="21031"/>
                  </a:lnTo>
                  <a:lnTo>
                    <a:pt x="44030" y="21031"/>
                  </a:lnTo>
                  <a:lnTo>
                    <a:pt x="48386" y="16675"/>
                  </a:lnTo>
                  <a:lnTo>
                    <a:pt x="48386" y="4356"/>
                  </a:lnTo>
                  <a:lnTo>
                    <a:pt x="44030"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53" name="object 37"/>
            <p:cNvSpPr/>
            <p:nvPr/>
          </p:nvSpPr>
          <p:spPr>
            <a:xfrm>
              <a:off x="5127804" y="1518727"/>
              <a:ext cx="73636" cy="18557"/>
            </a:xfrm>
            <a:custGeom>
              <a:avLst/>
              <a:gdLst/>
              <a:ahLst/>
              <a:cxnLst/>
              <a:rect l="l" t="t" r="r" b="b"/>
              <a:pathLst>
                <a:path w="81000" h="21031">
                  <a:moveTo>
                    <a:pt x="76644" y="0"/>
                  </a:moveTo>
                  <a:lnTo>
                    <a:pt x="4356" y="0"/>
                  </a:lnTo>
                  <a:lnTo>
                    <a:pt x="0" y="4356"/>
                  </a:lnTo>
                  <a:lnTo>
                    <a:pt x="0" y="16675"/>
                  </a:lnTo>
                  <a:lnTo>
                    <a:pt x="4356" y="21031"/>
                  </a:lnTo>
                  <a:lnTo>
                    <a:pt x="76644" y="21031"/>
                  </a:lnTo>
                  <a:lnTo>
                    <a:pt x="81000" y="16675"/>
                  </a:lnTo>
                  <a:lnTo>
                    <a:pt x="81000" y="4356"/>
                  </a:lnTo>
                  <a:lnTo>
                    <a:pt x="76644"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54" name="object 38"/>
            <p:cNvSpPr/>
            <p:nvPr/>
          </p:nvSpPr>
          <p:spPr>
            <a:xfrm>
              <a:off x="5127804" y="1544841"/>
              <a:ext cx="73636" cy="18557"/>
            </a:xfrm>
            <a:custGeom>
              <a:avLst/>
              <a:gdLst/>
              <a:ahLst/>
              <a:cxnLst/>
              <a:rect l="l" t="t" r="r" b="b"/>
              <a:pathLst>
                <a:path w="81000" h="21031">
                  <a:moveTo>
                    <a:pt x="76644" y="0"/>
                  </a:moveTo>
                  <a:lnTo>
                    <a:pt x="4356" y="0"/>
                  </a:lnTo>
                  <a:lnTo>
                    <a:pt x="0" y="4356"/>
                  </a:lnTo>
                  <a:lnTo>
                    <a:pt x="0" y="16675"/>
                  </a:lnTo>
                  <a:lnTo>
                    <a:pt x="4356" y="21031"/>
                  </a:lnTo>
                  <a:lnTo>
                    <a:pt x="76644" y="21031"/>
                  </a:lnTo>
                  <a:lnTo>
                    <a:pt x="81000" y="16675"/>
                  </a:lnTo>
                  <a:lnTo>
                    <a:pt x="81000" y="4356"/>
                  </a:lnTo>
                  <a:lnTo>
                    <a:pt x="76644"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55" name="object 39"/>
            <p:cNvSpPr/>
            <p:nvPr/>
          </p:nvSpPr>
          <p:spPr>
            <a:xfrm>
              <a:off x="5127804" y="1570954"/>
              <a:ext cx="73636" cy="18557"/>
            </a:xfrm>
            <a:custGeom>
              <a:avLst/>
              <a:gdLst/>
              <a:ahLst/>
              <a:cxnLst/>
              <a:rect l="l" t="t" r="r" b="b"/>
              <a:pathLst>
                <a:path w="81000" h="21031">
                  <a:moveTo>
                    <a:pt x="76644" y="0"/>
                  </a:moveTo>
                  <a:lnTo>
                    <a:pt x="4356" y="0"/>
                  </a:lnTo>
                  <a:lnTo>
                    <a:pt x="0" y="4356"/>
                  </a:lnTo>
                  <a:lnTo>
                    <a:pt x="0" y="16675"/>
                  </a:lnTo>
                  <a:lnTo>
                    <a:pt x="4356" y="21031"/>
                  </a:lnTo>
                  <a:lnTo>
                    <a:pt x="76644" y="21031"/>
                  </a:lnTo>
                  <a:lnTo>
                    <a:pt x="81000" y="16675"/>
                  </a:lnTo>
                  <a:lnTo>
                    <a:pt x="81000" y="4356"/>
                  </a:lnTo>
                  <a:lnTo>
                    <a:pt x="76644"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56" name="object 40"/>
            <p:cNvSpPr/>
            <p:nvPr/>
          </p:nvSpPr>
          <p:spPr>
            <a:xfrm>
              <a:off x="5142631" y="1597067"/>
              <a:ext cx="43988" cy="18557"/>
            </a:xfrm>
            <a:custGeom>
              <a:avLst/>
              <a:gdLst/>
              <a:ahLst/>
              <a:cxnLst/>
              <a:rect l="l" t="t" r="r" b="b"/>
              <a:pathLst>
                <a:path w="48387" h="21031">
                  <a:moveTo>
                    <a:pt x="44030" y="0"/>
                  </a:moveTo>
                  <a:lnTo>
                    <a:pt x="4356" y="0"/>
                  </a:lnTo>
                  <a:lnTo>
                    <a:pt x="0" y="4356"/>
                  </a:lnTo>
                  <a:lnTo>
                    <a:pt x="0" y="16675"/>
                  </a:lnTo>
                  <a:lnTo>
                    <a:pt x="4356" y="21031"/>
                  </a:lnTo>
                  <a:lnTo>
                    <a:pt x="44030" y="21031"/>
                  </a:lnTo>
                  <a:lnTo>
                    <a:pt x="48386" y="16675"/>
                  </a:lnTo>
                  <a:lnTo>
                    <a:pt x="48386" y="4356"/>
                  </a:lnTo>
                  <a:lnTo>
                    <a:pt x="44030"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57" name="object 41"/>
            <p:cNvSpPr/>
            <p:nvPr/>
          </p:nvSpPr>
          <p:spPr>
            <a:xfrm>
              <a:off x="5265221" y="1492614"/>
              <a:ext cx="43988" cy="18557"/>
            </a:xfrm>
            <a:custGeom>
              <a:avLst/>
              <a:gdLst/>
              <a:ahLst/>
              <a:cxnLst/>
              <a:rect l="l" t="t" r="r" b="b"/>
              <a:pathLst>
                <a:path w="48387" h="21031">
                  <a:moveTo>
                    <a:pt x="44030" y="0"/>
                  </a:moveTo>
                  <a:lnTo>
                    <a:pt x="4356" y="0"/>
                  </a:lnTo>
                  <a:lnTo>
                    <a:pt x="0" y="4356"/>
                  </a:lnTo>
                  <a:lnTo>
                    <a:pt x="0" y="16675"/>
                  </a:lnTo>
                  <a:lnTo>
                    <a:pt x="4356" y="21031"/>
                  </a:lnTo>
                  <a:lnTo>
                    <a:pt x="44030" y="21031"/>
                  </a:lnTo>
                  <a:lnTo>
                    <a:pt x="48386" y="16675"/>
                  </a:lnTo>
                  <a:lnTo>
                    <a:pt x="48386" y="4356"/>
                  </a:lnTo>
                  <a:lnTo>
                    <a:pt x="44030"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58" name="object 42"/>
            <p:cNvSpPr/>
            <p:nvPr/>
          </p:nvSpPr>
          <p:spPr>
            <a:xfrm>
              <a:off x="5250395" y="1518727"/>
              <a:ext cx="73636" cy="18557"/>
            </a:xfrm>
            <a:custGeom>
              <a:avLst/>
              <a:gdLst/>
              <a:ahLst/>
              <a:cxnLst/>
              <a:rect l="l" t="t" r="r" b="b"/>
              <a:pathLst>
                <a:path w="81000" h="21031">
                  <a:moveTo>
                    <a:pt x="76644" y="0"/>
                  </a:moveTo>
                  <a:lnTo>
                    <a:pt x="4356" y="0"/>
                  </a:lnTo>
                  <a:lnTo>
                    <a:pt x="0" y="4356"/>
                  </a:lnTo>
                  <a:lnTo>
                    <a:pt x="0" y="16675"/>
                  </a:lnTo>
                  <a:lnTo>
                    <a:pt x="4356" y="21031"/>
                  </a:lnTo>
                  <a:lnTo>
                    <a:pt x="76644" y="21031"/>
                  </a:lnTo>
                  <a:lnTo>
                    <a:pt x="81000" y="16675"/>
                  </a:lnTo>
                  <a:lnTo>
                    <a:pt x="81000" y="4356"/>
                  </a:lnTo>
                  <a:lnTo>
                    <a:pt x="76644"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59" name="object 43"/>
            <p:cNvSpPr/>
            <p:nvPr/>
          </p:nvSpPr>
          <p:spPr>
            <a:xfrm>
              <a:off x="5250395" y="1544841"/>
              <a:ext cx="73636" cy="18557"/>
            </a:xfrm>
            <a:custGeom>
              <a:avLst/>
              <a:gdLst/>
              <a:ahLst/>
              <a:cxnLst/>
              <a:rect l="l" t="t" r="r" b="b"/>
              <a:pathLst>
                <a:path w="81000" h="21031">
                  <a:moveTo>
                    <a:pt x="76644" y="0"/>
                  </a:moveTo>
                  <a:lnTo>
                    <a:pt x="4356" y="0"/>
                  </a:lnTo>
                  <a:lnTo>
                    <a:pt x="0" y="4356"/>
                  </a:lnTo>
                  <a:lnTo>
                    <a:pt x="0" y="16675"/>
                  </a:lnTo>
                  <a:lnTo>
                    <a:pt x="4356" y="21031"/>
                  </a:lnTo>
                  <a:lnTo>
                    <a:pt x="76644" y="21031"/>
                  </a:lnTo>
                  <a:lnTo>
                    <a:pt x="81000" y="16675"/>
                  </a:lnTo>
                  <a:lnTo>
                    <a:pt x="81000" y="4356"/>
                  </a:lnTo>
                  <a:lnTo>
                    <a:pt x="76644"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60" name="object 44"/>
            <p:cNvSpPr/>
            <p:nvPr/>
          </p:nvSpPr>
          <p:spPr>
            <a:xfrm>
              <a:off x="5250395" y="1570954"/>
              <a:ext cx="73636" cy="18557"/>
            </a:xfrm>
            <a:custGeom>
              <a:avLst/>
              <a:gdLst/>
              <a:ahLst/>
              <a:cxnLst/>
              <a:rect l="l" t="t" r="r" b="b"/>
              <a:pathLst>
                <a:path w="81000" h="21031">
                  <a:moveTo>
                    <a:pt x="76644" y="0"/>
                  </a:moveTo>
                  <a:lnTo>
                    <a:pt x="4356" y="0"/>
                  </a:lnTo>
                  <a:lnTo>
                    <a:pt x="0" y="4356"/>
                  </a:lnTo>
                  <a:lnTo>
                    <a:pt x="0" y="16675"/>
                  </a:lnTo>
                  <a:lnTo>
                    <a:pt x="4356" y="21031"/>
                  </a:lnTo>
                  <a:lnTo>
                    <a:pt x="76644" y="21031"/>
                  </a:lnTo>
                  <a:lnTo>
                    <a:pt x="81000" y="16675"/>
                  </a:lnTo>
                  <a:lnTo>
                    <a:pt x="81000" y="4356"/>
                  </a:lnTo>
                  <a:lnTo>
                    <a:pt x="76644"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61" name="object 45"/>
            <p:cNvSpPr/>
            <p:nvPr/>
          </p:nvSpPr>
          <p:spPr>
            <a:xfrm>
              <a:off x="5265221" y="1597067"/>
              <a:ext cx="43988" cy="18557"/>
            </a:xfrm>
            <a:custGeom>
              <a:avLst/>
              <a:gdLst/>
              <a:ahLst/>
              <a:cxnLst/>
              <a:rect l="l" t="t" r="r" b="b"/>
              <a:pathLst>
                <a:path w="48387" h="21031">
                  <a:moveTo>
                    <a:pt x="44030" y="0"/>
                  </a:moveTo>
                  <a:lnTo>
                    <a:pt x="4356" y="0"/>
                  </a:lnTo>
                  <a:lnTo>
                    <a:pt x="0" y="4356"/>
                  </a:lnTo>
                  <a:lnTo>
                    <a:pt x="0" y="16675"/>
                  </a:lnTo>
                  <a:lnTo>
                    <a:pt x="4356" y="21031"/>
                  </a:lnTo>
                  <a:lnTo>
                    <a:pt x="44030" y="21031"/>
                  </a:lnTo>
                  <a:lnTo>
                    <a:pt x="48386" y="16675"/>
                  </a:lnTo>
                  <a:lnTo>
                    <a:pt x="48386" y="4356"/>
                  </a:lnTo>
                  <a:lnTo>
                    <a:pt x="44030"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62" name="object 46"/>
            <p:cNvSpPr/>
            <p:nvPr/>
          </p:nvSpPr>
          <p:spPr>
            <a:xfrm>
              <a:off x="5387813" y="1492614"/>
              <a:ext cx="43988" cy="18557"/>
            </a:xfrm>
            <a:custGeom>
              <a:avLst/>
              <a:gdLst/>
              <a:ahLst/>
              <a:cxnLst/>
              <a:rect l="l" t="t" r="r" b="b"/>
              <a:pathLst>
                <a:path w="48387" h="21031">
                  <a:moveTo>
                    <a:pt x="44030" y="0"/>
                  </a:moveTo>
                  <a:lnTo>
                    <a:pt x="4356" y="0"/>
                  </a:lnTo>
                  <a:lnTo>
                    <a:pt x="0" y="4356"/>
                  </a:lnTo>
                  <a:lnTo>
                    <a:pt x="0" y="16675"/>
                  </a:lnTo>
                  <a:lnTo>
                    <a:pt x="4356" y="21031"/>
                  </a:lnTo>
                  <a:lnTo>
                    <a:pt x="44030" y="21031"/>
                  </a:lnTo>
                  <a:lnTo>
                    <a:pt x="48386" y="16675"/>
                  </a:lnTo>
                  <a:lnTo>
                    <a:pt x="48386" y="4356"/>
                  </a:lnTo>
                  <a:lnTo>
                    <a:pt x="44030"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63" name="object 47"/>
            <p:cNvSpPr/>
            <p:nvPr/>
          </p:nvSpPr>
          <p:spPr>
            <a:xfrm>
              <a:off x="5372987" y="1518727"/>
              <a:ext cx="73636" cy="18557"/>
            </a:xfrm>
            <a:custGeom>
              <a:avLst/>
              <a:gdLst/>
              <a:ahLst/>
              <a:cxnLst/>
              <a:rect l="l" t="t" r="r" b="b"/>
              <a:pathLst>
                <a:path w="81000" h="21031">
                  <a:moveTo>
                    <a:pt x="76644" y="0"/>
                  </a:moveTo>
                  <a:lnTo>
                    <a:pt x="4356" y="0"/>
                  </a:lnTo>
                  <a:lnTo>
                    <a:pt x="0" y="4356"/>
                  </a:lnTo>
                  <a:lnTo>
                    <a:pt x="0" y="16675"/>
                  </a:lnTo>
                  <a:lnTo>
                    <a:pt x="4356" y="21031"/>
                  </a:lnTo>
                  <a:lnTo>
                    <a:pt x="76644" y="21031"/>
                  </a:lnTo>
                  <a:lnTo>
                    <a:pt x="81000" y="16675"/>
                  </a:lnTo>
                  <a:lnTo>
                    <a:pt x="81000" y="4356"/>
                  </a:lnTo>
                  <a:lnTo>
                    <a:pt x="76644"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64" name="object 48"/>
            <p:cNvSpPr/>
            <p:nvPr/>
          </p:nvSpPr>
          <p:spPr>
            <a:xfrm>
              <a:off x="5372987" y="1544841"/>
              <a:ext cx="73636" cy="18557"/>
            </a:xfrm>
            <a:custGeom>
              <a:avLst/>
              <a:gdLst/>
              <a:ahLst/>
              <a:cxnLst/>
              <a:rect l="l" t="t" r="r" b="b"/>
              <a:pathLst>
                <a:path w="81000" h="21031">
                  <a:moveTo>
                    <a:pt x="76644" y="0"/>
                  </a:moveTo>
                  <a:lnTo>
                    <a:pt x="4356" y="0"/>
                  </a:lnTo>
                  <a:lnTo>
                    <a:pt x="0" y="4356"/>
                  </a:lnTo>
                  <a:lnTo>
                    <a:pt x="0" y="16675"/>
                  </a:lnTo>
                  <a:lnTo>
                    <a:pt x="4356" y="21031"/>
                  </a:lnTo>
                  <a:lnTo>
                    <a:pt x="76644" y="21031"/>
                  </a:lnTo>
                  <a:lnTo>
                    <a:pt x="81000" y="16675"/>
                  </a:lnTo>
                  <a:lnTo>
                    <a:pt x="81000" y="4356"/>
                  </a:lnTo>
                  <a:lnTo>
                    <a:pt x="76644"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65" name="object 49"/>
            <p:cNvSpPr/>
            <p:nvPr/>
          </p:nvSpPr>
          <p:spPr>
            <a:xfrm>
              <a:off x="5372987" y="1570954"/>
              <a:ext cx="73636" cy="18557"/>
            </a:xfrm>
            <a:custGeom>
              <a:avLst/>
              <a:gdLst/>
              <a:ahLst/>
              <a:cxnLst/>
              <a:rect l="l" t="t" r="r" b="b"/>
              <a:pathLst>
                <a:path w="81000" h="21031">
                  <a:moveTo>
                    <a:pt x="76644" y="0"/>
                  </a:moveTo>
                  <a:lnTo>
                    <a:pt x="4356" y="0"/>
                  </a:lnTo>
                  <a:lnTo>
                    <a:pt x="0" y="4356"/>
                  </a:lnTo>
                  <a:lnTo>
                    <a:pt x="0" y="16675"/>
                  </a:lnTo>
                  <a:lnTo>
                    <a:pt x="4356" y="21031"/>
                  </a:lnTo>
                  <a:lnTo>
                    <a:pt x="76644" y="21031"/>
                  </a:lnTo>
                  <a:lnTo>
                    <a:pt x="81000" y="16675"/>
                  </a:lnTo>
                  <a:lnTo>
                    <a:pt x="81000" y="4356"/>
                  </a:lnTo>
                  <a:lnTo>
                    <a:pt x="76644"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66" name="object 50"/>
            <p:cNvSpPr/>
            <p:nvPr/>
          </p:nvSpPr>
          <p:spPr>
            <a:xfrm>
              <a:off x="5387813" y="1597067"/>
              <a:ext cx="43988" cy="18557"/>
            </a:xfrm>
            <a:custGeom>
              <a:avLst/>
              <a:gdLst/>
              <a:ahLst/>
              <a:cxnLst/>
              <a:rect l="l" t="t" r="r" b="b"/>
              <a:pathLst>
                <a:path w="48387" h="21031">
                  <a:moveTo>
                    <a:pt x="44030" y="0"/>
                  </a:moveTo>
                  <a:lnTo>
                    <a:pt x="4356" y="0"/>
                  </a:lnTo>
                  <a:lnTo>
                    <a:pt x="0" y="4356"/>
                  </a:lnTo>
                  <a:lnTo>
                    <a:pt x="0" y="16675"/>
                  </a:lnTo>
                  <a:lnTo>
                    <a:pt x="4356" y="21031"/>
                  </a:lnTo>
                  <a:lnTo>
                    <a:pt x="44030" y="21031"/>
                  </a:lnTo>
                  <a:lnTo>
                    <a:pt x="48386" y="16675"/>
                  </a:lnTo>
                  <a:lnTo>
                    <a:pt x="48386" y="4356"/>
                  </a:lnTo>
                  <a:lnTo>
                    <a:pt x="44030"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67" name="object 51"/>
            <p:cNvSpPr/>
            <p:nvPr/>
          </p:nvSpPr>
          <p:spPr>
            <a:xfrm>
              <a:off x="5035237" y="2084428"/>
              <a:ext cx="503958" cy="0"/>
            </a:xfrm>
            <a:custGeom>
              <a:avLst/>
              <a:gdLst/>
              <a:ahLst/>
              <a:cxnLst/>
              <a:rect l="l" t="t" r="r" b="b"/>
              <a:pathLst>
                <a:path w="554354">
                  <a:moveTo>
                    <a:pt x="0" y="0"/>
                  </a:moveTo>
                  <a:lnTo>
                    <a:pt x="554354" y="0"/>
                  </a:lnTo>
                </a:path>
              </a:pathLst>
            </a:custGeom>
            <a:grpFill/>
            <a:ln w="54254">
              <a:solidFill>
                <a:srgbClr val="FFFFFF"/>
              </a:solidFill>
            </a:ln>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68" name="object 52"/>
            <p:cNvSpPr/>
            <p:nvPr/>
          </p:nvSpPr>
          <p:spPr>
            <a:xfrm>
              <a:off x="5076004" y="1640252"/>
              <a:ext cx="422436" cy="401014"/>
            </a:xfrm>
            <a:custGeom>
              <a:avLst/>
              <a:gdLst/>
              <a:ahLst/>
              <a:cxnLst/>
              <a:rect l="l" t="t" r="r" b="b"/>
              <a:pathLst>
                <a:path w="464680" h="454482">
                  <a:moveTo>
                    <a:pt x="464680" y="0"/>
                  </a:moveTo>
                  <a:lnTo>
                    <a:pt x="0" y="0"/>
                  </a:lnTo>
                  <a:lnTo>
                    <a:pt x="0" y="454482"/>
                  </a:lnTo>
                  <a:lnTo>
                    <a:pt x="464680" y="454482"/>
                  </a:lnTo>
                  <a:lnTo>
                    <a:pt x="464680" y="363220"/>
                  </a:lnTo>
                  <a:lnTo>
                    <a:pt x="207276" y="363220"/>
                  </a:lnTo>
                  <a:lnTo>
                    <a:pt x="233337" y="236931"/>
                  </a:lnTo>
                  <a:lnTo>
                    <a:pt x="133108" y="236931"/>
                  </a:lnTo>
                  <a:lnTo>
                    <a:pt x="181216" y="90601"/>
                  </a:lnTo>
                  <a:lnTo>
                    <a:pt x="464680" y="90601"/>
                  </a:lnTo>
                  <a:lnTo>
                    <a:pt x="464680" y="0"/>
                  </a:lnTo>
                  <a:close/>
                </a:path>
                <a:path w="464680" h="454482">
                  <a:moveTo>
                    <a:pt x="464680" y="90601"/>
                  </a:moveTo>
                  <a:lnTo>
                    <a:pt x="279438" y="90601"/>
                  </a:lnTo>
                  <a:lnTo>
                    <a:pt x="245364" y="178803"/>
                  </a:lnTo>
                  <a:lnTo>
                    <a:pt x="331558" y="178803"/>
                  </a:lnTo>
                  <a:lnTo>
                    <a:pt x="207276" y="363220"/>
                  </a:lnTo>
                  <a:lnTo>
                    <a:pt x="464680" y="363220"/>
                  </a:lnTo>
                  <a:lnTo>
                    <a:pt x="464680" y="90601"/>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4" name="Rectángulo redondeado 273"/>
          <p:cNvSpPr/>
          <p:nvPr/>
        </p:nvSpPr>
        <p:spPr bwMode="auto">
          <a:xfrm>
            <a:off x="9495348" y="4330828"/>
            <a:ext cx="1562626" cy="1360650"/>
          </a:xfrm>
          <a:prstGeom prst="roundRect">
            <a:avLst/>
          </a:prstGeom>
          <a:noFill/>
          <a:ln w="50800">
            <a:solidFill>
              <a:schemeClr val="accent6">
                <a:lumMod val="60000"/>
                <a:lumOff val="40000"/>
              </a:schemeClr>
            </a:solidFill>
            <a:prstDash val="sysDash"/>
          </a:ln>
          <a:extLst/>
        </p:spPr>
        <p:txBody>
          <a:bodyPr vert="horz" wrap="square" lIns="91440" tIns="45720" rIns="91440" bIns="45720" numCol="1" rtlCol="0"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75" name="Rectángulo redondeado 274"/>
          <p:cNvSpPr/>
          <p:nvPr/>
        </p:nvSpPr>
        <p:spPr bwMode="auto">
          <a:xfrm>
            <a:off x="7554733" y="5397862"/>
            <a:ext cx="1562626" cy="1360650"/>
          </a:xfrm>
          <a:prstGeom prst="roundRect">
            <a:avLst/>
          </a:prstGeom>
          <a:noFill/>
          <a:ln w="50800">
            <a:solidFill>
              <a:schemeClr val="accent6">
                <a:lumMod val="60000"/>
                <a:lumOff val="40000"/>
              </a:schemeClr>
            </a:solidFill>
            <a:prstDash val="sysDash"/>
          </a:ln>
          <a:extLst/>
        </p:spPr>
        <p:txBody>
          <a:bodyPr vert="horz" wrap="square" lIns="91440" tIns="45720" rIns="91440" bIns="45720" numCol="1" rtlCol="0"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76" name="Rectángulo redondeado 275"/>
          <p:cNvSpPr/>
          <p:nvPr/>
        </p:nvSpPr>
        <p:spPr bwMode="auto">
          <a:xfrm>
            <a:off x="3508875" y="5397862"/>
            <a:ext cx="1562626" cy="1360650"/>
          </a:xfrm>
          <a:prstGeom prst="roundRect">
            <a:avLst/>
          </a:prstGeom>
          <a:noFill/>
          <a:ln w="50800">
            <a:solidFill>
              <a:schemeClr val="accent6">
                <a:lumMod val="60000"/>
                <a:lumOff val="40000"/>
              </a:schemeClr>
            </a:solidFill>
            <a:prstDash val="sysDash"/>
          </a:ln>
          <a:extLst/>
        </p:spPr>
        <p:txBody>
          <a:bodyPr vert="horz" wrap="square" lIns="91440" tIns="45720" rIns="91440" bIns="45720" numCol="1" rtlCol="0"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77" name="Rectángulo redondeado 276"/>
          <p:cNvSpPr/>
          <p:nvPr/>
        </p:nvSpPr>
        <p:spPr bwMode="auto">
          <a:xfrm>
            <a:off x="1553960" y="4310405"/>
            <a:ext cx="1562626" cy="1360650"/>
          </a:xfrm>
          <a:prstGeom prst="roundRect">
            <a:avLst/>
          </a:prstGeom>
          <a:noFill/>
          <a:ln w="50800">
            <a:solidFill>
              <a:schemeClr val="accent6">
                <a:lumMod val="60000"/>
                <a:lumOff val="40000"/>
              </a:schemeClr>
            </a:solidFill>
            <a:prstDash val="sysDash"/>
          </a:ln>
          <a:extLst/>
        </p:spPr>
        <p:txBody>
          <a:bodyPr vert="horz" wrap="square" lIns="91440" tIns="45720" rIns="91440" bIns="45720" numCol="1" rtlCol="0"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cxnSp>
        <p:nvCxnSpPr>
          <p:cNvPr id="291" name="Conector recto 290"/>
          <p:cNvCxnSpPr/>
          <p:nvPr/>
        </p:nvCxnSpPr>
        <p:spPr>
          <a:xfrm>
            <a:off x="0" y="4005064"/>
            <a:ext cx="12192000"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5" name="Freeform 9"/>
          <p:cNvSpPr>
            <a:spLocks noEditPoints="1"/>
          </p:cNvSpPr>
          <p:nvPr/>
        </p:nvSpPr>
        <p:spPr bwMode="auto">
          <a:xfrm>
            <a:off x="4131844" y="2254248"/>
            <a:ext cx="670285" cy="438918"/>
          </a:xfrm>
          <a:custGeom>
            <a:avLst/>
            <a:gdLst>
              <a:gd name="T0" fmla="*/ 84 w 95"/>
              <a:gd name="T1" fmla="*/ 43 h 51"/>
              <a:gd name="T2" fmla="*/ 69 w 95"/>
              <a:gd name="T3" fmla="*/ 43 h 51"/>
              <a:gd name="T4" fmla="*/ 62 w 95"/>
              <a:gd name="T5" fmla="*/ 30 h 51"/>
              <a:gd name="T6" fmla="*/ 57 w 95"/>
              <a:gd name="T7" fmla="*/ 13 h 51"/>
              <a:gd name="T8" fmla="*/ 56 w 95"/>
              <a:gd name="T9" fmla="*/ 5 h 51"/>
              <a:gd name="T10" fmla="*/ 55 w 95"/>
              <a:gd name="T11" fmla="*/ 2 h 51"/>
              <a:gd name="T12" fmla="*/ 51 w 95"/>
              <a:gd name="T13" fmla="*/ 2 h 51"/>
              <a:gd name="T14" fmla="*/ 49 w 95"/>
              <a:gd name="T15" fmla="*/ 5 h 51"/>
              <a:gd name="T16" fmla="*/ 48 w 95"/>
              <a:gd name="T17" fmla="*/ 13 h 51"/>
              <a:gd name="T18" fmla="*/ 44 w 95"/>
              <a:gd name="T19" fmla="*/ 32 h 51"/>
              <a:gd name="T20" fmla="*/ 41 w 95"/>
              <a:gd name="T21" fmla="*/ 6 h 51"/>
              <a:gd name="T22" fmla="*/ 42 w 95"/>
              <a:gd name="T23" fmla="*/ 2 h 51"/>
              <a:gd name="T24" fmla="*/ 36 w 95"/>
              <a:gd name="T25" fmla="*/ 0 h 51"/>
              <a:gd name="T26" fmla="*/ 34 w 95"/>
              <a:gd name="T27" fmla="*/ 5 h 51"/>
              <a:gd name="T28" fmla="*/ 34 w 95"/>
              <a:gd name="T29" fmla="*/ 6 h 51"/>
              <a:gd name="T30" fmla="*/ 31 w 95"/>
              <a:gd name="T31" fmla="*/ 20 h 51"/>
              <a:gd name="T32" fmla="*/ 21 w 95"/>
              <a:gd name="T33" fmla="*/ 21 h 51"/>
              <a:gd name="T34" fmla="*/ 6 w 95"/>
              <a:gd name="T35" fmla="*/ 41 h 51"/>
              <a:gd name="T36" fmla="*/ 1 w 95"/>
              <a:gd name="T37" fmla="*/ 44 h 51"/>
              <a:gd name="T38" fmla="*/ 1 w 95"/>
              <a:gd name="T39" fmla="*/ 49 h 51"/>
              <a:gd name="T40" fmla="*/ 34 w 95"/>
              <a:gd name="T41" fmla="*/ 51 h 51"/>
              <a:gd name="T42" fmla="*/ 57 w 95"/>
              <a:gd name="T43" fmla="*/ 51 h 51"/>
              <a:gd name="T44" fmla="*/ 71 w 95"/>
              <a:gd name="T45" fmla="*/ 43 h 51"/>
              <a:gd name="T46" fmla="*/ 82 w 95"/>
              <a:gd name="T47" fmla="*/ 43 h 51"/>
              <a:gd name="T48" fmla="*/ 94 w 95"/>
              <a:gd name="T49" fmla="*/ 51 h 51"/>
              <a:gd name="T50" fmla="*/ 57 w 95"/>
              <a:gd name="T51" fmla="*/ 28 h 51"/>
              <a:gd name="T52" fmla="*/ 57 w 95"/>
              <a:gd name="T53" fmla="*/ 41 h 51"/>
              <a:gd name="T54" fmla="*/ 60 w 95"/>
              <a:gd name="T55" fmla="*/ 26 h 51"/>
              <a:gd name="T56" fmla="*/ 57 w 95"/>
              <a:gd name="T57" fmla="*/ 15 h 51"/>
              <a:gd name="T58" fmla="*/ 46 w 95"/>
              <a:gd name="T59" fmla="*/ 22 h 51"/>
              <a:gd name="T60" fmla="*/ 48 w 95"/>
              <a:gd name="T61" fmla="*/ 41 h 51"/>
              <a:gd name="T62" fmla="*/ 46 w 95"/>
              <a:gd name="T63" fmla="*/ 33 h 51"/>
              <a:gd name="T64" fmla="*/ 34 w 95"/>
              <a:gd name="T65" fmla="*/ 26 h 51"/>
              <a:gd name="T66" fmla="*/ 31 w 95"/>
              <a:gd name="T67" fmla="*/ 24 h 51"/>
              <a:gd name="T68" fmla="*/ 34 w 95"/>
              <a:gd name="T69" fmla="*/ 33 h 51"/>
              <a:gd name="T70" fmla="*/ 31 w 95"/>
              <a:gd name="T71" fmla="*/ 30 h 51"/>
              <a:gd name="T72" fmla="*/ 34 w 95"/>
              <a:gd name="T73" fmla="*/ 41 h 51"/>
              <a:gd name="T74" fmla="*/ 31 w 95"/>
              <a:gd name="T75" fmla="*/ 37 h 51"/>
              <a:gd name="T76" fmla="*/ 26 w 95"/>
              <a:gd name="T77" fmla="*/ 19 h 51"/>
              <a:gd name="T78" fmla="*/ 27 w 95"/>
              <a:gd name="T79" fmla="*/ 41 h 51"/>
              <a:gd name="T80" fmla="*/ 27 w 95"/>
              <a:gd name="T81" fmla="*/ 44 h 51"/>
              <a:gd name="T82" fmla="*/ 27 w 95"/>
              <a:gd name="T83" fmla="*/ 49 h 51"/>
              <a:gd name="T84" fmla="*/ 31 w 95"/>
              <a:gd name="T85" fmla="*/ 49 h 51"/>
              <a:gd name="T86" fmla="*/ 31 w 95"/>
              <a:gd name="T87" fmla="*/ 44 h 51"/>
              <a:gd name="T88" fmla="*/ 31 w 95"/>
              <a:gd name="T89" fmla="*/ 49 h 51"/>
              <a:gd name="T90" fmla="*/ 48 w 95"/>
              <a:gd name="T91" fmla="*/ 44 h 51"/>
              <a:gd name="T92" fmla="*/ 57 w 95"/>
              <a:gd name="T93" fmla="*/ 44 h 51"/>
              <a:gd name="T94" fmla="*/ 60 w 95"/>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 h="51">
                <a:moveTo>
                  <a:pt x="94" y="49"/>
                </a:moveTo>
                <a:cubicBezTo>
                  <a:pt x="84" y="49"/>
                  <a:pt x="84" y="49"/>
                  <a:pt x="84" y="49"/>
                </a:cubicBezTo>
                <a:cubicBezTo>
                  <a:pt x="84" y="43"/>
                  <a:pt x="84" y="43"/>
                  <a:pt x="84" y="43"/>
                </a:cubicBezTo>
                <a:cubicBezTo>
                  <a:pt x="84" y="40"/>
                  <a:pt x="82" y="39"/>
                  <a:pt x="80" y="39"/>
                </a:cubicBezTo>
                <a:cubicBezTo>
                  <a:pt x="73" y="39"/>
                  <a:pt x="73" y="39"/>
                  <a:pt x="73" y="39"/>
                </a:cubicBezTo>
                <a:cubicBezTo>
                  <a:pt x="71" y="39"/>
                  <a:pt x="69" y="40"/>
                  <a:pt x="69" y="43"/>
                </a:cubicBezTo>
                <a:cubicBezTo>
                  <a:pt x="69" y="49"/>
                  <a:pt x="69" y="49"/>
                  <a:pt x="69" y="49"/>
                </a:cubicBezTo>
                <a:cubicBezTo>
                  <a:pt x="62" y="49"/>
                  <a:pt x="62" y="49"/>
                  <a:pt x="62" y="49"/>
                </a:cubicBezTo>
                <a:cubicBezTo>
                  <a:pt x="62" y="30"/>
                  <a:pt x="62" y="30"/>
                  <a:pt x="62" y="30"/>
                </a:cubicBezTo>
                <a:cubicBezTo>
                  <a:pt x="62" y="30"/>
                  <a:pt x="62" y="17"/>
                  <a:pt x="62" y="17"/>
                </a:cubicBezTo>
                <a:cubicBezTo>
                  <a:pt x="62" y="14"/>
                  <a:pt x="60" y="13"/>
                  <a:pt x="58" y="13"/>
                </a:cubicBezTo>
                <a:cubicBezTo>
                  <a:pt x="58" y="13"/>
                  <a:pt x="57" y="13"/>
                  <a:pt x="57" y="13"/>
                </a:cubicBezTo>
                <a:cubicBezTo>
                  <a:pt x="57" y="6"/>
                  <a:pt x="57" y="6"/>
                  <a:pt x="57" y="6"/>
                </a:cubicBezTo>
                <a:cubicBezTo>
                  <a:pt x="56" y="6"/>
                  <a:pt x="56" y="6"/>
                  <a:pt x="56" y="6"/>
                </a:cubicBezTo>
                <a:cubicBezTo>
                  <a:pt x="56" y="5"/>
                  <a:pt x="56" y="5"/>
                  <a:pt x="56" y="5"/>
                </a:cubicBezTo>
                <a:cubicBezTo>
                  <a:pt x="57" y="5"/>
                  <a:pt x="57" y="5"/>
                  <a:pt x="57" y="5"/>
                </a:cubicBezTo>
                <a:cubicBezTo>
                  <a:pt x="57" y="2"/>
                  <a:pt x="57" y="2"/>
                  <a:pt x="57" y="2"/>
                </a:cubicBezTo>
                <a:cubicBezTo>
                  <a:pt x="55" y="2"/>
                  <a:pt x="55" y="2"/>
                  <a:pt x="55" y="2"/>
                </a:cubicBezTo>
                <a:cubicBezTo>
                  <a:pt x="55" y="0"/>
                  <a:pt x="55" y="0"/>
                  <a:pt x="55" y="0"/>
                </a:cubicBezTo>
                <a:cubicBezTo>
                  <a:pt x="51" y="0"/>
                  <a:pt x="51" y="0"/>
                  <a:pt x="51" y="0"/>
                </a:cubicBezTo>
                <a:cubicBezTo>
                  <a:pt x="51" y="2"/>
                  <a:pt x="51" y="2"/>
                  <a:pt x="51" y="2"/>
                </a:cubicBezTo>
                <a:cubicBezTo>
                  <a:pt x="49" y="2"/>
                  <a:pt x="49" y="2"/>
                  <a:pt x="49" y="2"/>
                </a:cubicBezTo>
                <a:cubicBezTo>
                  <a:pt x="49" y="5"/>
                  <a:pt x="49" y="5"/>
                  <a:pt x="49" y="5"/>
                </a:cubicBezTo>
                <a:cubicBezTo>
                  <a:pt x="49" y="5"/>
                  <a:pt x="49" y="5"/>
                  <a:pt x="49" y="5"/>
                </a:cubicBezTo>
                <a:cubicBezTo>
                  <a:pt x="49" y="6"/>
                  <a:pt x="49" y="6"/>
                  <a:pt x="49" y="6"/>
                </a:cubicBezTo>
                <a:cubicBezTo>
                  <a:pt x="48" y="6"/>
                  <a:pt x="48" y="6"/>
                  <a:pt x="48" y="6"/>
                </a:cubicBezTo>
                <a:cubicBezTo>
                  <a:pt x="48" y="13"/>
                  <a:pt x="48" y="13"/>
                  <a:pt x="48" y="13"/>
                </a:cubicBezTo>
                <a:cubicBezTo>
                  <a:pt x="48" y="13"/>
                  <a:pt x="48" y="13"/>
                  <a:pt x="48" y="13"/>
                </a:cubicBezTo>
                <a:cubicBezTo>
                  <a:pt x="46" y="13"/>
                  <a:pt x="44" y="14"/>
                  <a:pt x="44" y="17"/>
                </a:cubicBezTo>
                <a:cubicBezTo>
                  <a:pt x="44" y="32"/>
                  <a:pt x="44" y="32"/>
                  <a:pt x="44" y="32"/>
                </a:cubicBezTo>
                <a:cubicBezTo>
                  <a:pt x="44" y="33"/>
                  <a:pt x="44" y="34"/>
                  <a:pt x="42" y="35"/>
                </a:cubicBezTo>
                <a:cubicBezTo>
                  <a:pt x="42" y="6"/>
                  <a:pt x="42" y="6"/>
                  <a:pt x="42" y="6"/>
                </a:cubicBezTo>
                <a:cubicBezTo>
                  <a:pt x="41" y="6"/>
                  <a:pt x="41" y="6"/>
                  <a:pt x="41" y="6"/>
                </a:cubicBezTo>
                <a:cubicBezTo>
                  <a:pt x="41" y="5"/>
                  <a:pt x="41" y="5"/>
                  <a:pt x="41" y="5"/>
                </a:cubicBezTo>
                <a:cubicBezTo>
                  <a:pt x="42" y="5"/>
                  <a:pt x="42" y="5"/>
                  <a:pt x="42" y="5"/>
                </a:cubicBezTo>
                <a:cubicBezTo>
                  <a:pt x="42" y="2"/>
                  <a:pt x="42" y="2"/>
                  <a:pt x="42" y="2"/>
                </a:cubicBezTo>
                <a:cubicBezTo>
                  <a:pt x="40" y="2"/>
                  <a:pt x="40" y="2"/>
                  <a:pt x="40" y="2"/>
                </a:cubicBezTo>
                <a:cubicBezTo>
                  <a:pt x="40" y="0"/>
                  <a:pt x="40" y="0"/>
                  <a:pt x="40" y="0"/>
                </a:cubicBezTo>
                <a:cubicBezTo>
                  <a:pt x="36" y="0"/>
                  <a:pt x="36" y="0"/>
                  <a:pt x="36" y="0"/>
                </a:cubicBezTo>
                <a:cubicBezTo>
                  <a:pt x="36" y="2"/>
                  <a:pt x="36" y="2"/>
                  <a:pt x="36" y="2"/>
                </a:cubicBezTo>
                <a:cubicBezTo>
                  <a:pt x="34" y="2"/>
                  <a:pt x="34" y="2"/>
                  <a:pt x="34" y="2"/>
                </a:cubicBezTo>
                <a:cubicBezTo>
                  <a:pt x="34" y="5"/>
                  <a:pt x="34" y="5"/>
                  <a:pt x="34" y="5"/>
                </a:cubicBezTo>
                <a:cubicBezTo>
                  <a:pt x="35" y="5"/>
                  <a:pt x="35" y="5"/>
                  <a:pt x="35" y="5"/>
                </a:cubicBezTo>
                <a:cubicBezTo>
                  <a:pt x="35" y="6"/>
                  <a:pt x="35" y="6"/>
                  <a:pt x="35" y="6"/>
                </a:cubicBezTo>
                <a:cubicBezTo>
                  <a:pt x="34" y="6"/>
                  <a:pt x="34" y="6"/>
                  <a:pt x="34" y="6"/>
                </a:cubicBezTo>
                <a:cubicBezTo>
                  <a:pt x="34" y="20"/>
                  <a:pt x="34" y="20"/>
                  <a:pt x="34" y="20"/>
                </a:cubicBezTo>
                <a:cubicBezTo>
                  <a:pt x="33" y="20"/>
                  <a:pt x="33" y="20"/>
                  <a:pt x="33" y="20"/>
                </a:cubicBezTo>
                <a:cubicBezTo>
                  <a:pt x="32" y="20"/>
                  <a:pt x="31" y="20"/>
                  <a:pt x="31" y="20"/>
                </a:cubicBezTo>
                <a:cubicBezTo>
                  <a:pt x="30" y="18"/>
                  <a:pt x="29" y="17"/>
                  <a:pt x="27" y="17"/>
                </a:cubicBezTo>
                <a:cubicBezTo>
                  <a:pt x="25" y="17"/>
                  <a:pt x="25" y="17"/>
                  <a:pt x="25" y="17"/>
                </a:cubicBezTo>
                <a:cubicBezTo>
                  <a:pt x="23" y="17"/>
                  <a:pt x="21" y="18"/>
                  <a:pt x="21" y="21"/>
                </a:cubicBezTo>
                <a:cubicBezTo>
                  <a:pt x="21" y="23"/>
                  <a:pt x="21" y="23"/>
                  <a:pt x="21" y="23"/>
                </a:cubicBezTo>
                <a:cubicBezTo>
                  <a:pt x="6" y="23"/>
                  <a:pt x="6" y="23"/>
                  <a:pt x="6" y="23"/>
                </a:cubicBezTo>
                <a:cubicBezTo>
                  <a:pt x="6" y="41"/>
                  <a:pt x="6" y="41"/>
                  <a:pt x="6" y="41"/>
                </a:cubicBezTo>
                <a:cubicBezTo>
                  <a:pt x="1" y="41"/>
                  <a:pt x="1" y="41"/>
                  <a:pt x="1" y="41"/>
                </a:cubicBezTo>
                <a:cubicBezTo>
                  <a:pt x="0" y="41"/>
                  <a:pt x="0" y="42"/>
                  <a:pt x="0" y="43"/>
                </a:cubicBezTo>
                <a:cubicBezTo>
                  <a:pt x="0" y="43"/>
                  <a:pt x="0" y="44"/>
                  <a:pt x="1" y="44"/>
                </a:cubicBezTo>
                <a:cubicBezTo>
                  <a:pt x="6" y="44"/>
                  <a:pt x="6" y="44"/>
                  <a:pt x="6" y="44"/>
                </a:cubicBezTo>
                <a:cubicBezTo>
                  <a:pt x="6" y="49"/>
                  <a:pt x="6" y="49"/>
                  <a:pt x="6" y="49"/>
                </a:cubicBezTo>
                <a:cubicBezTo>
                  <a:pt x="1" y="49"/>
                  <a:pt x="1" y="49"/>
                  <a:pt x="1" y="49"/>
                </a:cubicBezTo>
                <a:cubicBezTo>
                  <a:pt x="0" y="49"/>
                  <a:pt x="0" y="49"/>
                  <a:pt x="0" y="50"/>
                </a:cubicBezTo>
                <a:cubicBezTo>
                  <a:pt x="0" y="51"/>
                  <a:pt x="0" y="51"/>
                  <a:pt x="1" y="51"/>
                </a:cubicBezTo>
                <a:cubicBezTo>
                  <a:pt x="34" y="51"/>
                  <a:pt x="34" y="51"/>
                  <a:pt x="34" y="51"/>
                </a:cubicBezTo>
                <a:cubicBezTo>
                  <a:pt x="42" y="51"/>
                  <a:pt x="42" y="51"/>
                  <a:pt x="42" y="51"/>
                </a:cubicBezTo>
                <a:cubicBezTo>
                  <a:pt x="48" y="51"/>
                  <a:pt x="48" y="51"/>
                  <a:pt x="48" y="51"/>
                </a:cubicBezTo>
                <a:cubicBezTo>
                  <a:pt x="57" y="51"/>
                  <a:pt x="57" y="51"/>
                  <a:pt x="57" y="51"/>
                </a:cubicBezTo>
                <a:cubicBezTo>
                  <a:pt x="70" y="51"/>
                  <a:pt x="70" y="51"/>
                  <a:pt x="70" y="51"/>
                </a:cubicBezTo>
                <a:cubicBezTo>
                  <a:pt x="70" y="51"/>
                  <a:pt x="71" y="51"/>
                  <a:pt x="71" y="50"/>
                </a:cubicBezTo>
                <a:cubicBezTo>
                  <a:pt x="71" y="43"/>
                  <a:pt x="71" y="43"/>
                  <a:pt x="71" y="43"/>
                </a:cubicBezTo>
                <a:cubicBezTo>
                  <a:pt x="71" y="42"/>
                  <a:pt x="72" y="41"/>
                  <a:pt x="73" y="41"/>
                </a:cubicBezTo>
                <a:cubicBezTo>
                  <a:pt x="80" y="41"/>
                  <a:pt x="80" y="41"/>
                  <a:pt x="80" y="41"/>
                </a:cubicBezTo>
                <a:cubicBezTo>
                  <a:pt x="81" y="41"/>
                  <a:pt x="82" y="42"/>
                  <a:pt x="82" y="43"/>
                </a:cubicBezTo>
                <a:cubicBezTo>
                  <a:pt x="82" y="50"/>
                  <a:pt x="82" y="50"/>
                  <a:pt x="82" y="50"/>
                </a:cubicBezTo>
                <a:cubicBezTo>
                  <a:pt x="82" y="51"/>
                  <a:pt x="82" y="51"/>
                  <a:pt x="83" y="51"/>
                </a:cubicBezTo>
                <a:cubicBezTo>
                  <a:pt x="94" y="51"/>
                  <a:pt x="94" y="51"/>
                  <a:pt x="94" y="51"/>
                </a:cubicBezTo>
                <a:cubicBezTo>
                  <a:pt x="94" y="51"/>
                  <a:pt x="95" y="51"/>
                  <a:pt x="95" y="50"/>
                </a:cubicBezTo>
                <a:cubicBezTo>
                  <a:pt x="95" y="49"/>
                  <a:pt x="94" y="49"/>
                  <a:pt x="94" y="49"/>
                </a:cubicBezTo>
                <a:close/>
                <a:moveTo>
                  <a:pt x="57" y="28"/>
                </a:moveTo>
                <a:cubicBezTo>
                  <a:pt x="59" y="28"/>
                  <a:pt x="60" y="29"/>
                  <a:pt x="60" y="31"/>
                </a:cubicBezTo>
                <a:cubicBezTo>
                  <a:pt x="60" y="41"/>
                  <a:pt x="60" y="41"/>
                  <a:pt x="60" y="41"/>
                </a:cubicBezTo>
                <a:cubicBezTo>
                  <a:pt x="57" y="41"/>
                  <a:pt x="57" y="41"/>
                  <a:pt x="57" y="41"/>
                </a:cubicBezTo>
                <a:lnTo>
                  <a:pt x="57" y="28"/>
                </a:lnTo>
                <a:close/>
                <a:moveTo>
                  <a:pt x="60" y="18"/>
                </a:moveTo>
                <a:cubicBezTo>
                  <a:pt x="60" y="26"/>
                  <a:pt x="60" y="26"/>
                  <a:pt x="60" y="26"/>
                </a:cubicBezTo>
                <a:cubicBezTo>
                  <a:pt x="59" y="26"/>
                  <a:pt x="58" y="26"/>
                  <a:pt x="58" y="26"/>
                </a:cubicBezTo>
                <a:cubicBezTo>
                  <a:pt x="58" y="26"/>
                  <a:pt x="57" y="26"/>
                  <a:pt x="57" y="26"/>
                </a:cubicBezTo>
                <a:cubicBezTo>
                  <a:pt x="57" y="15"/>
                  <a:pt x="57" y="15"/>
                  <a:pt x="57" y="15"/>
                </a:cubicBezTo>
                <a:cubicBezTo>
                  <a:pt x="59" y="15"/>
                  <a:pt x="60" y="16"/>
                  <a:pt x="60" y="18"/>
                </a:cubicBezTo>
                <a:close/>
                <a:moveTo>
                  <a:pt x="46" y="33"/>
                </a:moveTo>
                <a:cubicBezTo>
                  <a:pt x="46" y="22"/>
                  <a:pt x="46" y="22"/>
                  <a:pt x="46" y="22"/>
                </a:cubicBezTo>
                <a:cubicBezTo>
                  <a:pt x="46" y="18"/>
                  <a:pt x="46" y="18"/>
                  <a:pt x="46" y="18"/>
                </a:cubicBezTo>
                <a:cubicBezTo>
                  <a:pt x="46" y="16"/>
                  <a:pt x="47" y="15"/>
                  <a:pt x="48" y="15"/>
                </a:cubicBezTo>
                <a:cubicBezTo>
                  <a:pt x="48" y="41"/>
                  <a:pt x="48" y="41"/>
                  <a:pt x="48" y="41"/>
                </a:cubicBezTo>
                <a:cubicBezTo>
                  <a:pt x="42" y="41"/>
                  <a:pt x="42" y="41"/>
                  <a:pt x="42" y="41"/>
                </a:cubicBezTo>
                <a:cubicBezTo>
                  <a:pt x="42" y="37"/>
                  <a:pt x="42" y="37"/>
                  <a:pt x="42" y="37"/>
                </a:cubicBezTo>
                <a:cubicBezTo>
                  <a:pt x="44" y="37"/>
                  <a:pt x="46" y="35"/>
                  <a:pt x="46" y="33"/>
                </a:cubicBezTo>
                <a:close/>
                <a:moveTo>
                  <a:pt x="31" y="24"/>
                </a:moveTo>
                <a:cubicBezTo>
                  <a:pt x="31" y="22"/>
                  <a:pt x="32" y="22"/>
                  <a:pt x="34" y="22"/>
                </a:cubicBezTo>
                <a:cubicBezTo>
                  <a:pt x="34" y="26"/>
                  <a:pt x="34" y="26"/>
                  <a:pt x="34" y="26"/>
                </a:cubicBezTo>
                <a:cubicBezTo>
                  <a:pt x="33" y="26"/>
                  <a:pt x="33" y="26"/>
                  <a:pt x="33" y="26"/>
                </a:cubicBezTo>
                <a:cubicBezTo>
                  <a:pt x="32" y="26"/>
                  <a:pt x="31" y="26"/>
                  <a:pt x="31" y="27"/>
                </a:cubicBezTo>
                <a:lnTo>
                  <a:pt x="31" y="24"/>
                </a:lnTo>
                <a:close/>
                <a:moveTo>
                  <a:pt x="31" y="30"/>
                </a:moveTo>
                <a:cubicBezTo>
                  <a:pt x="31" y="29"/>
                  <a:pt x="32" y="28"/>
                  <a:pt x="34" y="28"/>
                </a:cubicBezTo>
                <a:cubicBezTo>
                  <a:pt x="34" y="33"/>
                  <a:pt x="34" y="33"/>
                  <a:pt x="34" y="33"/>
                </a:cubicBezTo>
                <a:cubicBezTo>
                  <a:pt x="33" y="33"/>
                  <a:pt x="33" y="33"/>
                  <a:pt x="33" y="33"/>
                </a:cubicBezTo>
                <a:cubicBezTo>
                  <a:pt x="32" y="33"/>
                  <a:pt x="31" y="33"/>
                  <a:pt x="31" y="33"/>
                </a:cubicBezTo>
                <a:lnTo>
                  <a:pt x="31" y="30"/>
                </a:lnTo>
                <a:close/>
                <a:moveTo>
                  <a:pt x="31" y="37"/>
                </a:moveTo>
                <a:cubicBezTo>
                  <a:pt x="31" y="35"/>
                  <a:pt x="32" y="35"/>
                  <a:pt x="34" y="35"/>
                </a:cubicBezTo>
                <a:cubicBezTo>
                  <a:pt x="34" y="41"/>
                  <a:pt x="34" y="41"/>
                  <a:pt x="34" y="41"/>
                </a:cubicBezTo>
                <a:cubicBezTo>
                  <a:pt x="31" y="41"/>
                  <a:pt x="31" y="41"/>
                  <a:pt x="31" y="41"/>
                </a:cubicBezTo>
                <a:cubicBezTo>
                  <a:pt x="31" y="38"/>
                  <a:pt x="31" y="38"/>
                  <a:pt x="31" y="38"/>
                </a:cubicBezTo>
                <a:cubicBezTo>
                  <a:pt x="31" y="38"/>
                  <a:pt x="31" y="37"/>
                  <a:pt x="31" y="37"/>
                </a:cubicBezTo>
                <a:close/>
                <a:moveTo>
                  <a:pt x="23" y="23"/>
                </a:moveTo>
                <a:cubicBezTo>
                  <a:pt x="23" y="22"/>
                  <a:pt x="23" y="22"/>
                  <a:pt x="23" y="22"/>
                </a:cubicBezTo>
                <a:cubicBezTo>
                  <a:pt x="23" y="20"/>
                  <a:pt x="24" y="19"/>
                  <a:pt x="26" y="19"/>
                </a:cubicBezTo>
                <a:cubicBezTo>
                  <a:pt x="27" y="19"/>
                  <a:pt x="29" y="20"/>
                  <a:pt x="29" y="22"/>
                </a:cubicBezTo>
                <a:cubicBezTo>
                  <a:pt x="29" y="41"/>
                  <a:pt x="29" y="41"/>
                  <a:pt x="29" y="41"/>
                </a:cubicBezTo>
                <a:cubicBezTo>
                  <a:pt x="27" y="41"/>
                  <a:pt x="27" y="41"/>
                  <a:pt x="27" y="41"/>
                </a:cubicBezTo>
                <a:cubicBezTo>
                  <a:pt x="27" y="23"/>
                  <a:pt x="27" y="23"/>
                  <a:pt x="27" y="23"/>
                </a:cubicBezTo>
                <a:lnTo>
                  <a:pt x="23" y="23"/>
                </a:lnTo>
                <a:close/>
                <a:moveTo>
                  <a:pt x="27" y="44"/>
                </a:moveTo>
                <a:cubicBezTo>
                  <a:pt x="29" y="44"/>
                  <a:pt x="29" y="44"/>
                  <a:pt x="29" y="44"/>
                </a:cubicBezTo>
                <a:cubicBezTo>
                  <a:pt x="29" y="49"/>
                  <a:pt x="29" y="49"/>
                  <a:pt x="29" y="49"/>
                </a:cubicBezTo>
                <a:cubicBezTo>
                  <a:pt x="27" y="49"/>
                  <a:pt x="27" y="49"/>
                  <a:pt x="27" y="49"/>
                </a:cubicBezTo>
                <a:lnTo>
                  <a:pt x="27" y="44"/>
                </a:lnTo>
                <a:close/>
                <a:moveTo>
                  <a:pt x="31" y="49"/>
                </a:moveTo>
                <a:cubicBezTo>
                  <a:pt x="31" y="49"/>
                  <a:pt x="31" y="49"/>
                  <a:pt x="31" y="49"/>
                </a:cubicBezTo>
                <a:cubicBezTo>
                  <a:pt x="31" y="49"/>
                  <a:pt x="31" y="49"/>
                  <a:pt x="31" y="49"/>
                </a:cubicBezTo>
                <a:cubicBezTo>
                  <a:pt x="31" y="46"/>
                  <a:pt x="31" y="46"/>
                  <a:pt x="31" y="46"/>
                </a:cubicBezTo>
                <a:cubicBezTo>
                  <a:pt x="31" y="44"/>
                  <a:pt x="31" y="44"/>
                  <a:pt x="31" y="44"/>
                </a:cubicBezTo>
                <a:cubicBezTo>
                  <a:pt x="34" y="44"/>
                  <a:pt x="34" y="44"/>
                  <a:pt x="34" y="44"/>
                </a:cubicBezTo>
                <a:cubicBezTo>
                  <a:pt x="34" y="49"/>
                  <a:pt x="34" y="49"/>
                  <a:pt x="34" y="49"/>
                </a:cubicBezTo>
                <a:lnTo>
                  <a:pt x="31" y="49"/>
                </a:lnTo>
                <a:close/>
                <a:moveTo>
                  <a:pt x="42" y="49"/>
                </a:moveTo>
                <a:cubicBezTo>
                  <a:pt x="42" y="44"/>
                  <a:pt x="42" y="44"/>
                  <a:pt x="42" y="44"/>
                </a:cubicBezTo>
                <a:cubicBezTo>
                  <a:pt x="48" y="44"/>
                  <a:pt x="48" y="44"/>
                  <a:pt x="48" y="44"/>
                </a:cubicBezTo>
                <a:cubicBezTo>
                  <a:pt x="48" y="49"/>
                  <a:pt x="48" y="49"/>
                  <a:pt x="48" y="49"/>
                </a:cubicBezTo>
                <a:lnTo>
                  <a:pt x="42" y="49"/>
                </a:lnTo>
                <a:close/>
                <a:moveTo>
                  <a:pt x="57" y="44"/>
                </a:moveTo>
                <a:cubicBezTo>
                  <a:pt x="60" y="44"/>
                  <a:pt x="60" y="44"/>
                  <a:pt x="60" y="44"/>
                </a:cubicBezTo>
                <a:cubicBezTo>
                  <a:pt x="60" y="48"/>
                  <a:pt x="60" y="48"/>
                  <a:pt x="60" y="48"/>
                </a:cubicBezTo>
                <a:cubicBezTo>
                  <a:pt x="60" y="48"/>
                  <a:pt x="60" y="48"/>
                  <a:pt x="60" y="49"/>
                </a:cubicBezTo>
                <a:cubicBezTo>
                  <a:pt x="57" y="49"/>
                  <a:pt x="57" y="49"/>
                  <a:pt x="57" y="49"/>
                </a:cubicBezTo>
                <a:lnTo>
                  <a:pt x="57" y="4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nvGrpSpPr>
          <p:cNvPr id="307" name="Agrupar 169"/>
          <p:cNvGrpSpPr/>
          <p:nvPr/>
        </p:nvGrpSpPr>
        <p:grpSpPr>
          <a:xfrm>
            <a:off x="7011648" y="1052736"/>
            <a:ext cx="931358" cy="246599"/>
            <a:chOff x="4745038" y="5078413"/>
            <a:chExt cx="4137025" cy="1095375"/>
          </a:xfrm>
        </p:grpSpPr>
        <p:sp>
          <p:nvSpPr>
            <p:cNvPr id="308" name="Freeform 98"/>
            <p:cNvSpPr>
              <a:spLocks/>
            </p:cNvSpPr>
            <p:nvPr/>
          </p:nvSpPr>
          <p:spPr bwMode="auto">
            <a:xfrm>
              <a:off x="6064250" y="5078413"/>
              <a:ext cx="1011238" cy="1095375"/>
            </a:xfrm>
            <a:custGeom>
              <a:avLst/>
              <a:gdLst>
                <a:gd name="T0" fmla="*/ 65 w 108"/>
                <a:gd name="T1" fmla="*/ 117 h 117"/>
                <a:gd name="T2" fmla="*/ 0 w 108"/>
                <a:gd name="T3" fmla="*/ 58 h 117"/>
                <a:gd name="T4" fmla="*/ 65 w 108"/>
                <a:gd name="T5" fmla="*/ 0 h 117"/>
                <a:gd name="T6" fmla="*/ 108 w 108"/>
                <a:gd name="T7" fmla="*/ 13 h 117"/>
                <a:gd name="T8" fmla="*/ 100 w 108"/>
                <a:gd name="T9" fmla="*/ 30 h 117"/>
                <a:gd name="T10" fmla="*/ 65 w 108"/>
                <a:gd name="T11" fmla="*/ 12 h 117"/>
                <a:gd name="T12" fmla="*/ 29 w 108"/>
                <a:gd name="T13" fmla="*/ 58 h 117"/>
                <a:gd name="T14" fmla="*/ 65 w 108"/>
                <a:gd name="T15" fmla="*/ 105 h 117"/>
                <a:gd name="T16" fmla="*/ 100 w 108"/>
                <a:gd name="T17" fmla="*/ 87 h 117"/>
                <a:gd name="T18" fmla="*/ 108 w 108"/>
                <a:gd name="T19" fmla="*/ 104 h 117"/>
                <a:gd name="T20" fmla="*/ 65 w 108"/>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7">
                  <a:moveTo>
                    <a:pt x="65" y="117"/>
                  </a:moveTo>
                  <a:cubicBezTo>
                    <a:pt x="29" y="117"/>
                    <a:pt x="0" y="91"/>
                    <a:pt x="0" y="58"/>
                  </a:cubicBezTo>
                  <a:cubicBezTo>
                    <a:pt x="0" y="26"/>
                    <a:pt x="29" y="0"/>
                    <a:pt x="65" y="0"/>
                  </a:cubicBezTo>
                  <a:cubicBezTo>
                    <a:pt x="84" y="0"/>
                    <a:pt x="96" y="5"/>
                    <a:pt x="108" y="13"/>
                  </a:cubicBezTo>
                  <a:cubicBezTo>
                    <a:pt x="100" y="30"/>
                    <a:pt x="100" y="30"/>
                    <a:pt x="100" y="30"/>
                  </a:cubicBezTo>
                  <a:cubicBezTo>
                    <a:pt x="95" y="21"/>
                    <a:pt x="83" y="12"/>
                    <a:pt x="65" y="12"/>
                  </a:cubicBezTo>
                  <a:cubicBezTo>
                    <a:pt x="41" y="12"/>
                    <a:pt x="29" y="35"/>
                    <a:pt x="29" y="58"/>
                  </a:cubicBezTo>
                  <a:cubicBezTo>
                    <a:pt x="29" y="83"/>
                    <a:pt x="41" y="105"/>
                    <a:pt x="65" y="105"/>
                  </a:cubicBezTo>
                  <a:cubicBezTo>
                    <a:pt x="84" y="105"/>
                    <a:pt x="95" y="96"/>
                    <a:pt x="100" y="87"/>
                  </a:cubicBezTo>
                  <a:cubicBezTo>
                    <a:pt x="108" y="104"/>
                    <a:pt x="108" y="104"/>
                    <a:pt x="108" y="104"/>
                  </a:cubicBezTo>
                  <a:cubicBezTo>
                    <a:pt x="96" y="112"/>
                    <a:pt x="84" y="117"/>
                    <a:pt x="65" y="11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309" name="Freeform 99"/>
            <p:cNvSpPr>
              <a:spLocks/>
            </p:cNvSpPr>
            <p:nvPr/>
          </p:nvSpPr>
          <p:spPr bwMode="auto">
            <a:xfrm>
              <a:off x="7207250" y="5095876"/>
              <a:ext cx="906463" cy="1058863"/>
            </a:xfrm>
            <a:custGeom>
              <a:avLst/>
              <a:gdLst>
                <a:gd name="T0" fmla="*/ 67 w 97"/>
                <a:gd name="T1" fmla="*/ 113 h 113"/>
                <a:gd name="T2" fmla="*/ 31 w 97"/>
                <a:gd name="T3" fmla="*/ 57 h 113"/>
                <a:gd name="T4" fmla="*/ 37 w 97"/>
                <a:gd name="T5" fmla="*/ 57 h 113"/>
                <a:gd name="T6" fmla="*/ 63 w 97"/>
                <a:gd name="T7" fmla="*/ 34 h 113"/>
                <a:gd name="T8" fmla="*/ 37 w 97"/>
                <a:gd name="T9" fmla="*/ 11 h 113"/>
                <a:gd name="T10" fmla="*/ 25 w 97"/>
                <a:gd name="T11" fmla="*/ 11 h 113"/>
                <a:gd name="T12" fmla="*/ 25 w 97"/>
                <a:gd name="T13" fmla="*/ 113 h 113"/>
                <a:gd name="T14" fmla="*/ 0 w 97"/>
                <a:gd name="T15" fmla="*/ 113 h 113"/>
                <a:gd name="T16" fmla="*/ 0 w 97"/>
                <a:gd name="T17" fmla="*/ 0 h 113"/>
                <a:gd name="T18" fmla="*/ 50 w 97"/>
                <a:gd name="T19" fmla="*/ 0 h 113"/>
                <a:gd name="T20" fmla="*/ 88 w 97"/>
                <a:gd name="T21" fmla="*/ 34 h 113"/>
                <a:gd name="T22" fmla="*/ 66 w 97"/>
                <a:gd name="T23" fmla="*/ 65 h 113"/>
                <a:gd name="T24" fmla="*/ 97 w 97"/>
                <a:gd name="T25" fmla="*/ 113 h 113"/>
                <a:gd name="T26" fmla="*/ 67 w 97"/>
                <a:gd name="T2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3">
                  <a:moveTo>
                    <a:pt x="67" y="113"/>
                  </a:moveTo>
                  <a:cubicBezTo>
                    <a:pt x="31" y="57"/>
                    <a:pt x="31" y="57"/>
                    <a:pt x="31" y="57"/>
                  </a:cubicBezTo>
                  <a:cubicBezTo>
                    <a:pt x="37" y="57"/>
                    <a:pt x="37" y="57"/>
                    <a:pt x="37" y="57"/>
                  </a:cubicBezTo>
                  <a:cubicBezTo>
                    <a:pt x="51" y="57"/>
                    <a:pt x="63" y="46"/>
                    <a:pt x="63" y="34"/>
                  </a:cubicBezTo>
                  <a:cubicBezTo>
                    <a:pt x="63" y="22"/>
                    <a:pt x="51" y="11"/>
                    <a:pt x="37" y="11"/>
                  </a:cubicBezTo>
                  <a:cubicBezTo>
                    <a:pt x="25" y="11"/>
                    <a:pt x="25" y="11"/>
                    <a:pt x="25" y="11"/>
                  </a:cubicBezTo>
                  <a:cubicBezTo>
                    <a:pt x="25" y="113"/>
                    <a:pt x="25" y="113"/>
                    <a:pt x="25" y="113"/>
                  </a:cubicBezTo>
                  <a:cubicBezTo>
                    <a:pt x="0" y="113"/>
                    <a:pt x="0" y="113"/>
                    <a:pt x="0" y="113"/>
                  </a:cubicBezTo>
                  <a:cubicBezTo>
                    <a:pt x="0" y="0"/>
                    <a:pt x="0" y="0"/>
                    <a:pt x="0" y="0"/>
                  </a:cubicBezTo>
                  <a:cubicBezTo>
                    <a:pt x="50" y="0"/>
                    <a:pt x="50" y="0"/>
                    <a:pt x="50" y="0"/>
                  </a:cubicBezTo>
                  <a:cubicBezTo>
                    <a:pt x="71" y="0"/>
                    <a:pt x="88" y="15"/>
                    <a:pt x="88" y="34"/>
                  </a:cubicBezTo>
                  <a:cubicBezTo>
                    <a:pt x="88" y="48"/>
                    <a:pt x="79" y="60"/>
                    <a:pt x="66" y="65"/>
                  </a:cubicBezTo>
                  <a:cubicBezTo>
                    <a:pt x="97" y="113"/>
                    <a:pt x="97" y="113"/>
                    <a:pt x="97" y="113"/>
                  </a:cubicBezTo>
                  <a:lnTo>
                    <a:pt x="67" y="1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10" name="Freeform 100"/>
            <p:cNvSpPr>
              <a:spLocks/>
            </p:cNvSpPr>
            <p:nvPr/>
          </p:nvSpPr>
          <p:spPr bwMode="auto">
            <a:xfrm>
              <a:off x="8226425" y="5095876"/>
              <a:ext cx="655638" cy="1058863"/>
            </a:xfrm>
            <a:custGeom>
              <a:avLst/>
              <a:gdLst>
                <a:gd name="T0" fmla="*/ 0 w 413"/>
                <a:gd name="T1" fmla="*/ 667 h 667"/>
                <a:gd name="T2" fmla="*/ 0 w 413"/>
                <a:gd name="T3" fmla="*/ 0 h 667"/>
                <a:gd name="T4" fmla="*/ 413 w 413"/>
                <a:gd name="T5" fmla="*/ 0 h 667"/>
                <a:gd name="T6" fmla="*/ 413 w 413"/>
                <a:gd name="T7" fmla="*/ 65 h 667"/>
                <a:gd name="T8" fmla="*/ 154 w 413"/>
                <a:gd name="T9" fmla="*/ 65 h 667"/>
                <a:gd name="T10" fmla="*/ 154 w 413"/>
                <a:gd name="T11" fmla="*/ 301 h 667"/>
                <a:gd name="T12" fmla="*/ 413 w 413"/>
                <a:gd name="T13" fmla="*/ 301 h 667"/>
                <a:gd name="T14" fmla="*/ 413 w 413"/>
                <a:gd name="T15" fmla="*/ 366 h 667"/>
                <a:gd name="T16" fmla="*/ 154 w 413"/>
                <a:gd name="T17" fmla="*/ 366 h 667"/>
                <a:gd name="T18" fmla="*/ 154 w 413"/>
                <a:gd name="T19" fmla="*/ 602 h 667"/>
                <a:gd name="T20" fmla="*/ 413 w 413"/>
                <a:gd name="T21" fmla="*/ 602 h 667"/>
                <a:gd name="T22" fmla="*/ 413 w 413"/>
                <a:gd name="T23" fmla="*/ 667 h 667"/>
                <a:gd name="T24" fmla="*/ 0 w 413"/>
                <a:gd name="T25"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667">
                  <a:moveTo>
                    <a:pt x="0" y="667"/>
                  </a:moveTo>
                  <a:lnTo>
                    <a:pt x="0" y="0"/>
                  </a:lnTo>
                  <a:lnTo>
                    <a:pt x="413" y="0"/>
                  </a:lnTo>
                  <a:lnTo>
                    <a:pt x="413" y="65"/>
                  </a:lnTo>
                  <a:lnTo>
                    <a:pt x="154" y="65"/>
                  </a:lnTo>
                  <a:lnTo>
                    <a:pt x="154" y="301"/>
                  </a:lnTo>
                  <a:lnTo>
                    <a:pt x="413" y="301"/>
                  </a:lnTo>
                  <a:lnTo>
                    <a:pt x="413" y="366"/>
                  </a:lnTo>
                  <a:lnTo>
                    <a:pt x="154" y="366"/>
                  </a:lnTo>
                  <a:lnTo>
                    <a:pt x="154" y="602"/>
                  </a:lnTo>
                  <a:lnTo>
                    <a:pt x="413" y="602"/>
                  </a:lnTo>
                  <a:lnTo>
                    <a:pt x="413" y="667"/>
                  </a:lnTo>
                  <a:lnTo>
                    <a:pt x="0" y="66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11" name="Rectangle 101"/>
            <p:cNvSpPr>
              <a:spLocks noChangeArrowheads="1"/>
            </p:cNvSpPr>
            <p:nvPr/>
          </p:nvSpPr>
          <p:spPr bwMode="auto">
            <a:xfrm>
              <a:off x="5886450" y="5095876"/>
              <a:ext cx="66675" cy="1058863"/>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12" name="Freeform 102"/>
            <p:cNvSpPr>
              <a:spLocks noEditPoints="1"/>
            </p:cNvSpPr>
            <p:nvPr/>
          </p:nvSpPr>
          <p:spPr bwMode="auto">
            <a:xfrm>
              <a:off x="4745038" y="5095876"/>
              <a:ext cx="1030288" cy="1030288"/>
            </a:xfrm>
            <a:custGeom>
              <a:avLst/>
              <a:gdLst>
                <a:gd name="T0" fmla="*/ 649 w 649"/>
                <a:gd name="T1" fmla="*/ 537 h 649"/>
                <a:gd name="T2" fmla="*/ 649 w 649"/>
                <a:gd name="T3" fmla="*/ 649 h 649"/>
                <a:gd name="T4" fmla="*/ 0 w 649"/>
                <a:gd name="T5" fmla="*/ 0 h 649"/>
                <a:gd name="T6" fmla="*/ 112 w 649"/>
                <a:gd name="T7" fmla="*/ 0 h 649"/>
                <a:gd name="T8" fmla="*/ 649 w 649"/>
                <a:gd name="T9" fmla="*/ 537 h 649"/>
                <a:gd name="T10" fmla="*/ 242 w 649"/>
                <a:gd name="T11" fmla="*/ 0 h 649"/>
                <a:gd name="T12" fmla="*/ 142 w 649"/>
                <a:gd name="T13" fmla="*/ 0 h 649"/>
                <a:gd name="T14" fmla="*/ 649 w 649"/>
                <a:gd name="T15" fmla="*/ 508 h 649"/>
                <a:gd name="T16" fmla="*/ 649 w 649"/>
                <a:gd name="T17" fmla="*/ 407 h 649"/>
                <a:gd name="T18" fmla="*/ 242 w 649"/>
                <a:gd name="T19" fmla="*/ 0 h 649"/>
                <a:gd name="T20" fmla="*/ 371 w 649"/>
                <a:gd name="T21" fmla="*/ 0 h 649"/>
                <a:gd name="T22" fmla="*/ 277 w 649"/>
                <a:gd name="T23" fmla="*/ 0 h 649"/>
                <a:gd name="T24" fmla="*/ 649 w 649"/>
                <a:gd name="T25" fmla="*/ 378 h 649"/>
                <a:gd name="T26" fmla="*/ 649 w 649"/>
                <a:gd name="T27" fmla="*/ 278 h 649"/>
                <a:gd name="T28" fmla="*/ 371 w 649"/>
                <a:gd name="T29" fmla="*/ 0 h 649"/>
                <a:gd name="T30" fmla="*/ 501 w 649"/>
                <a:gd name="T31" fmla="*/ 0 h 649"/>
                <a:gd name="T32" fmla="*/ 407 w 649"/>
                <a:gd name="T33" fmla="*/ 0 h 649"/>
                <a:gd name="T34" fmla="*/ 649 w 649"/>
                <a:gd name="T35" fmla="*/ 248 h 649"/>
                <a:gd name="T36" fmla="*/ 649 w 649"/>
                <a:gd name="T37" fmla="*/ 148 h 649"/>
                <a:gd name="T38" fmla="*/ 501 w 649"/>
                <a:gd name="T39" fmla="*/ 0 h 649"/>
                <a:gd name="T40" fmla="*/ 649 w 649"/>
                <a:gd name="T41" fmla="*/ 0 h 649"/>
                <a:gd name="T42" fmla="*/ 537 w 649"/>
                <a:gd name="T43" fmla="*/ 0 h 649"/>
                <a:gd name="T44" fmla="*/ 649 w 649"/>
                <a:gd name="T45" fmla="*/ 112 h 649"/>
                <a:gd name="T46" fmla="*/ 649 w 649"/>
                <a:gd name="T4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9" h="649">
                  <a:moveTo>
                    <a:pt x="649" y="537"/>
                  </a:moveTo>
                  <a:lnTo>
                    <a:pt x="649" y="649"/>
                  </a:lnTo>
                  <a:lnTo>
                    <a:pt x="0" y="0"/>
                  </a:lnTo>
                  <a:lnTo>
                    <a:pt x="112" y="0"/>
                  </a:lnTo>
                  <a:lnTo>
                    <a:pt x="649" y="537"/>
                  </a:lnTo>
                  <a:close/>
                  <a:moveTo>
                    <a:pt x="242" y="0"/>
                  </a:moveTo>
                  <a:lnTo>
                    <a:pt x="142" y="0"/>
                  </a:lnTo>
                  <a:lnTo>
                    <a:pt x="649" y="508"/>
                  </a:lnTo>
                  <a:lnTo>
                    <a:pt x="649" y="407"/>
                  </a:lnTo>
                  <a:lnTo>
                    <a:pt x="242" y="0"/>
                  </a:lnTo>
                  <a:close/>
                  <a:moveTo>
                    <a:pt x="371" y="0"/>
                  </a:moveTo>
                  <a:lnTo>
                    <a:pt x="277" y="0"/>
                  </a:lnTo>
                  <a:lnTo>
                    <a:pt x="649" y="378"/>
                  </a:lnTo>
                  <a:lnTo>
                    <a:pt x="649" y="278"/>
                  </a:lnTo>
                  <a:lnTo>
                    <a:pt x="371" y="0"/>
                  </a:lnTo>
                  <a:close/>
                  <a:moveTo>
                    <a:pt x="501" y="0"/>
                  </a:moveTo>
                  <a:lnTo>
                    <a:pt x="407" y="0"/>
                  </a:lnTo>
                  <a:lnTo>
                    <a:pt x="649" y="248"/>
                  </a:lnTo>
                  <a:lnTo>
                    <a:pt x="649" y="148"/>
                  </a:lnTo>
                  <a:lnTo>
                    <a:pt x="501" y="0"/>
                  </a:lnTo>
                  <a:close/>
                  <a:moveTo>
                    <a:pt x="649" y="0"/>
                  </a:moveTo>
                  <a:lnTo>
                    <a:pt x="537" y="0"/>
                  </a:lnTo>
                  <a:lnTo>
                    <a:pt x="649" y="112"/>
                  </a:lnTo>
                  <a:lnTo>
                    <a:pt x="64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3" name="Agrupar 169"/>
          <p:cNvGrpSpPr/>
          <p:nvPr/>
        </p:nvGrpSpPr>
        <p:grpSpPr>
          <a:xfrm>
            <a:off x="2267235" y="1052736"/>
            <a:ext cx="931358" cy="246599"/>
            <a:chOff x="4745038" y="5078413"/>
            <a:chExt cx="4137025" cy="1095375"/>
          </a:xfrm>
        </p:grpSpPr>
        <p:sp>
          <p:nvSpPr>
            <p:cNvPr id="314" name="Freeform 98"/>
            <p:cNvSpPr>
              <a:spLocks/>
            </p:cNvSpPr>
            <p:nvPr/>
          </p:nvSpPr>
          <p:spPr bwMode="auto">
            <a:xfrm>
              <a:off x="6064250" y="5078413"/>
              <a:ext cx="1011238" cy="1095375"/>
            </a:xfrm>
            <a:custGeom>
              <a:avLst/>
              <a:gdLst>
                <a:gd name="T0" fmla="*/ 65 w 108"/>
                <a:gd name="T1" fmla="*/ 117 h 117"/>
                <a:gd name="T2" fmla="*/ 0 w 108"/>
                <a:gd name="T3" fmla="*/ 58 h 117"/>
                <a:gd name="T4" fmla="*/ 65 w 108"/>
                <a:gd name="T5" fmla="*/ 0 h 117"/>
                <a:gd name="T6" fmla="*/ 108 w 108"/>
                <a:gd name="T7" fmla="*/ 13 h 117"/>
                <a:gd name="T8" fmla="*/ 100 w 108"/>
                <a:gd name="T9" fmla="*/ 30 h 117"/>
                <a:gd name="T10" fmla="*/ 65 w 108"/>
                <a:gd name="T11" fmla="*/ 12 h 117"/>
                <a:gd name="T12" fmla="*/ 29 w 108"/>
                <a:gd name="T13" fmla="*/ 58 h 117"/>
                <a:gd name="T14" fmla="*/ 65 w 108"/>
                <a:gd name="T15" fmla="*/ 105 h 117"/>
                <a:gd name="T16" fmla="*/ 100 w 108"/>
                <a:gd name="T17" fmla="*/ 87 h 117"/>
                <a:gd name="T18" fmla="*/ 108 w 108"/>
                <a:gd name="T19" fmla="*/ 104 h 117"/>
                <a:gd name="T20" fmla="*/ 65 w 108"/>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7">
                  <a:moveTo>
                    <a:pt x="65" y="117"/>
                  </a:moveTo>
                  <a:cubicBezTo>
                    <a:pt x="29" y="117"/>
                    <a:pt x="0" y="91"/>
                    <a:pt x="0" y="58"/>
                  </a:cubicBezTo>
                  <a:cubicBezTo>
                    <a:pt x="0" y="26"/>
                    <a:pt x="29" y="0"/>
                    <a:pt x="65" y="0"/>
                  </a:cubicBezTo>
                  <a:cubicBezTo>
                    <a:pt x="84" y="0"/>
                    <a:pt x="96" y="5"/>
                    <a:pt x="108" y="13"/>
                  </a:cubicBezTo>
                  <a:cubicBezTo>
                    <a:pt x="100" y="30"/>
                    <a:pt x="100" y="30"/>
                    <a:pt x="100" y="30"/>
                  </a:cubicBezTo>
                  <a:cubicBezTo>
                    <a:pt x="95" y="21"/>
                    <a:pt x="83" y="12"/>
                    <a:pt x="65" y="12"/>
                  </a:cubicBezTo>
                  <a:cubicBezTo>
                    <a:pt x="41" y="12"/>
                    <a:pt x="29" y="35"/>
                    <a:pt x="29" y="58"/>
                  </a:cubicBezTo>
                  <a:cubicBezTo>
                    <a:pt x="29" y="83"/>
                    <a:pt x="41" y="105"/>
                    <a:pt x="65" y="105"/>
                  </a:cubicBezTo>
                  <a:cubicBezTo>
                    <a:pt x="84" y="105"/>
                    <a:pt x="95" y="96"/>
                    <a:pt x="100" y="87"/>
                  </a:cubicBezTo>
                  <a:cubicBezTo>
                    <a:pt x="108" y="104"/>
                    <a:pt x="108" y="104"/>
                    <a:pt x="108" y="104"/>
                  </a:cubicBezTo>
                  <a:cubicBezTo>
                    <a:pt x="96" y="112"/>
                    <a:pt x="84" y="117"/>
                    <a:pt x="65" y="11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315" name="Freeform 99"/>
            <p:cNvSpPr>
              <a:spLocks/>
            </p:cNvSpPr>
            <p:nvPr/>
          </p:nvSpPr>
          <p:spPr bwMode="auto">
            <a:xfrm>
              <a:off x="7207250" y="5095876"/>
              <a:ext cx="906463" cy="1058863"/>
            </a:xfrm>
            <a:custGeom>
              <a:avLst/>
              <a:gdLst>
                <a:gd name="T0" fmla="*/ 67 w 97"/>
                <a:gd name="T1" fmla="*/ 113 h 113"/>
                <a:gd name="T2" fmla="*/ 31 w 97"/>
                <a:gd name="T3" fmla="*/ 57 h 113"/>
                <a:gd name="T4" fmla="*/ 37 w 97"/>
                <a:gd name="T5" fmla="*/ 57 h 113"/>
                <a:gd name="T6" fmla="*/ 63 w 97"/>
                <a:gd name="T7" fmla="*/ 34 h 113"/>
                <a:gd name="T8" fmla="*/ 37 w 97"/>
                <a:gd name="T9" fmla="*/ 11 h 113"/>
                <a:gd name="T10" fmla="*/ 25 w 97"/>
                <a:gd name="T11" fmla="*/ 11 h 113"/>
                <a:gd name="T12" fmla="*/ 25 w 97"/>
                <a:gd name="T13" fmla="*/ 113 h 113"/>
                <a:gd name="T14" fmla="*/ 0 w 97"/>
                <a:gd name="T15" fmla="*/ 113 h 113"/>
                <a:gd name="T16" fmla="*/ 0 w 97"/>
                <a:gd name="T17" fmla="*/ 0 h 113"/>
                <a:gd name="T18" fmla="*/ 50 w 97"/>
                <a:gd name="T19" fmla="*/ 0 h 113"/>
                <a:gd name="T20" fmla="*/ 88 w 97"/>
                <a:gd name="T21" fmla="*/ 34 h 113"/>
                <a:gd name="T22" fmla="*/ 66 w 97"/>
                <a:gd name="T23" fmla="*/ 65 h 113"/>
                <a:gd name="T24" fmla="*/ 97 w 97"/>
                <a:gd name="T25" fmla="*/ 113 h 113"/>
                <a:gd name="T26" fmla="*/ 67 w 97"/>
                <a:gd name="T2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3">
                  <a:moveTo>
                    <a:pt x="67" y="113"/>
                  </a:moveTo>
                  <a:cubicBezTo>
                    <a:pt x="31" y="57"/>
                    <a:pt x="31" y="57"/>
                    <a:pt x="31" y="57"/>
                  </a:cubicBezTo>
                  <a:cubicBezTo>
                    <a:pt x="37" y="57"/>
                    <a:pt x="37" y="57"/>
                    <a:pt x="37" y="57"/>
                  </a:cubicBezTo>
                  <a:cubicBezTo>
                    <a:pt x="51" y="57"/>
                    <a:pt x="63" y="46"/>
                    <a:pt x="63" y="34"/>
                  </a:cubicBezTo>
                  <a:cubicBezTo>
                    <a:pt x="63" y="22"/>
                    <a:pt x="51" y="11"/>
                    <a:pt x="37" y="11"/>
                  </a:cubicBezTo>
                  <a:cubicBezTo>
                    <a:pt x="25" y="11"/>
                    <a:pt x="25" y="11"/>
                    <a:pt x="25" y="11"/>
                  </a:cubicBezTo>
                  <a:cubicBezTo>
                    <a:pt x="25" y="113"/>
                    <a:pt x="25" y="113"/>
                    <a:pt x="25" y="113"/>
                  </a:cubicBezTo>
                  <a:cubicBezTo>
                    <a:pt x="0" y="113"/>
                    <a:pt x="0" y="113"/>
                    <a:pt x="0" y="113"/>
                  </a:cubicBezTo>
                  <a:cubicBezTo>
                    <a:pt x="0" y="0"/>
                    <a:pt x="0" y="0"/>
                    <a:pt x="0" y="0"/>
                  </a:cubicBezTo>
                  <a:cubicBezTo>
                    <a:pt x="50" y="0"/>
                    <a:pt x="50" y="0"/>
                    <a:pt x="50" y="0"/>
                  </a:cubicBezTo>
                  <a:cubicBezTo>
                    <a:pt x="71" y="0"/>
                    <a:pt x="88" y="15"/>
                    <a:pt x="88" y="34"/>
                  </a:cubicBezTo>
                  <a:cubicBezTo>
                    <a:pt x="88" y="48"/>
                    <a:pt x="79" y="60"/>
                    <a:pt x="66" y="65"/>
                  </a:cubicBezTo>
                  <a:cubicBezTo>
                    <a:pt x="97" y="113"/>
                    <a:pt x="97" y="113"/>
                    <a:pt x="97" y="113"/>
                  </a:cubicBezTo>
                  <a:lnTo>
                    <a:pt x="67" y="1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16" name="Freeform 100"/>
            <p:cNvSpPr>
              <a:spLocks/>
            </p:cNvSpPr>
            <p:nvPr/>
          </p:nvSpPr>
          <p:spPr bwMode="auto">
            <a:xfrm>
              <a:off x="8226425" y="5095876"/>
              <a:ext cx="655638" cy="1058863"/>
            </a:xfrm>
            <a:custGeom>
              <a:avLst/>
              <a:gdLst>
                <a:gd name="T0" fmla="*/ 0 w 413"/>
                <a:gd name="T1" fmla="*/ 667 h 667"/>
                <a:gd name="T2" fmla="*/ 0 w 413"/>
                <a:gd name="T3" fmla="*/ 0 h 667"/>
                <a:gd name="T4" fmla="*/ 413 w 413"/>
                <a:gd name="T5" fmla="*/ 0 h 667"/>
                <a:gd name="T6" fmla="*/ 413 w 413"/>
                <a:gd name="T7" fmla="*/ 65 h 667"/>
                <a:gd name="T8" fmla="*/ 154 w 413"/>
                <a:gd name="T9" fmla="*/ 65 h 667"/>
                <a:gd name="T10" fmla="*/ 154 w 413"/>
                <a:gd name="T11" fmla="*/ 301 h 667"/>
                <a:gd name="T12" fmla="*/ 413 w 413"/>
                <a:gd name="T13" fmla="*/ 301 h 667"/>
                <a:gd name="T14" fmla="*/ 413 w 413"/>
                <a:gd name="T15" fmla="*/ 366 h 667"/>
                <a:gd name="T16" fmla="*/ 154 w 413"/>
                <a:gd name="T17" fmla="*/ 366 h 667"/>
                <a:gd name="T18" fmla="*/ 154 w 413"/>
                <a:gd name="T19" fmla="*/ 602 h 667"/>
                <a:gd name="T20" fmla="*/ 413 w 413"/>
                <a:gd name="T21" fmla="*/ 602 h 667"/>
                <a:gd name="T22" fmla="*/ 413 w 413"/>
                <a:gd name="T23" fmla="*/ 667 h 667"/>
                <a:gd name="T24" fmla="*/ 0 w 413"/>
                <a:gd name="T25"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667">
                  <a:moveTo>
                    <a:pt x="0" y="667"/>
                  </a:moveTo>
                  <a:lnTo>
                    <a:pt x="0" y="0"/>
                  </a:lnTo>
                  <a:lnTo>
                    <a:pt x="413" y="0"/>
                  </a:lnTo>
                  <a:lnTo>
                    <a:pt x="413" y="65"/>
                  </a:lnTo>
                  <a:lnTo>
                    <a:pt x="154" y="65"/>
                  </a:lnTo>
                  <a:lnTo>
                    <a:pt x="154" y="301"/>
                  </a:lnTo>
                  <a:lnTo>
                    <a:pt x="413" y="301"/>
                  </a:lnTo>
                  <a:lnTo>
                    <a:pt x="413" y="366"/>
                  </a:lnTo>
                  <a:lnTo>
                    <a:pt x="154" y="366"/>
                  </a:lnTo>
                  <a:lnTo>
                    <a:pt x="154" y="602"/>
                  </a:lnTo>
                  <a:lnTo>
                    <a:pt x="413" y="602"/>
                  </a:lnTo>
                  <a:lnTo>
                    <a:pt x="413" y="667"/>
                  </a:lnTo>
                  <a:lnTo>
                    <a:pt x="0" y="66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17" name="Rectangle 101"/>
            <p:cNvSpPr>
              <a:spLocks noChangeArrowheads="1"/>
            </p:cNvSpPr>
            <p:nvPr/>
          </p:nvSpPr>
          <p:spPr bwMode="auto">
            <a:xfrm>
              <a:off x="5886450" y="5095876"/>
              <a:ext cx="66675" cy="1058863"/>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18" name="Freeform 102"/>
            <p:cNvSpPr>
              <a:spLocks noEditPoints="1"/>
            </p:cNvSpPr>
            <p:nvPr/>
          </p:nvSpPr>
          <p:spPr bwMode="auto">
            <a:xfrm>
              <a:off x="4745038" y="5095876"/>
              <a:ext cx="1030288" cy="1030288"/>
            </a:xfrm>
            <a:custGeom>
              <a:avLst/>
              <a:gdLst>
                <a:gd name="T0" fmla="*/ 649 w 649"/>
                <a:gd name="T1" fmla="*/ 537 h 649"/>
                <a:gd name="T2" fmla="*/ 649 w 649"/>
                <a:gd name="T3" fmla="*/ 649 h 649"/>
                <a:gd name="T4" fmla="*/ 0 w 649"/>
                <a:gd name="T5" fmla="*/ 0 h 649"/>
                <a:gd name="T6" fmla="*/ 112 w 649"/>
                <a:gd name="T7" fmla="*/ 0 h 649"/>
                <a:gd name="T8" fmla="*/ 649 w 649"/>
                <a:gd name="T9" fmla="*/ 537 h 649"/>
                <a:gd name="T10" fmla="*/ 242 w 649"/>
                <a:gd name="T11" fmla="*/ 0 h 649"/>
                <a:gd name="T12" fmla="*/ 142 w 649"/>
                <a:gd name="T13" fmla="*/ 0 h 649"/>
                <a:gd name="T14" fmla="*/ 649 w 649"/>
                <a:gd name="T15" fmla="*/ 508 h 649"/>
                <a:gd name="T16" fmla="*/ 649 w 649"/>
                <a:gd name="T17" fmla="*/ 407 h 649"/>
                <a:gd name="T18" fmla="*/ 242 w 649"/>
                <a:gd name="T19" fmla="*/ 0 h 649"/>
                <a:gd name="T20" fmla="*/ 371 w 649"/>
                <a:gd name="T21" fmla="*/ 0 h 649"/>
                <a:gd name="T22" fmla="*/ 277 w 649"/>
                <a:gd name="T23" fmla="*/ 0 h 649"/>
                <a:gd name="T24" fmla="*/ 649 w 649"/>
                <a:gd name="T25" fmla="*/ 378 h 649"/>
                <a:gd name="T26" fmla="*/ 649 w 649"/>
                <a:gd name="T27" fmla="*/ 278 h 649"/>
                <a:gd name="T28" fmla="*/ 371 w 649"/>
                <a:gd name="T29" fmla="*/ 0 h 649"/>
                <a:gd name="T30" fmla="*/ 501 w 649"/>
                <a:gd name="T31" fmla="*/ 0 h 649"/>
                <a:gd name="T32" fmla="*/ 407 w 649"/>
                <a:gd name="T33" fmla="*/ 0 h 649"/>
                <a:gd name="T34" fmla="*/ 649 w 649"/>
                <a:gd name="T35" fmla="*/ 248 h 649"/>
                <a:gd name="T36" fmla="*/ 649 w 649"/>
                <a:gd name="T37" fmla="*/ 148 h 649"/>
                <a:gd name="T38" fmla="*/ 501 w 649"/>
                <a:gd name="T39" fmla="*/ 0 h 649"/>
                <a:gd name="T40" fmla="*/ 649 w 649"/>
                <a:gd name="T41" fmla="*/ 0 h 649"/>
                <a:gd name="T42" fmla="*/ 537 w 649"/>
                <a:gd name="T43" fmla="*/ 0 h 649"/>
                <a:gd name="T44" fmla="*/ 649 w 649"/>
                <a:gd name="T45" fmla="*/ 112 h 649"/>
                <a:gd name="T46" fmla="*/ 649 w 649"/>
                <a:gd name="T4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9" h="649">
                  <a:moveTo>
                    <a:pt x="649" y="537"/>
                  </a:moveTo>
                  <a:lnTo>
                    <a:pt x="649" y="649"/>
                  </a:lnTo>
                  <a:lnTo>
                    <a:pt x="0" y="0"/>
                  </a:lnTo>
                  <a:lnTo>
                    <a:pt x="112" y="0"/>
                  </a:lnTo>
                  <a:lnTo>
                    <a:pt x="649" y="537"/>
                  </a:lnTo>
                  <a:close/>
                  <a:moveTo>
                    <a:pt x="242" y="0"/>
                  </a:moveTo>
                  <a:lnTo>
                    <a:pt x="142" y="0"/>
                  </a:lnTo>
                  <a:lnTo>
                    <a:pt x="649" y="508"/>
                  </a:lnTo>
                  <a:lnTo>
                    <a:pt x="649" y="407"/>
                  </a:lnTo>
                  <a:lnTo>
                    <a:pt x="242" y="0"/>
                  </a:lnTo>
                  <a:close/>
                  <a:moveTo>
                    <a:pt x="371" y="0"/>
                  </a:moveTo>
                  <a:lnTo>
                    <a:pt x="277" y="0"/>
                  </a:lnTo>
                  <a:lnTo>
                    <a:pt x="649" y="378"/>
                  </a:lnTo>
                  <a:lnTo>
                    <a:pt x="649" y="278"/>
                  </a:lnTo>
                  <a:lnTo>
                    <a:pt x="371" y="0"/>
                  </a:lnTo>
                  <a:close/>
                  <a:moveTo>
                    <a:pt x="501" y="0"/>
                  </a:moveTo>
                  <a:lnTo>
                    <a:pt x="407" y="0"/>
                  </a:lnTo>
                  <a:lnTo>
                    <a:pt x="649" y="248"/>
                  </a:lnTo>
                  <a:lnTo>
                    <a:pt x="649" y="148"/>
                  </a:lnTo>
                  <a:lnTo>
                    <a:pt x="501" y="0"/>
                  </a:lnTo>
                  <a:close/>
                  <a:moveTo>
                    <a:pt x="649" y="0"/>
                  </a:moveTo>
                  <a:lnTo>
                    <a:pt x="537" y="0"/>
                  </a:lnTo>
                  <a:lnTo>
                    <a:pt x="649" y="112"/>
                  </a:lnTo>
                  <a:lnTo>
                    <a:pt x="64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9" name="Agrupar 169"/>
          <p:cNvGrpSpPr/>
          <p:nvPr/>
        </p:nvGrpSpPr>
        <p:grpSpPr>
          <a:xfrm>
            <a:off x="3148418" y="4289959"/>
            <a:ext cx="931358" cy="246599"/>
            <a:chOff x="4745038" y="5078413"/>
            <a:chExt cx="4137025" cy="1095375"/>
          </a:xfrm>
        </p:grpSpPr>
        <p:sp>
          <p:nvSpPr>
            <p:cNvPr id="320" name="Freeform 98"/>
            <p:cNvSpPr>
              <a:spLocks/>
            </p:cNvSpPr>
            <p:nvPr/>
          </p:nvSpPr>
          <p:spPr bwMode="auto">
            <a:xfrm>
              <a:off x="6064250" y="5078413"/>
              <a:ext cx="1011238" cy="1095375"/>
            </a:xfrm>
            <a:custGeom>
              <a:avLst/>
              <a:gdLst>
                <a:gd name="T0" fmla="*/ 65 w 108"/>
                <a:gd name="T1" fmla="*/ 117 h 117"/>
                <a:gd name="T2" fmla="*/ 0 w 108"/>
                <a:gd name="T3" fmla="*/ 58 h 117"/>
                <a:gd name="T4" fmla="*/ 65 w 108"/>
                <a:gd name="T5" fmla="*/ 0 h 117"/>
                <a:gd name="T6" fmla="*/ 108 w 108"/>
                <a:gd name="T7" fmla="*/ 13 h 117"/>
                <a:gd name="T8" fmla="*/ 100 w 108"/>
                <a:gd name="T9" fmla="*/ 30 h 117"/>
                <a:gd name="T10" fmla="*/ 65 w 108"/>
                <a:gd name="T11" fmla="*/ 12 h 117"/>
                <a:gd name="T12" fmla="*/ 29 w 108"/>
                <a:gd name="T13" fmla="*/ 58 h 117"/>
                <a:gd name="T14" fmla="*/ 65 w 108"/>
                <a:gd name="T15" fmla="*/ 105 h 117"/>
                <a:gd name="T16" fmla="*/ 100 w 108"/>
                <a:gd name="T17" fmla="*/ 87 h 117"/>
                <a:gd name="T18" fmla="*/ 108 w 108"/>
                <a:gd name="T19" fmla="*/ 104 h 117"/>
                <a:gd name="T20" fmla="*/ 65 w 108"/>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7">
                  <a:moveTo>
                    <a:pt x="65" y="117"/>
                  </a:moveTo>
                  <a:cubicBezTo>
                    <a:pt x="29" y="117"/>
                    <a:pt x="0" y="91"/>
                    <a:pt x="0" y="58"/>
                  </a:cubicBezTo>
                  <a:cubicBezTo>
                    <a:pt x="0" y="26"/>
                    <a:pt x="29" y="0"/>
                    <a:pt x="65" y="0"/>
                  </a:cubicBezTo>
                  <a:cubicBezTo>
                    <a:pt x="84" y="0"/>
                    <a:pt x="96" y="5"/>
                    <a:pt x="108" y="13"/>
                  </a:cubicBezTo>
                  <a:cubicBezTo>
                    <a:pt x="100" y="30"/>
                    <a:pt x="100" y="30"/>
                    <a:pt x="100" y="30"/>
                  </a:cubicBezTo>
                  <a:cubicBezTo>
                    <a:pt x="95" y="21"/>
                    <a:pt x="83" y="12"/>
                    <a:pt x="65" y="12"/>
                  </a:cubicBezTo>
                  <a:cubicBezTo>
                    <a:pt x="41" y="12"/>
                    <a:pt x="29" y="35"/>
                    <a:pt x="29" y="58"/>
                  </a:cubicBezTo>
                  <a:cubicBezTo>
                    <a:pt x="29" y="83"/>
                    <a:pt x="41" y="105"/>
                    <a:pt x="65" y="105"/>
                  </a:cubicBezTo>
                  <a:cubicBezTo>
                    <a:pt x="84" y="105"/>
                    <a:pt x="95" y="96"/>
                    <a:pt x="100" y="87"/>
                  </a:cubicBezTo>
                  <a:cubicBezTo>
                    <a:pt x="108" y="104"/>
                    <a:pt x="108" y="104"/>
                    <a:pt x="108" y="104"/>
                  </a:cubicBezTo>
                  <a:cubicBezTo>
                    <a:pt x="96" y="112"/>
                    <a:pt x="84" y="117"/>
                    <a:pt x="65" y="11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321" name="Freeform 99"/>
            <p:cNvSpPr>
              <a:spLocks/>
            </p:cNvSpPr>
            <p:nvPr/>
          </p:nvSpPr>
          <p:spPr bwMode="auto">
            <a:xfrm>
              <a:off x="7207250" y="5095876"/>
              <a:ext cx="906463" cy="1058863"/>
            </a:xfrm>
            <a:custGeom>
              <a:avLst/>
              <a:gdLst>
                <a:gd name="T0" fmla="*/ 67 w 97"/>
                <a:gd name="T1" fmla="*/ 113 h 113"/>
                <a:gd name="T2" fmla="*/ 31 w 97"/>
                <a:gd name="T3" fmla="*/ 57 h 113"/>
                <a:gd name="T4" fmla="*/ 37 w 97"/>
                <a:gd name="T5" fmla="*/ 57 h 113"/>
                <a:gd name="T6" fmla="*/ 63 w 97"/>
                <a:gd name="T7" fmla="*/ 34 h 113"/>
                <a:gd name="T8" fmla="*/ 37 w 97"/>
                <a:gd name="T9" fmla="*/ 11 h 113"/>
                <a:gd name="T10" fmla="*/ 25 w 97"/>
                <a:gd name="T11" fmla="*/ 11 h 113"/>
                <a:gd name="T12" fmla="*/ 25 w 97"/>
                <a:gd name="T13" fmla="*/ 113 h 113"/>
                <a:gd name="T14" fmla="*/ 0 w 97"/>
                <a:gd name="T15" fmla="*/ 113 h 113"/>
                <a:gd name="T16" fmla="*/ 0 w 97"/>
                <a:gd name="T17" fmla="*/ 0 h 113"/>
                <a:gd name="T18" fmla="*/ 50 w 97"/>
                <a:gd name="T19" fmla="*/ 0 h 113"/>
                <a:gd name="T20" fmla="*/ 88 w 97"/>
                <a:gd name="T21" fmla="*/ 34 h 113"/>
                <a:gd name="T22" fmla="*/ 66 w 97"/>
                <a:gd name="T23" fmla="*/ 65 h 113"/>
                <a:gd name="T24" fmla="*/ 97 w 97"/>
                <a:gd name="T25" fmla="*/ 113 h 113"/>
                <a:gd name="T26" fmla="*/ 67 w 97"/>
                <a:gd name="T2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3">
                  <a:moveTo>
                    <a:pt x="67" y="113"/>
                  </a:moveTo>
                  <a:cubicBezTo>
                    <a:pt x="31" y="57"/>
                    <a:pt x="31" y="57"/>
                    <a:pt x="31" y="57"/>
                  </a:cubicBezTo>
                  <a:cubicBezTo>
                    <a:pt x="37" y="57"/>
                    <a:pt x="37" y="57"/>
                    <a:pt x="37" y="57"/>
                  </a:cubicBezTo>
                  <a:cubicBezTo>
                    <a:pt x="51" y="57"/>
                    <a:pt x="63" y="46"/>
                    <a:pt x="63" y="34"/>
                  </a:cubicBezTo>
                  <a:cubicBezTo>
                    <a:pt x="63" y="22"/>
                    <a:pt x="51" y="11"/>
                    <a:pt x="37" y="11"/>
                  </a:cubicBezTo>
                  <a:cubicBezTo>
                    <a:pt x="25" y="11"/>
                    <a:pt x="25" y="11"/>
                    <a:pt x="25" y="11"/>
                  </a:cubicBezTo>
                  <a:cubicBezTo>
                    <a:pt x="25" y="113"/>
                    <a:pt x="25" y="113"/>
                    <a:pt x="25" y="113"/>
                  </a:cubicBezTo>
                  <a:cubicBezTo>
                    <a:pt x="0" y="113"/>
                    <a:pt x="0" y="113"/>
                    <a:pt x="0" y="113"/>
                  </a:cubicBezTo>
                  <a:cubicBezTo>
                    <a:pt x="0" y="0"/>
                    <a:pt x="0" y="0"/>
                    <a:pt x="0" y="0"/>
                  </a:cubicBezTo>
                  <a:cubicBezTo>
                    <a:pt x="50" y="0"/>
                    <a:pt x="50" y="0"/>
                    <a:pt x="50" y="0"/>
                  </a:cubicBezTo>
                  <a:cubicBezTo>
                    <a:pt x="71" y="0"/>
                    <a:pt x="88" y="15"/>
                    <a:pt x="88" y="34"/>
                  </a:cubicBezTo>
                  <a:cubicBezTo>
                    <a:pt x="88" y="48"/>
                    <a:pt x="79" y="60"/>
                    <a:pt x="66" y="65"/>
                  </a:cubicBezTo>
                  <a:cubicBezTo>
                    <a:pt x="97" y="113"/>
                    <a:pt x="97" y="113"/>
                    <a:pt x="97" y="113"/>
                  </a:cubicBezTo>
                  <a:lnTo>
                    <a:pt x="67" y="1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22" name="Freeform 100"/>
            <p:cNvSpPr>
              <a:spLocks/>
            </p:cNvSpPr>
            <p:nvPr/>
          </p:nvSpPr>
          <p:spPr bwMode="auto">
            <a:xfrm>
              <a:off x="8226425" y="5095876"/>
              <a:ext cx="655638" cy="1058863"/>
            </a:xfrm>
            <a:custGeom>
              <a:avLst/>
              <a:gdLst>
                <a:gd name="T0" fmla="*/ 0 w 413"/>
                <a:gd name="T1" fmla="*/ 667 h 667"/>
                <a:gd name="T2" fmla="*/ 0 w 413"/>
                <a:gd name="T3" fmla="*/ 0 h 667"/>
                <a:gd name="T4" fmla="*/ 413 w 413"/>
                <a:gd name="T5" fmla="*/ 0 h 667"/>
                <a:gd name="T6" fmla="*/ 413 w 413"/>
                <a:gd name="T7" fmla="*/ 65 h 667"/>
                <a:gd name="T8" fmla="*/ 154 w 413"/>
                <a:gd name="T9" fmla="*/ 65 h 667"/>
                <a:gd name="T10" fmla="*/ 154 w 413"/>
                <a:gd name="T11" fmla="*/ 301 h 667"/>
                <a:gd name="T12" fmla="*/ 413 w 413"/>
                <a:gd name="T13" fmla="*/ 301 h 667"/>
                <a:gd name="T14" fmla="*/ 413 w 413"/>
                <a:gd name="T15" fmla="*/ 366 h 667"/>
                <a:gd name="T16" fmla="*/ 154 w 413"/>
                <a:gd name="T17" fmla="*/ 366 h 667"/>
                <a:gd name="T18" fmla="*/ 154 w 413"/>
                <a:gd name="T19" fmla="*/ 602 h 667"/>
                <a:gd name="T20" fmla="*/ 413 w 413"/>
                <a:gd name="T21" fmla="*/ 602 h 667"/>
                <a:gd name="T22" fmla="*/ 413 w 413"/>
                <a:gd name="T23" fmla="*/ 667 h 667"/>
                <a:gd name="T24" fmla="*/ 0 w 413"/>
                <a:gd name="T25"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667">
                  <a:moveTo>
                    <a:pt x="0" y="667"/>
                  </a:moveTo>
                  <a:lnTo>
                    <a:pt x="0" y="0"/>
                  </a:lnTo>
                  <a:lnTo>
                    <a:pt x="413" y="0"/>
                  </a:lnTo>
                  <a:lnTo>
                    <a:pt x="413" y="65"/>
                  </a:lnTo>
                  <a:lnTo>
                    <a:pt x="154" y="65"/>
                  </a:lnTo>
                  <a:lnTo>
                    <a:pt x="154" y="301"/>
                  </a:lnTo>
                  <a:lnTo>
                    <a:pt x="413" y="301"/>
                  </a:lnTo>
                  <a:lnTo>
                    <a:pt x="413" y="366"/>
                  </a:lnTo>
                  <a:lnTo>
                    <a:pt x="154" y="366"/>
                  </a:lnTo>
                  <a:lnTo>
                    <a:pt x="154" y="602"/>
                  </a:lnTo>
                  <a:lnTo>
                    <a:pt x="413" y="602"/>
                  </a:lnTo>
                  <a:lnTo>
                    <a:pt x="413" y="667"/>
                  </a:lnTo>
                  <a:lnTo>
                    <a:pt x="0" y="66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23" name="Rectangle 101"/>
            <p:cNvSpPr>
              <a:spLocks noChangeArrowheads="1"/>
            </p:cNvSpPr>
            <p:nvPr/>
          </p:nvSpPr>
          <p:spPr bwMode="auto">
            <a:xfrm>
              <a:off x="5886450" y="5095876"/>
              <a:ext cx="66675" cy="1058863"/>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24" name="Freeform 102"/>
            <p:cNvSpPr>
              <a:spLocks noEditPoints="1"/>
            </p:cNvSpPr>
            <p:nvPr/>
          </p:nvSpPr>
          <p:spPr bwMode="auto">
            <a:xfrm>
              <a:off x="4745038" y="5095876"/>
              <a:ext cx="1030288" cy="1030288"/>
            </a:xfrm>
            <a:custGeom>
              <a:avLst/>
              <a:gdLst>
                <a:gd name="T0" fmla="*/ 649 w 649"/>
                <a:gd name="T1" fmla="*/ 537 h 649"/>
                <a:gd name="T2" fmla="*/ 649 w 649"/>
                <a:gd name="T3" fmla="*/ 649 h 649"/>
                <a:gd name="T4" fmla="*/ 0 w 649"/>
                <a:gd name="T5" fmla="*/ 0 h 649"/>
                <a:gd name="T6" fmla="*/ 112 w 649"/>
                <a:gd name="T7" fmla="*/ 0 h 649"/>
                <a:gd name="T8" fmla="*/ 649 w 649"/>
                <a:gd name="T9" fmla="*/ 537 h 649"/>
                <a:gd name="T10" fmla="*/ 242 w 649"/>
                <a:gd name="T11" fmla="*/ 0 h 649"/>
                <a:gd name="T12" fmla="*/ 142 w 649"/>
                <a:gd name="T13" fmla="*/ 0 h 649"/>
                <a:gd name="T14" fmla="*/ 649 w 649"/>
                <a:gd name="T15" fmla="*/ 508 h 649"/>
                <a:gd name="T16" fmla="*/ 649 w 649"/>
                <a:gd name="T17" fmla="*/ 407 h 649"/>
                <a:gd name="T18" fmla="*/ 242 w 649"/>
                <a:gd name="T19" fmla="*/ 0 h 649"/>
                <a:gd name="T20" fmla="*/ 371 w 649"/>
                <a:gd name="T21" fmla="*/ 0 h 649"/>
                <a:gd name="T22" fmla="*/ 277 w 649"/>
                <a:gd name="T23" fmla="*/ 0 h 649"/>
                <a:gd name="T24" fmla="*/ 649 w 649"/>
                <a:gd name="T25" fmla="*/ 378 h 649"/>
                <a:gd name="T26" fmla="*/ 649 w 649"/>
                <a:gd name="T27" fmla="*/ 278 h 649"/>
                <a:gd name="T28" fmla="*/ 371 w 649"/>
                <a:gd name="T29" fmla="*/ 0 h 649"/>
                <a:gd name="T30" fmla="*/ 501 w 649"/>
                <a:gd name="T31" fmla="*/ 0 h 649"/>
                <a:gd name="T32" fmla="*/ 407 w 649"/>
                <a:gd name="T33" fmla="*/ 0 h 649"/>
                <a:gd name="T34" fmla="*/ 649 w 649"/>
                <a:gd name="T35" fmla="*/ 248 h 649"/>
                <a:gd name="T36" fmla="*/ 649 w 649"/>
                <a:gd name="T37" fmla="*/ 148 h 649"/>
                <a:gd name="T38" fmla="*/ 501 w 649"/>
                <a:gd name="T39" fmla="*/ 0 h 649"/>
                <a:gd name="T40" fmla="*/ 649 w 649"/>
                <a:gd name="T41" fmla="*/ 0 h 649"/>
                <a:gd name="T42" fmla="*/ 537 w 649"/>
                <a:gd name="T43" fmla="*/ 0 h 649"/>
                <a:gd name="T44" fmla="*/ 649 w 649"/>
                <a:gd name="T45" fmla="*/ 112 h 649"/>
                <a:gd name="T46" fmla="*/ 649 w 649"/>
                <a:gd name="T4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9" h="649">
                  <a:moveTo>
                    <a:pt x="649" y="537"/>
                  </a:moveTo>
                  <a:lnTo>
                    <a:pt x="649" y="649"/>
                  </a:lnTo>
                  <a:lnTo>
                    <a:pt x="0" y="0"/>
                  </a:lnTo>
                  <a:lnTo>
                    <a:pt x="112" y="0"/>
                  </a:lnTo>
                  <a:lnTo>
                    <a:pt x="649" y="537"/>
                  </a:lnTo>
                  <a:close/>
                  <a:moveTo>
                    <a:pt x="242" y="0"/>
                  </a:moveTo>
                  <a:lnTo>
                    <a:pt x="142" y="0"/>
                  </a:lnTo>
                  <a:lnTo>
                    <a:pt x="649" y="508"/>
                  </a:lnTo>
                  <a:lnTo>
                    <a:pt x="649" y="407"/>
                  </a:lnTo>
                  <a:lnTo>
                    <a:pt x="242" y="0"/>
                  </a:lnTo>
                  <a:close/>
                  <a:moveTo>
                    <a:pt x="371" y="0"/>
                  </a:moveTo>
                  <a:lnTo>
                    <a:pt x="277" y="0"/>
                  </a:lnTo>
                  <a:lnTo>
                    <a:pt x="649" y="378"/>
                  </a:lnTo>
                  <a:lnTo>
                    <a:pt x="649" y="278"/>
                  </a:lnTo>
                  <a:lnTo>
                    <a:pt x="371" y="0"/>
                  </a:lnTo>
                  <a:close/>
                  <a:moveTo>
                    <a:pt x="501" y="0"/>
                  </a:moveTo>
                  <a:lnTo>
                    <a:pt x="407" y="0"/>
                  </a:lnTo>
                  <a:lnTo>
                    <a:pt x="649" y="248"/>
                  </a:lnTo>
                  <a:lnTo>
                    <a:pt x="649" y="148"/>
                  </a:lnTo>
                  <a:lnTo>
                    <a:pt x="501" y="0"/>
                  </a:lnTo>
                  <a:close/>
                  <a:moveTo>
                    <a:pt x="649" y="0"/>
                  </a:moveTo>
                  <a:lnTo>
                    <a:pt x="537" y="0"/>
                  </a:lnTo>
                  <a:lnTo>
                    <a:pt x="649" y="112"/>
                  </a:lnTo>
                  <a:lnTo>
                    <a:pt x="64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5" name="Agrupar 169"/>
          <p:cNvGrpSpPr/>
          <p:nvPr/>
        </p:nvGrpSpPr>
        <p:grpSpPr>
          <a:xfrm>
            <a:off x="3746125" y="5013176"/>
            <a:ext cx="931358" cy="246599"/>
            <a:chOff x="4745038" y="5078413"/>
            <a:chExt cx="4137025" cy="1095375"/>
          </a:xfrm>
        </p:grpSpPr>
        <p:sp>
          <p:nvSpPr>
            <p:cNvPr id="326" name="Freeform 98"/>
            <p:cNvSpPr>
              <a:spLocks/>
            </p:cNvSpPr>
            <p:nvPr/>
          </p:nvSpPr>
          <p:spPr bwMode="auto">
            <a:xfrm>
              <a:off x="6064250" y="5078413"/>
              <a:ext cx="1011238" cy="1095375"/>
            </a:xfrm>
            <a:custGeom>
              <a:avLst/>
              <a:gdLst>
                <a:gd name="T0" fmla="*/ 65 w 108"/>
                <a:gd name="T1" fmla="*/ 117 h 117"/>
                <a:gd name="T2" fmla="*/ 0 w 108"/>
                <a:gd name="T3" fmla="*/ 58 h 117"/>
                <a:gd name="T4" fmla="*/ 65 w 108"/>
                <a:gd name="T5" fmla="*/ 0 h 117"/>
                <a:gd name="T6" fmla="*/ 108 w 108"/>
                <a:gd name="T7" fmla="*/ 13 h 117"/>
                <a:gd name="T8" fmla="*/ 100 w 108"/>
                <a:gd name="T9" fmla="*/ 30 h 117"/>
                <a:gd name="T10" fmla="*/ 65 w 108"/>
                <a:gd name="T11" fmla="*/ 12 h 117"/>
                <a:gd name="T12" fmla="*/ 29 w 108"/>
                <a:gd name="T13" fmla="*/ 58 h 117"/>
                <a:gd name="T14" fmla="*/ 65 w 108"/>
                <a:gd name="T15" fmla="*/ 105 h 117"/>
                <a:gd name="T16" fmla="*/ 100 w 108"/>
                <a:gd name="T17" fmla="*/ 87 h 117"/>
                <a:gd name="T18" fmla="*/ 108 w 108"/>
                <a:gd name="T19" fmla="*/ 104 h 117"/>
                <a:gd name="T20" fmla="*/ 65 w 108"/>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7">
                  <a:moveTo>
                    <a:pt x="65" y="117"/>
                  </a:moveTo>
                  <a:cubicBezTo>
                    <a:pt x="29" y="117"/>
                    <a:pt x="0" y="91"/>
                    <a:pt x="0" y="58"/>
                  </a:cubicBezTo>
                  <a:cubicBezTo>
                    <a:pt x="0" y="26"/>
                    <a:pt x="29" y="0"/>
                    <a:pt x="65" y="0"/>
                  </a:cubicBezTo>
                  <a:cubicBezTo>
                    <a:pt x="84" y="0"/>
                    <a:pt x="96" y="5"/>
                    <a:pt x="108" y="13"/>
                  </a:cubicBezTo>
                  <a:cubicBezTo>
                    <a:pt x="100" y="30"/>
                    <a:pt x="100" y="30"/>
                    <a:pt x="100" y="30"/>
                  </a:cubicBezTo>
                  <a:cubicBezTo>
                    <a:pt x="95" y="21"/>
                    <a:pt x="83" y="12"/>
                    <a:pt x="65" y="12"/>
                  </a:cubicBezTo>
                  <a:cubicBezTo>
                    <a:pt x="41" y="12"/>
                    <a:pt x="29" y="35"/>
                    <a:pt x="29" y="58"/>
                  </a:cubicBezTo>
                  <a:cubicBezTo>
                    <a:pt x="29" y="83"/>
                    <a:pt x="41" y="105"/>
                    <a:pt x="65" y="105"/>
                  </a:cubicBezTo>
                  <a:cubicBezTo>
                    <a:pt x="84" y="105"/>
                    <a:pt x="95" y="96"/>
                    <a:pt x="100" y="87"/>
                  </a:cubicBezTo>
                  <a:cubicBezTo>
                    <a:pt x="108" y="104"/>
                    <a:pt x="108" y="104"/>
                    <a:pt x="108" y="104"/>
                  </a:cubicBezTo>
                  <a:cubicBezTo>
                    <a:pt x="96" y="112"/>
                    <a:pt x="84" y="117"/>
                    <a:pt x="65" y="11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327" name="Freeform 99"/>
            <p:cNvSpPr>
              <a:spLocks/>
            </p:cNvSpPr>
            <p:nvPr/>
          </p:nvSpPr>
          <p:spPr bwMode="auto">
            <a:xfrm>
              <a:off x="7207250" y="5095876"/>
              <a:ext cx="906463" cy="1058863"/>
            </a:xfrm>
            <a:custGeom>
              <a:avLst/>
              <a:gdLst>
                <a:gd name="T0" fmla="*/ 67 w 97"/>
                <a:gd name="T1" fmla="*/ 113 h 113"/>
                <a:gd name="T2" fmla="*/ 31 w 97"/>
                <a:gd name="T3" fmla="*/ 57 h 113"/>
                <a:gd name="T4" fmla="*/ 37 w 97"/>
                <a:gd name="T5" fmla="*/ 57 h 113"/>
                <a:gd name="T6" fmla="*/ 63 w 97"/>
                <a:gd name="T7" fmla="*/ 34 h 113"/>
                <a:gd name="T8" fmla="*/ 37 w 97"/>
                <a:gd name="T9" fmla="*/ 11 h 113"/>
                <a:gd name="T10" fmla="*/ 25 w 97"/>
                <a:gd name="T11" fmla="*/ 11 h 113"/>
                <a:gd name="T12" fmla="*/ 25 w 97"/>
                <a:gd name="T13" fmla="*/ 113 h 113"/>
                <a:gd name="T14" fmla="*/ 0 w 97"/>
                <a:gd name="T15" fmla="*/ 113 h 113"/>
                <a:gd name="T16" fmla="*/ 0 w 97"/>
                <a:gd name="T17" fmla="*/ 0 h 113"/>
                <a:gd name="T18" fmla="*/ 50 w 97"/>
                <a:gd name="T19" fmla="*/ 0 h 113"/>
                <a:gd name="T20" fmla="*/ 88 w 97"/>
                <a:gd name="T21" fmla="*/ 34 h 113"/>
                <a:gd name="T22" fmla="*/ 66 w 97"/>
                <a:gd name="T23" fmla="*/ 65 h 113"/>
                <a:gd name="T24" fmla="*/ 97 w 97"/>
                <a:gd name="T25" fmla="*/ 113 h 113"/>
                <a:gd name="T26" fmla="*/ 67 w 97"/>
                <a:gd name="T2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3">
                  <a:moveTo>
                    <a:pt x="67" y="113"/>
                  </a:moveTo>
                  <a:cubicBezTo>
                    <a:pt x="31" y="57"/>
                    <a:pt x="31" y="57"/>
                    <a:pt x="31" y="57"/>
                  </a:cubicBezTo>
                  <a:cubicBezTo>
                    <a:pt x="37" y="57"/>
                    <a:pt x="37" y="57"/>
                    <a:pt x="37" y="57"/>
                  </a:cubicBezTo>
                  <a:cubicBezTo>
                    <a:pt x="51" y="57"/>
                    <a:pt x="63" y="46"/>
                    <a:pt x="63" y="34"/>
                  </a:cubicBezTo>
                  <a:cubicBezTo>
                    <a:pt x="63" y="22"/>
                    <a:pt x="51" y="11"/>
                    <a:pt x="37" y="11"/>
                  </a:cubicBezTo>
                  <a:cubicBezTo>
                    <a:pt x="25" y="11"/>
                    <a:pt x="25" y="11"/>
                    <a:pt x="25" y="11"/>
                  </a:cubicBezTo>
                  <a:cubicBezTo>
                    <a:pt x="25" y="113"/>
                    <a:pt x="25" y="113"/>
                    <a:pt x="25" y="113"/>
                  </a:cubicBezTo>
                  <a:cubicBezTo>
                    <a:pt x="0" y="113"/>
                    <a:pt x="0" y="113"/>
                    <a:pt x="0" y="113"/>
                  </a:cubicBezTo>
                  <a:cubicBezTo>
                    <a:pt x="0" y="0"/>
                    <a:pt x="0" y="0"/>
                    <a:pt x="0" y="0"/>
                  </a:cubicBezTo>
                  <a:cubicBezTo>
                    <a:pt x="50" y="0"/>
                    <a:pt x="50" y="0"/>
                    <a:pt x="50" y="0"/>
                  </a:cubicBezTo>
                  <a:cubicBezTo>
                    <a:pt x="71" y="0"/>
                    <a:pt x="88" y="15"/>
                    <a:pt x="88" y="34"/>
                  </a:cubicBezTo>
                  <a:cubicBezTo>
                    <a:pt x="88" y="48"/>
                    <a:pt x="79" y="60"/>
                    <a:pt x="66" y="65"/>
                  </a:cubicBezTo>
                  <a:cubicBezTo>
                    <a:pt x="97" y="113"/>
                    <a:pt x="97" y="113"/>
                    <a:pt x="97" y="113"/>
                  </a:cubicBezTo>
                  <a:lnTo>
                    <a:pt x="67" y="1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28" name="Freeform 100"/>
            <p:cNvSpPr>
              <a:spLocks/>
            </p:cNvSpPr>
            <p:nvPr/>
          </p:nvSpPr>
          <p:spPr bwMode="auto">
            <a:xfrm>
              <a:off x="8226425" y="5095876"/>
              <a:ext cx="655638" cy="1058863"/>
            </a:xfrm>
            <a:custGeom>
              <a:avLst/>
              <a:gdLst>
                <a:gd name="T0" fmla="*/ 0 w 413"/>
                <a:gd name="T1" fmla="*/ 667 h 667"/>
                <a:gd name="T2" fmla="*/ 0 w 413"/>
                <a:gd name="T3" fmla="*/ 0 h 667"/>
                <a:gd name="T4" fmla="*/ 413 w 413"/>
                <a:gd name="T5" fmla="*/ 0 h 667"/>
                <a:gd name="T6" fmla="*/ 413 w 413"/>
                <a:gd name="T7" fmla="*/ 65 h 667"/>
                <a:gd name="T8" fmla="*/ 154 w 413"/>
                <a:gd name="T9" fmla="*/ 65 h 667"/>
                <a:gd name="T10" fmla="*/ 154 w 413"/>
                <a:gd name="T11" fmla="*/ 301 h 667"/>
                <a:gd name="T12" fmla="*/ 413 w 413"/>
                <a:gd name="T13" fmla="*/ 301 h 667"/>
                <a:gd name="T14" fmla="*/ 413 w 413"/>
                <a:gd name="T15" fmla="*/ 366 h 667"/>
                <a:gd name="T16" fmla="*/ 154 w 413"/>
                <a:gd name="T17" fmla="*/ 366 h 667"/>
                <a:gd name="T18" fmla="*/ 154 w 413"/>
                <a:gd name="T19" fmla="*/ 602 h 667"/>
                <a:gd name="T20" fmla="*/ 413 w 413"/>
                <a:gd name="T21" fmla="*/ 602 h 667"/>
                <a:gd name="T22" fmla="*/ 413 w 413"/>
                <a:gd name="T23" fmla="*/ 667 h 667"/>
                <a:gd name="T24" fmla="*/ 0 w 413"/>
                <a:gd name="T25"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667">
                  <a:moveTo>
                    <a:pt x="0" y="667"/>
                  </a:moveTo>
                  <a:lnTo>
                    <a:pt x="0" y="0"/>
                  </a:lnTo>
                  <a:lnTo>
                    <a:pt x="413" y="0"/>
                  </a:lnTo>
                  <a:lnTo>
                    <a:pt x="413" y="65"/>
                  </a:lnTo>
                  <a:lnTo>
                    <a:pt x="154" y="65"/>
                  </a:lnTo>
                  <a:lnTo>
                    <a:pt x="154" y="301"/>
                  </a:lnTo>
                  <a:lnTo>
                    <a:pt x="413" y="301"/>
                  </a:lnTo>
                  <a:lnTo>
                    <a:pt x="413" y="366"/>
                  </a:lnTo>
                  <a:lnTo>
                    <a:pt x="154" y="366"/>
                  </a:lnTo>
                  <a:lnTo>
                    <a:pt x="154" y="602"/>
                  </a:lnTo>
                  <a:lnTo>
                    <a:pt x="413" y="602"/>
                  </a:lnTo>
                  <a:lnTo>
                    <a:pt x="413" y="667"/>
                  </a:lnTo>
                  <a:lnTo>
                    <a:pt x="0" y="66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29" name="Rectangle 101"/>
            <p:cNvSpPr>
              <a:spLocks noChangeArrowheads="1"/>
            </p:cNvSpPr>
            <p:nvPr/>
          </p:nvSpPr>
          <p:spPr bwMode="auto">
            <a:xfrm>
              <a:off x="5886450" y="5095876"/>
              <a:ext cx="66675" cy="1058863"/>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30" name="Freeform 102"/>
            <p:cNvSpPr>
              <a:spLocks noEditPoints="1"/>
            </p:cNvSpPr>
            <p:nvPr/>
          </p:nvSpPr>
          <p:spPr bwMode="auto">
            <a:xfrm>
              <a:off x="4745038" y="5095876"/>
              <a:ext cx="1030288" cy="1030288"/>
            </a:xfrm>
            <a:custGeom>
              <a:avLst/>
              <a:gdLst>
                <a:gd name="T0" fmla="*/ 649 w 649"/>
                <a:gd name="T1" fmla="*/ 537 h 649"/>
                <a:gd name="T2" fmla="*/ 649 w 649"/>
                <a:gd name="T3" fmla="*/ 649 h 649"/>
                <a:gd name="T4" fmla="*/ 0 w 649"/>
                <a:gd name="T5" fmla="*/ 0 h 649"/>
                <a:gd name="T6" fmla="*/ 112 w 649"/>
                <a:gd name="T7" fmla="*/ 0 h 649"/>
                <a:gd name="T8" fmla="*/ 649 w 649"/>
                <a:gd name="T9" fmla="*/ 537 h 649"/>
                <a:gd name="T10" fmla="*/ 242 w 649"/>
                <a:gd name="T11" fmla="*/ 0 h 649"/>
                <a:gd name="T12" fmla="*/ 142 w 649"/>
                <a:gd name="T13" fmla="*/ 0 h 649"/>
                <a:gd name="T14" fmla="*/ 649 w 649"/>
                <a:gd name="T15" fmla="*/ 508 h 649"/>
                <a:gd name="T16" fmla="*/ 649 w 649"/>
                <a:gd name="T17" fmla="*/ 407 h 649"/>
                <a:gd name="T18" fmla="*/ 242 w 649"/>
                <a:gd name="T19" fmla="*/ 0 h 649"/>
                <a:gd name="T20" fmla="*/ 371 w 649"/>
                <a:gd name="T21" fmla="*/ 0 h 649"/>
                <a:gd name="T22" fmla="*/ 277 w 649"/>
                <a:gd name="T23" fmla="*/ 0 h 649"/>
                <a:gd name="T24" fmla="*/ 649 w 649"/>
                <a:gd name="T25" fmla="*/ 378 h 649"/>
                <a:gd name="T26" fmla="*/ 649 w 649"/>
                <a:gd name="T27" fmla="*/ 278 h 649"/>
                <a:gd name="T28" fmla="*/ 371 w 649"/>
                <a:gd name="T29" fmla="*/ 0 h 649"/>
                <a:gd name="T30" fmla="*/ 501 w 649"/>
                <a:gd name="T31" fmla="*/ 0 h 649"/>
                <a:gd name="T32" fmla="*/ 407 w 649"/>
                <a:gd name="T33" fmla="*/ 0 h 649"/>
                <a:gd name="T34" fmla="*/ 649 w 649"/>
                <a:gd name="T35" fmla="*/ 248 h 649"/>
                <a:gd name="T36" fmla="*/ 649 w 649"/>
                <a:gd name="T37" fmla="*/ 148 h 649"/>
                <a:gd name="T38" fmla="*/ 501 w 649"/>
                <a:gd name="T39" fmla="*/ 0 h 649"/>
                <a:gd name="T40" fmla="*/ 649 w 649"/>
                <a:gd name="T41" fmla="*/ 0 h 649"/>
                <a:gd name="T42" fmla="*/ 537 w 649"/>
                <a:gd name="T43" fmla="*/ 0 h 649"/>
                <a:gd name="T44" fmla="*/ 649 w 649"/>
                <a:gd name="T45" fmla="*/ 112 h 649"/>
                <a:gd name="T46" fmla="*/ 649 w 649"/>
                <a:gd name="T4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9" h="649">
                  <a:moveTo>
                    <a:pt x="649" y="537"/>
                  </a:moveTo>
                  <a:lnTo>
                    <a:pt x="649" y="649"/>
                  </a:lnTo>
                  <a:lnTo>
                    <a:pt x="0" y="0"/>
                  </a:lnTo>
                  <a:lnTo>
                    <a:pt x="112" y="0"/>
                  </a:lnTo>
                  <a:lnTo>
                    <a:pt x="649" y="537"/>
                  </a:lnTo>
                  <a:close/>
                  <a:moveTo>
                    <a:pt x="242" y="0"/>
                  </a:moveTo>
                  <a:lnTo>
                    <a:pt x="142" y="0"/>
                  </a:lnTo>
                  <a:lnTo>
                    <a:pt x="649" y="508"/>
                  </a:lnTo>
                  <a:lnTo>
                    <a:pt x="649" y="407"/>
                  </a:lnTo>
                  <a:lnTo>
                    <a:pt x="242" y="0"/>
                  </a:lnTo>
                  <a:close/>
                  <a:moveTo>
                    <a:pt x="371" y="0"/>
                  </a:moveTo>
                  <a:lnTo>
                    <a:pt x="277" y="0"/>
                  </a:lnTo>
                  <a:lnTo>
                    <a:pt x="649" y="378"/>
                  </a:lnTo>
                  <a:lnTo>
                    <a:pt x="649" y="278"/>
                  </a:lnTo>
                  <a:lnTo>
                    <a:pt x="371" y="0"/>
                  </a:lnTo>
                  <a:close/>
                  <a:moveTo>
                    <a:pt x="501" y="0"/>
                  </a:moveTo>
                  <a:lnTo>
                    <a:pt x="407" y="0"/>
                  </a:lnTo>
                  <a:lnTo>
                    <a:pt x="649" y="248"/>
                  </a:lnTo>
                  <a:lnTo>
                    <a:pt x="649" y="148"/>
                  </a:lnTo>
                  <a:lnTo>
                    <a:pt x="501" y="0"/>
                  </a:lnTo>
                  <a:close/>
                  <a:moveTo>
                    <a:pt x="649" y="0"/>
                  </a:moveTo>
                  <a:lnTo>
                    <a:pt x="537" y="0"/>
                  </a:lnTo>
                  <a:lnTo>
                    <a:pt x="649" y="112"/>
                  </a:lnTo>
                  <a:lnTo>
                    <a:pt x="64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1" name="Agrupar 169"/>
          <p:cNvGrpSpPr/>
          <p:nvPr/>
        </p:nvGrpSpPr>
        <p:grpSpPr>
          <a:xfrm>
            <a:off x="7786939" y="5013176"/>
            <a:ext cx="931358" cy="246599"/>
            <a:chOff x="4745038" y="5078413"/>
            <a:chExt cx="4137025" cy="1095375"/>
          </a:xfrm>
        </p:grpSpPr>
        <p:sp>
          <p:nvSpPr>
            <p:cNvPr id="332" name="Freeform 98"/>
            <p:cNvSpPr>
              <a:spLocks/>
            </p:cNvSpPr>
            <p:nvPr/>
          </p:nvSpPr>
          <p:spPr bwMode="auto">
            <a:xfrm>
              <a:off x="6064250" y="5078413"/>
              <a:ext cx="1011238" cy="1095375"/>
            </a:xfrm>
            <a:custGeom>
              <a:avLst/>
              <a:gdLst>
                <a:gd name="T0" fmla="*/ 65 w 108"/>
                <a:gd name="T1" fmla="*/ 117 h 117"/>
                <a:gd name="T2" fmla="*/ 0 w 108"/>
                <a:gd name="T3" fmla="*/ 58 h 117"/>
                <a:gd name="T4" fmla="*/ 65 w 108"/>
                <a:gd name="T5" fmla="*/ 0 h 117"/>
                <a:gd name="T6" fmla="*/ 108 w 108"/>
                <a:gd name="T7" fmla="*/ 13 h 117"/>
                <a:gd name="T8" fmla="*/ 100 w 108"/>
                <a:gd name="T9" fmla="*/ 30 h 117"/>
                <a:gd name="T10" fmla="*/ 65 w 108"/>
                <a:gd name="T11" fmla="*/ 12 h 117"/>
                <a:gd name="T12" fmla="*/ 29 w 108"/>
                <a:gd name="T13" fmla="*/ 58 h 117"/>
                <a:gd name="T14" fmla="*/ 65 w 108"/>
                <a:gd name="T15" fmla="*/ 105 h 117"/>
                <a:gd name="T16" fmla="*/ 100 w 108"/>
                <a:gd name="T17" fmla="*/ 87 h 117"/>
                <a:gd name="T18" fmla="*/ 108 w 108"/>
                <a:gd name="T19" fmla="*/ 104 h 117"/>
                <a:gd name="T20" fmla="*/ 65 w 108"/>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7">
                  <a:moveTo>
                    <a:pt x="65" y="117"/>
                  </a:moveTo>
                  <a:cubicBezTo>
                    <a:pt x="29" y="117"/>
                    <a:pt x="0" y="91"/>
                    <a:pt x="0" y="58"/>
                  </a:cubicBezTo>
                  <a:cubicBezTo>
                    <a:pt x="0" y="26"/>
                    <a:pt x="29" y="0"/>
                    <a:pt x="65" y="0"/>
                  </a:cubicBezTo>
                  <a:cubicBezTo>
                    <a:pt x="84" y="0"/>
                    <a:pt x="96" y="5"/>
                    <a:pt x="108" y="13"/>
                  </a:cubicBezTo>
                  <a:cubicBezTo>
                    <a:pt x="100" y="30"/>
                    <a:pt x="100" y="30"/>
                    <a:pt x="100" y="30"/>
                  </a:cubicBezTo>
                  <a:cubicBezTo>
                    <a:pt x="95" y="21"/>
                    <a:pt x="83" y="12"/>
                    <a:pt x="65" y="12"/>
                  </a:cubicBezTo>
                  <a:cubicBezTo>
                    <a:pt x="41" y="12"/>
                    <a:pt x="29" y="35"/>
                    <a:pt x="29" y="58"/>
                  </a:cubicBezTo>
                  <a:cubicBezTo>
                    <a:pt x="29" y="83"/>
                    <a:pt x="41" y="105"/>
                    <a:pt x="65" y="105"/>
                  </a:cubicBezTo>
                  <a:cubicBezTo>
                    <a:pt x="84" y="105"/>
                    <a:pt x="95" y="96"/>
                    <a:pt x="100" y="87"/>
                  </a:cubicBezTo>
                  <a:cubicBezTo>
                    <a:pt x="108" y="104"/>
                    <a:pt x="108" y="104"/>
                    <a:pt x="108" y="104"/>
                  </a:cubicBezTo>
                  <a:cubicBezTo>
                    <a:pt x="96" y="112"/>
                    <a:pt x="84" y="117"/>
                    <a:pt x="65" y="11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333" name="Freeform 99"/>
            <p:cNvSpPr>
              <a:spLocks/>
            </p:cNvSpPr>
            <p:nvPr/>
          </p:nvSpPr>
          <p:spPr bwMode="auto">
            <a:xfrm>
              <a:off x="7207250" y="5095876"/>
              <a:ext cx="906463" cy="1058863"/>
            </a:xfrm>
            <a:custGeom>
              <a:avLst/>
              <a:gdLst>
                <a:gd name="T0" fmla="*/ 67 w 97"/>
                <a:gd name="T1" fmla="*/ 113 h 113"/>
                <a:gd name="T2" fmla="*/ 31 w 97"/>
                <a:gd name="T3" fmla="*/ 57 h 113"/>
                <a:gd name="T4" fmla="*/ 37 w 97"/>
                <a:gd name="T5" fmla="*/ 57 h 113"/>
                <a:gd name="T6" fmla="*/ 63 w 97"/>
                <a:gd name="T7" fmla="*/ 34 h 113"/>
                <a:gd name="T8" fmla="*/ 37 w 97"/>
                <a:gd name="T9" fmla="*/ 11 h 113"/>
                <a:gd name="T10" fmla="*/ 25 w 97"/>
                <a:gd name="T11" fmla="*/ 11 h 113"/>
                <a:gd name="T12" fmla="*/ 25 w 97"/>
                <a:gd name="T13" fmla="*/ 113 h 113"/>
                <a:gd name="T14" fmla="*/ 0 w 97"/>
                <a:gd name="T15" fmla="*/ 113 h 113"/>
                <a:gd name="T16" fmla="*/ 0 w 97"/>
                <a:gd name="T17" fmla="*/ 0 h 113"/>
                <a:gd name="T18" fmla="*/ 50 w 97"/>
                <a:gd name="T19" fmla="*/ 0 h 113"/>
                <a:gd name="T20" fmla="*/ 88 w 97"/>
                <a:gd name="T21" fmla="*/ 34 h 113"/>
                <a:gd name="T22" fmla="*/ 66 w 97"/>
                <a:gd name="T23" fmla="*/ 65 h 113"/>
                <a:gd name="T24" fmla="*/ 97 w 97"/>
                <a:gd name="T25" fmla="*/ 113 h 113"/>
                <a:gd name="T26" fmla="*/ 67 w 97"/>
                <a:gd name="T2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3">
                  <a:moveTo>
                    <a:pt x="67" y="113"/>
                  </a:moveTo>
                  <a:cubicBezTo>
                    <a:pt x="31" y="57"/>
                    <a:pt x="31" y="57"/>
                    <a:pt x="31" y="57"/>
                  </a:cubicBezTo>
                  <a:cubicBezTo>
                    <a:pt x="37" y="57"/>
                    <a:pt x="37" y="57"/>
                    <a:pt x="37" y="57"/>
                  </a:cubicBezTo>
                  <a:cubicBezTo>
                    <a:pt x="51" y="57"/>
                    <a:pt x="63" y="46"/>
                    <a:pt x="63" y="34"/>
                  </a:cubicBezTo>
                  <a:cubicBezTo>
                    <a:pt x="63" y="22"/>
                    <a:pt x="51" y="11"/>
                    <a:pt x="37" y="11"/>
                  </a:cubicBezTo>
                  <a:cubicBezTo>
                    <a:pt x="25" y="11"/>
                    <a:pt x="25" y="11"/>
                    <a:pt x="25" y="11"/>
                  </a:cubicBezTo>
                  <a:cubicBezTo>
                    <a:pt x="25" y="113"/>
                    <a:pt x="25" y="113"/>
                    <a:pt x="25" y="113"/>
                  </a:cubicBezTo>
                  <a:cubicBezTo>
                    <a:pt x="0" y="113"/>
                    <a:pt x="0" y="113"/>
                    <a:pt x="0" y="113"/>
                  </a:cubicBezTo>
                  <a:cubicBezTo>
                    <a:pt x="0" y="0"/>
                    <a:pt x="0" y="0"/>
                    <a:pt x="0" y="0"/>
                  </a:cubicBezTo>
                  <a:cubicBezTo>
                    <a:pt x="50" y="0"/>
                    <a:pt x="50" y="0"/>
                    <a:pt x="50" y="0"/>
                  </a:cubicBezTo>
                  <a:cubicBezTo>
                    <a:pt x="71" y="0"/>
                    <a:pt x="88" y="15"/>
                    <a:pt x="88" y="34"/>
                  </a:cubicBezTo>
                  <a:cubicBezTo>
                    <a:pt x="88" y="48"/>
                    <a:pt x="79" y="60"/>
                    <a:pt x="66" y="65"/>
                  </a:cubicBezTo>
                  <a:cubicBezTo>
                    <a:pt x="97" y="113"/>
                    <a:pt x="97" y="113"/>
                    <a:pt x="97" y="113"/>
                  </a:cubicBezTo>
                  <a:lnTo>
                    <a:pt x="67" y="1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34" name="Freeform 100"/>
            <p:cNvSpPr>
              <a:spLocks/>
            </p:cNvSpPr>
            <p:nvPr/>
          </p:nvSpPr>
          <p:spPr bwMode="auto">
            <a:xfrm>
              <a:off x="8226425" y="5095876"/>
              <a:ext cx="655638" cy="1058863"/>
            </a:xfrm>
            <a:custGeom>
              <a:avLst/>
              <a:gdLst>
                <a:gd name="T0" fmla="*/ 0 w 413"/>
                <a:gd name="T1" fmla="*/ 667 h 667"/>
                <a:gd name="T2" fmla="*/ 0 w 413"/>
                <a:gd name="T3" fmla="*/ 0 h 667"/>
                <a:gd name="T4" fmla="*/ 413 w 413"/>
                <a:gd name="T5" fmla="*/ 0 h 667"/>
                <a:gd name="T6" fmla="*/ 413 w 413"/>
                <a:gd name="T7" fmla="*/ 65 h 667"/>
                <a:gd name="T8" fmla="*/ 154 w 413"/>
                <a:gd name="T9" fmla="*/ 65 h 667"/>
                <a:gd name="T10" fmla="*/ 154 w 413"/>
                <a:gd name="T11" fmla="*/ 301 h 667"/>
                <a:gd name="T12" fmla="*/ 413 w 413"/>
                <a:gd name="T13" fmla="*/ 301 h 667"/>
                <a:gd name="T14" fmla="*/ 413 w 413"/>
                <a:gd name="T15" fmla="*/ 366 h 667"/>
                <a:gd name="T16" fmla="*/ 154 w 413"/>
                <a:gd name="T17" fmla="*/ 366 h 667"/>
                <a:gd name="T18" fmla="*/ 154 w 413"/>
                <a:gd name="T19" fmla="*/ 602 h 667"/>
                <a:gd name="T20" fmla="*/ 413 w 413"/>
                <a:gd name="T21" fmla="*/ 602 h 667"/>
                <a:gd name="T22" fmla="*/ 413 w 413"/>
                <a:gd name="T23" fmla="*/ 667 h 667"/>
                <a:gd name="T24" fmla="*/ 0 w 413"/>
                <a:gd name="T25"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667">
                  <a:moveTo>
                    <a:pt x="0" y="667"/>
                  </a:moveTo>
                  <a:lnTo>
                    <a:pt x="0" y="0"/>
                  </a:lnTo>
                  <a:lnTo>
                    <a:pt x="413" y="0"/>
                  </a:lnTo>
                  <a:lnTo>
                    <a:pt x="413" y="65"/>
                  </a:lnTo>
                  <a:lnTo>
                    <a:pt x="154" y="65"/>
                  </a:lnTo>
                  <a:lnTo>
                    <a:pt x="154" y="301"/>
                  </a:lnTo>
                  <a:lnTo>
                    <a:pt x="413" y="301"/>
                  </a:lnTo>
                  <a:lnTo>
                    <a:pt x="413" y="366"/>
                  </a:lnTo>
                  <a:lnTo>
                    <a:pt x="154" y="366"/>
                  </a:lnTo>
                  <a:lnTo>
                    <a:pt x="154" y="602"/>
                  </a:lnTo>
                  <a:lnTo>
                    <a:pt x="413" y="602"/>
                  </a:lnTo>
                  <a:lnTo>
                    <a:pt x="413" y="667"/>
                  </a:lnTo>
                  <a:lnTo>
                    <a:pt x="0" y="66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35" name="Rectangle 101"/>
            <p:cNvSpPr>
              <a:spLocks noChangeArrowheads="1"/>
            </p:cNvSpPr>
            <p:nvPr/>
          </p:nvSpPr>
          <p:spPr bwMode="auto">
            <a:xfrm>
              <a:off x="5886450" y="5095876"/>
              <a:ext cx="66675" cy="1058863"/>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36" name="Freeform 102"/>
            <p:cNvSpPr>
              <a:spLocks noEditPoints="1"/>
            </p:cNvSpPr>
            <p:nvPr/>
          </p:nvSpPr>
          <p:spPr bwMode="auto">
            <a:xfrm>
              <a:off x="4745038" y="5095876"/>
              <a:ext cx="1030288" cy="1030288"/>
            </a:xfrm>
            <a:custGeom>
              <a:avLst/>
              <a:gdLst>
                <a:gd name="T0" fmla="*/ 649 w 649"/>
                <a:gd name="T1" fmla="*/ 537 h 649"/>
                <a:gd name="T2" fmla="*/ 649 w 649"/>
                <a:gd name="T3" fmla="*/ 649 h 649"/>
                <a:gd name="T4" fmla="*/ 0 w 649"/>
                <a:gd name="T5" fmla="*/ 0 h 649"/>
                <a:gd name="T6" fmla="*/ 112 w 649"/>
                <a:gd name="T7" fmla="*/ 0 h 649"/>
                <a:gd name="T8" fmla="*/ 649 w 649"/>
                <a:gd name="T9" fmla="*/ 537 h 649"/>
                <a:gd name="T10" fmla="*/ 242 w 649"/>
                <a:gd name="T11" fmla="*/ 0 h 649"/>
                <a:gd name="T12" fmla="*/ 142 w 649"/>
                <a:gd name="T13" fmla="*/ 0 h 649"/>
                <a:gd name="T14" fmla="*/ 649 w 649"/>
                <a:gd name="T15" fmla="*/ 508 h 649"/>
                <a:gd name="T16" fmla="*/ 649 w 649"/>
                <a:gd name="T17" fmla="*/ 407 h 649"/>
                <a:gd name="T18" fmla="*/ 242 w 649"/>
                <a:gd name="T19" fmla="*/ 0 h 649"/>
                <a:gd name="T20" fmla="*/ 371 w 649"/>
                <a:gd name="T21" fmla="*/ 0 h 649"/>
                <a:gd name="T22" fmla="*/ 277 w 649"/>
                <a:gd name="T23" fmla="*/ 0 h 649"/>
                <a:gd name="T24" fmla="*/ 649 w 649"/>
                <a:gd name="T25" fmla="*/ 378 h 649"/>
                <a:gd name="T26" fmla="*/ 649 w 649"/>
                <a:gd name="T27" fmla="*/ 278 h 649"/>
                <a:gd name="T28" fmla="*/ 371 w 649"/>
                <a:gd name="T29" fmla="*/ 0 h 649"/>
                <a:gd name="T30" fmla="*/ 501 w 649"/>
                <a:gd name="T31" fmla="*/ 0 h 649"/>
                <a:gd name="T32" fmla="*/ 407 w 649"/>
                <a:gd name="T33" fmla="*/ 0 h 649"/>
                <a:gd name="T34" fmla="*/ 649 w 649"/>
                <a:gd name="T35" fmla="*/ 248 h 649"/>
                <a:gd name="T36" fmla="*/ 649 w 649"/>
                <a:gd name="T37" fmla="*/ 148 h 649"/>
                <a:gd name="T38" fmla="*/ 501 w 649"/>
                <a:gd name="T39" fmla="*/ 0 h 649"/>
                <a:gd name="T40" fmla="*/ 649 w 649"/>
                <a:gd name="T41" fmla="*/ 0 h 649"/>
                <a:gd name="T42" fmla="*/ 537 w 649"/>
                <a:gd name="T43" fmla="*/ 0 h 649"/>
                <a:gd name="T44" fmla="*/ 649 w 649"/>
                <a:gd name="T45" fmla="*/ 112 h 649"/>
                <a:gd name="T46" fmla="*/ 649 w 649"/>
                <a:gd name="T4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9" h="649">
                  <a:moveTo>
                    <a:pt x="649" y="537"/>
                  </a:moveTo>
                  <a:lnTo>
                    <a:pt x="649" y="649"/>
                  </a:lnTo>
                  <a:lnTo>
                    <a:pt x="0" y="0"/>
                  </a:lnTo>
                  <a:lnTo>
                    <a:pt x="112" y="0"/>
                  </a:lnTo>
                  <a:lnTo>
                    <a:pt x="649" y="537"/>
                  </a:lnTo>
                  <a:close/>
                  <a:moveTo>
                    <a:pt x="242" y="0"/>
                  </a:moveTo>
                  <a:lnTo>
                    <a:pt x="142" y="0"/>
                  </a:lnTo>
                  <a:lnTo>
                    <a:pt x="649" y="508"/>
                  </a:lnTo>
                  <a:lnTo>
                    <a:pt x="649" y="407"/>
                  </a:lnTo>
                  <a:lnTo>
                    <a:pt x="242" y="0"/>
                  </a:lnTo>
                  <a:close/>
                  <a:moveTo>
                    <a:pt x="371" y="0"/>
                  </a:moveTo>
                  <a:lnTo>
                    <a:pt x="277" y="0"/>
                  </a:lnTo>
                  <a:lnTo>
                    <a:pt x="649" y="378"/>
                  </a:lnTo>
                  <a:lnTo>
                    <a:pt x="649" y="278"/>
                  </a:lnTo>
                  <a:lnTo>
                    <a:pt x="371" y="0"/>
                  </a:lnTo>
                  <a:close/>
                  <a:moveTo>
                    <a:pt x="501" y="0"/>
                  </a:moveTo>
                  <a:lnTo>
                    <a:pt x="407" y="0"/>
                  </a:lnTo>
                  <a:lnTo>
                    <a:pt x="649" y="248"/>
                  </a:lnTo>
                  <a:lnTo>
                    <a:pt x="649" y="148"/>
                  </a:lnTo>
                  <a:lnTo>
                    <a:pt x="501" y="0"/>
                  </a:lnTo>
                  <a:close/>
                  <a:moveTo>
                    <a:pt x="649" y="0"/>
                  </a:moveTo>
                  <a:lnTo>
                    <a:pt x="537" y="0"/>
                  </a:lnTo>
                  <a:lnTo>
                    <a:pt x="649" y="112"/>
                  </a:lnTo>
                  <a:lnTo>
                    <a:pt x="64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7" name="Agrupar 169"/>
          <p:cNvGrpSpPr/>
          <p:nvPr/>
        </p:nvGrpSpPr>
        <p:grpSpPr>
          <a:xfrm>
            <a:off x="11057974" y="4308519"/>
            <a:ext cx="931358" cy="246599"/>
            <a:chOff x="4745038" y="5078413"/>
            <a:chExt cx="4137025" cy="1095375"/>
          </a:xfrm>
        </p:grpSpPr>
        <p:sp>
          <p:nvSpPr>
            <p:cNvPr id="338" name="Freeform 98"/>
            <p:cNvSpPr>
              <a:spLocks/>
            </p:cNvSpPr>
            <p:nvPr/>
          </p:nvSpPr>
          <p:spPr bwMode="auto">
            <a:xfrm>
              <a:off x="6064250" y="5078413"/>
              <a:ext cx="1011238" cy="1095375"/>
            </a:xfrm>
            <a:custGeom>
              <a:avLst/>
              <a:gdLst>
                <a:gd name="T0" fmla="*/ 65 w 108"/>
                <a:gd name="T1" fmla="*/ 117 h 117"/>
                <a:gd name="T2" fmla="*/ 0 w 108"/>
                <a:gd name="T3" fmla="*/ 58 h 117"/>
                <a:gd name="T4" fmla="*/ 65 w 108"/>
                <a:gd name="T5" fmla="*/ 0 h 117"/>
                <a:gd name="T6" fmla="*/ 108 w 108"/>
                <a:gd name="T7" fmla="*/ 13 h 117"/>
                <a:gd name="T8" fmla="*/ 100 w 108"/>
                <a:gd name="T9" fmla="*/ 30 h 117"/>
                <a:gd name="T10" fmla="*/ 65 w 108"/>
                <a:gd name="T11" fmla="*/ 12 h 117"/>
                <a:gd name="T12" fmla="*/ 29 w 108"/>
                <a:gd name="T13" fmla="*/ 58 h 117"/>
                <a:gd name="T14" fmla="*/ 65 w 108"/>
                <a:gd name="T15" fmla="*/ 105 h 117"/>
                <a:gd name="T16" fmla="*/ 100 w 108"/>
                <a:gd name="T17" fmla="*/ 87 h 117"/>
                <a:gd name="T18" fmla="*/ 108 w 108"/>
                <a:gd name="T19" fmla="*/ 104 h 117"/>
                <a:gd name="T20" fmla="*/ 65 w 108"/>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7">
                  <a:moveTo>
                    <a:pt x="65" y="117"/>
                  </a:moveTo>
                  <a:cubicBezTo>
                    <a:pt x="29" y="117"/>
                    <a:pt x="0" y="91"/>
                    <a:pt x="0" y="58"/>
                  </a:cubicBezTo>
                  <a:cubicBezTo>
                    <a:pt x="0" y="26"/>
                    <a:pt x="29" y="0"/>
                    <a:pt x="65" y="0"/>
                  </a:cubicBezTo>
                  <a:cubicBezTo>
                    <a:pt x="84" y="0"/>
                    <a:pt x="96" y="5"/>
                    <a:pt x="108" y="13"/>
                  </a:cubicBezTo>
                  <a:cubicBezTo>
                    <a:pt x="100" y="30"/>
                    <a:pt x="100" y="30"/>
                    <a:pt x="100" y="30"/>
                  </a:cubicBezTo>
                  <a:cubicBezTo>
                    <a:pt x="95" y="21"/>
                    <a:pt x="83" y="12"/>
                    <a:pt x="65" y="12"/>
                  </a:cubicBezTo>
                  <a:cubicBezTo>
                    <a:pt x="41" y="12"/>
                    <a:pt x="29" y="35"/>
                    <a:pt x="29" y="58"/>
                  </a:cubicBezTo>
                  <a:cubicBezTo>
                    <a:pt x="29" y="83"/>
                    <a:pt x="41" y="105"/>
                    <a:pt x="65" y="105"/>
                  </a:cubicBezTo>
                  <a:cubicBezTo>
                    <a:pt x="84" y="105"/>
                    <a:pt x="95" y="96"/>
                    <a:pt x="100" y="87"/>
                  </a:cubicBezTo>
                  <a:cubicBezTo>
                    <a:pt x="108" y="104"/>
                    <a:pt x="108" y="104"/>
                    <a:pt x="108" y="104"/>
                  </a:cubicBezTo>
                  <a:cubicBezTo>
                    <a:pt x="96" y="112"/>
                    <a:pt x="84" y="117"/>
                    <a:pt x="65" y="11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339" name="Freeform 99"/>
            <p:cNvSpPr>
              <a:spLocks/>
            </p:cNvSpPr>
            <p:nvPr/>
          </p:nvSpPr>
          <p:spPr bwMode="auto">
            <a:xfrm>
              <a:off x="7207250" y="5095876"/>
              <a:ext cx="906463" cy="1058863"/>
            </a:xfrm>
            <a:custGeom>
              <a:avLst/>
              <a:gdLst>
                <a:gd name="T0" fmla="*/ 67 w 97"/>
                <a:gd name="T1" fmla="*/ 113 h 113"/>
                <a:gd name="T2" fmla="*/ 31 w 97"/>
                <a:gd name="T3" fmla="*/ 57 h 113"/>
                <a:gd name="T4" fmla="*/ 37 w 97"/>
                <a:gd name="T5" fmla="*/ 57 h 113"/>
                <a:gd name="T6" fmla="*/ 63 w 97"/>
                <a:gd name="T7" fmla="*/ 34 h 113"/>
                <a:gd name="T8" fmla="*/ 37 w 97"/>
                <a:gd name="T9" fmla="*/ 11 h 113"/>
                <a:gd name="T10" fmla="*/ 25 w 97"/>
                <a:gd name="T11" fmla="*/ 11 h 113"/>
                <a:gd name="T12" fmla="*/ 25 w 97"/>
                <a:gd name="T13" fmla="*/ 113 h 113"/>
                <a:gd name="T14" fmla="*/ 0 w 97"/>
                <a:gd name="T15" fmla="*/ 113 h 113"/>
                <a:gd name="T16" fmla="*/ 0 w 97"/>
                <a:gd name="T17" fmla="*/ 0 h 113"/>
                <a:gd name="T18" fmla="*/ 50 w 97"/>
                <a:gd name="T19" fmla="*/ 0 h 113"/>
                <a:gd name="T20" fmla="*/ 88 w 97"/>
                <a:gd name="T21" fmla="*/ 34 h 113"/>
                <a:gd name="T22" fmla="*/ 66 w 97"/>
                <a:gd name="T23" fmla="*/ 65 h 113"/>
                <a:gd name="T24" fmla="*/ 97 w 97"/>
                <a:gd name="T25" fmla="*/ 113 h 113"/>
                <a:gd name="T26" fmla="*/ 67 w 97"/>
                <a:gd name="T2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3">
                  <a:moveTo>
                    <a:pt x="67" y="113"/>
                  </a:moveTo>
                  <a:cubicBezTo>
                    <a:pt x="31" y="57"/>
                    <a:pt x="31" y="57"/>
                    <a:pt x="31" y="57"/>
                  </a:cubicBezTo>
                  <a:cubicBezTo>
                    <a:pt x="37" y="57"/>
                    <a:pt x="37" y="57"/>
                    <a:pt x="37" y="57"/>
                  </a:cubicBezTo>
                  <a:cubicBezTo>
                    <a:pt x="51" y="57"/>
                    <a:pt x="63" y="46"/>
                    <a:pt x="63" y="34"/>
                  </a:cubicBezTo>
                  <a:cubicBezTo>
                    <a:pt x="63" y="22"/>
                    <a:pt x="51" y="11"/>
                    <a:pt x="37" y="11"/>
                  </a:cubicBezTo>
                  <a:cubicBezTo>
                    <a:pt x="25" y="11"/>
                    <a:pt x="25" y="11"/>
                    <a:pt x="25" y="11"/>
                  </a:cubicBezTo>
                  <a:cubicBezTo>
                    <a:pt x="25" y="113"/>
                    <a:pt x="25" y="113"/>
                    <a:pt x="25" y="113"/>
                  </a:cubicBezTo>
                  <a:cubicBezTo>
                    <a:pt x="0" y="113"/>
                    <a:pt x="0" y="113"/>
                    <a:pt x="0" y="113"/>
                  </a:cubicBezTo>
                  <a:cubicBezTo>
                    <a:pt x="0" y="0"/>
                    <a:pt x="0" y="0"/>
                    <a:pt x="0" y="0"/>
                  </a:cubicBezTo>
                  <a:cubicBezTo>
                    <a:pt x="50" y="0"/>
                    <a:pt x="50" y="0"/>
                    <a:pt x="50" y="0"/>
                  </a:cubicBezTo>
                  <a:cubicBezTo>
                    <a:pt x="71" y="0"/>
                    <a:pt x="88" y="15"/>
                    <a:pt x="88" y="34"/>
                  </a:cubicBezTo>
                  <a:cubicBezTo>
                    <a:pt x="88" y="48"/>
                    <a:pt x="79" y="60"/>
                    <a:pt x="66" y="65"/>
                  </a:cubicBezTo>
                  <a:cubicBezTo>
                    <a:pt x="97" y="113"/>
                    <a:pt x="97" y="113"/>
                    <a:pt x="97" y="113"/>
                  </a:cubicBezTo>
                  <a:lnTo>
                    <a:pt x="67" y="1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40" name="Freeform 100"/>
            <p:cNvSpPr>
              <a:spLocks/>
            </p:cNvSpPr>
            <p:nvPr/>
          </p:nvSpPr>
          <p:spPr bwMode="auto">
            <a:xfrm>
              <a:off x="8226425" y="5095876"/>
              <a:ext cx="655638" cy="1058863"/>
            </a:xfrm>
            <a:custGeom>
              <a:avLst/>
              <a:gdLst>
                <a:gd name="T0" fmla="*/ 0 w 413"/>
                <a:gd name="T1" fmla="*/ 667 h 667"/>
                <a:gd name="T2" fmla="*/ 0 w 413"/>
                <a:gd name="T3" fmla="*/ 0 h 667"/>
                <a:gd name="T4" fmla="*/ 413 w 413"/>
                <a:gd name="T5" fmla="*/ 0 h 667"/>
                <a:gd name="T6" fmla="*/ 413 w 413"/>
                <a:gd name="T7" fmla="*/ 65 h 667"/>
                <a:gd name="T8" fmla="*/ 154 w 413"/>
                <a:gd name="T9" fmla="*/ 65 h 667"/>
                <a:gd name="T10" fmla="*/ 154 w 413"/>
                <a:gd name="T11" fmla="*/ 301 h 667"/>
                <a:gd name="T12" fmla="*/ 413 w 413"/>
                <a:gd name="T13" fmla="*/ 301 h 667"/>
                <a:gd name="T14" fmla="*/ 413 w 413"/>
                <a:gd name="T15" fmla="*/ 366 h 667"/>
                <a:gd name="T16" fmla="*/ 154 w 413"/>
                <a:gd name="T17" fmla="*/ 366 h 667"/>
                <a:gd name="T18" fmla="*/ 154 w 413"/>
                <a:gd name="T19" fmla="*/ 602 h 667"/>
                <a:gd name="T20" fmla="*/ 413 w 413"/>
                <a:gd name="T21" fmla="*/ 602 h 667"/>
                <a:gd name="T22" fmla="*/ 413 w 413"/>
                <a:gd name="T23" fmla="*/ 667 h 667"/>
                <a:gd name="T24" fmla="*/ 0 w 413"/>
                <a:gd name="T25"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667">
                  <a:moveTo>
                    <a:pt x="0" y="667"/>
                  </a:moveTo>
                  <a:lnTo>
                    <a:pt x="0" y="0"/>
                  </a:lnTo>
                  <a:lnTo>
                    <a:pt x="413" y="0"/>
                  </a:lnTo>
                  <a:lnTo>
                    <a:pt x="413" y="65"/>
                  </a:lnTo>
                  <a:lnTo>
                    <a:pt x="154" y="65"/>
                  </a:lnTo>
                  <a:lnTo>
                    <a:pt x="154" y="301"/>
                  </a:lnTo>
                  <a:lnTo>
                    <a:pt x="413" y="301"/>
                  </a:lnTo>
                  <a:lnTo>
                    <a:pt x="413" y="366"/>
                  </a:lnTo>
                  <a:lnTo>
                    <a:pt x="154" y="366"/>
                  </a:lnTo>
                  <a:lnTo>
                    <a:pt x="154" y="602"/>
                  </a:lnTo>
                  <a:lnTo>
                    <a:pt x="413" y="602"/>
                  </a:lnTo>
                  <a:lnTo>
                    <a:pt x="413" y="667"/>
                  </a:lnTo>
                  <a:lnTo>
                    <a:pt x="0" y="66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41" name="Rectangle 101"/>
            <p:cNvSpPr>
              <a:spLocks noChangeArrowheads="1"/>
            </p:cNvSpPr>
            <p:nvPr/>
          </p:nvSpPr>
          <p:spPr bwMode="auto">
            <a:xfrm>
              <a:off x="5886450" y="5095876"/>
              <a:ext cx="66675" cy="1058863"/>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42" name="Freeform 102"/>
            <p:cNvSpPr>
              <a:spLocks noEditPoints="1"/>
            </p:cNvSpPr>
            <p:nvPr/>
          </p:nvSpPr>
          <p:spPr bwMode="auto">
            <a:xfrm>
              <a:off x="4745038" y="5095876"/>
              <a:ext cx="1030288" cy="1030288"/>
            </a:xfrm>
            <a:custGeom>
              <a:avLst/>
              <a:gdLst>
                <a:gd name="T0" fmla="*/ 649 w 649"/>
                <a:gd name="T1" fmla="*/ 537 h 649"/>
                <a:gd name="T2" fmla="*/ 649 w 649"/>
                <a:gd name="T3" fmla="*/ 649 h 649"/>
                <a:gd name="T4" fmla="*/ 0 w 649"/>
                <a:gd name="T5" fmla="*/ 0 h 649"/>
                <a:gd name="T6" fmla="*/ 112 w 649"/>
                <a:gd name="T7" fmla="*/ 0 h 649"/>
                <a:gd name="T8" fmla="*/ 649 w 649"/>
                <a:gd name="T9" fmla="*/ 537 h 649"/>
                <a:gd name="T10" fmla="*/ 242 w 649"/>
                <a:gd name="T11" fmla="*/ 0 h 649"/>
                <a:gd name="T12" fmla="*/ 142 w 649"/>
                <a:gd name="T13" fmla="*/ 0 h 649"/>
                <a:gd name="T14" fmla="*/ 649 w 649"/>
                <a:gd name="T15" fmla="*/ 508 h 649"/>
                <a:gd name="T16" fmla="*/ 649 w 649"/>
                <a:gd name="T17" fmla="*/ 407 h 649"/>
                <a:gd name="T18" fmla="*/ 242 w 649"/>
                <a:gd name="T19" fmla="*/ 0 h 649"/>
                <a:gd name="T20" fmla="*/ 371 w 649"/>
                <a:gd name="T21" fmla="*/ 0 h 649"/>
                <a:gd name="T22" fmla="*/ 277 w 649"/>
                <a:gd name="T23" fmla="*/ 0 h 649"/>
                <a:gd name="T24" fmla="*/ 649 w 649"/>
                <a:gd name="T25" fmla="*/ 378 h 649"/>
                <a:gd name="T26" fmla="*/ 649 w 649"/>
                <a:gd name="T27" fmla="*/ 278 h 649"/>
                <a:gd name="T28" fmla="*/ 371 w 649"/>
                <a:gd name="T29" fmla="*/ 0 h 649"/>
                <a:gd name="T30" fmla="*/ 501 w 649"/>
                <a:gd name="T31" fmla="*/ 0 h 649"/>
                <a:gd name="T32" fmla="*/ 407 w 649"/>
                <a:gd name="T33" fmla="*/ 0 h 649"/>
                <a:gd name="T34" fmla="*/ 649 w 649"/>
                <a:gd name="T35" fmla="*/ 248 h 649"/>
                <a:gd name="T36" fmla="*/ 649 w 649"/>
                <a:gd name="T37" fmla="*/ 148 h 649"/>
                <a:gd name="T38" fmla="*/ 501 w 649"/>
                <a:gd name="T39" fmla="*/ 0 h 649"/>
                <a:gd name="T40" fmla="*/ 649 w 649"/>
                <a:gd name="T41" fmla="*/ 0 h 649"/>
                <a:gd name="T42" fmla="*/ 537 w 649"/>
                <a:gd name="T43" fmla="*/ 0 h 649"/>
                <a:gd name="T44" fmla="*/ 649 w 649"/>
                <a:gd name="T45" fmla="*/ 112 h 649"/>
                <a:gd name="T46" fmla="*/ 649 w 649"/>
                <a:gd name="T4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9" h="649">
                  <a:moveTo>
                    <a:pt x="649" y="537"/>
                  </a:moveTo>
                  <a:lnTo>
                    <a:pt x="649" y="649"/>
                  </a:lnTo>
                  <a:lnTo>
                    <a:pt x="0" y="0"/>
                  </a:lnTo>
                  <a:lnTo>
                    <a:pt x="112" y="0"/>
                  </a:lnTo>
                  <a:lnTo>
                    <a:pt x="649" y="537"/>
                  </a:lnTo>
                  <a:close/>
                  <a:moveTo>
                    <a:pt x="242" y="0"/>
                  </a:moveTo>
                  <a:lnTo>
                    <a:pt x="142" y="0"/>
                  </a:lnTo>
                  <a:lnTo>
                    <a:pt x="649" y="508"/>
                  </a:lnTo>
                  <a:lnTo>
                    <a:pt x="649" y="407"/>
                  </a:lnTo>
                  <a:lnTo>
                    <a:pt x="242" y="0"/>
                  </a:lnTo>
                  <a:close/>
                  <a:moveTo>
                    <a:pt x="371" y="0"/>
                  </a:moveTo>
                  <a:lnTo>
                    <a:pt x="277" y="0"/>
                  </a:lnTo>
                  <a:lnTo>
                    <a:pt x="649" y="378"/>
                  </a:lnTo>
                  <a:lnTo>
                    <a:pt x="649" y="278"/>
                  </a:lnTo>
                  <a:lnTo>
                    <a:pt x="371" y="0"/>
                  </a:lnTo>
                  <a:close/>
                  <a:moveTo>
                    <a:pt x="501" y="0"/>
                  </a:moveTo>
                  <a:lnTo>
                    <a:pt x="407" y="0"/>
                  </a:lnTo>
                  <a:lnTo>
                    <a:pt x="649" y="248"/>
                  </a:lnTo>
                  <a:lnTo>
                    <a:pt x="649" y="148"/>
                  </a:lnTo>
                  <a:lnTo>
                    <a:pt x="501" y="0"/>
                  </a:lnTo>
                  <a:close/>
                  <a:moveTo>
                    <a:pt x="649" y="0"/>
                  </a:moveTo>
                  <a:lnTo>
                    <a:pt x="537" y="0"/>
                  </a:lnTo>
                  <a:lnTo>
                    <a:pt x="649" y="112"/>
                  </a:lnTo>
                  <a:lnTo>
                    <a:pt x="64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3" name="Agrupar 1"/>
          <p:cNvGrpSpPr/>
          <p:nvPr/>
        </p:nvGrpSpPr>
        <p:grpSpPr>
          <a:xfrm>
            <a:off x="3922475" y="1403038"/>
            <a:ext cx="915348" cy="277836"/>
            <a:chOff x="0" y="1020763"/>
            <a:chExt cx="4137026" cy="1255713"/>
          </a:xfrm>
          <a:solidFill>
            <a:schemeClr val="bg1">
              <a:lumMod val="50000"/>
            </a:schemeClr>
          </a:solidFill>
        </p:grpSpPr>
        <p:sp>
          <p:nvSpPr>
            <p:cNvPr id="344" name="Freeform 5"/>
            <p:cNvSpPr>
              <a:spLocks noEditPoints="1"/>
            </p:cNvSpPr>
            <p:nvPr/>
          </p:nvSpPr>
          <p:spPr bwMode="auto">
            <a:xfrm>
              <a:off x="665163" y="2070101"/>
              <a:ext cx="2844800" cy="206375"/>
            </a:xfrm>
            <a:custGeom>
              <a:avLst/>
              <a:gdLst>
                <a:gd name="T0" fmla="*/ 285 w 304"/>
                <a:gd name="T1" fmla="*/ 0 h 22"/>
                <a:gd name="T2" fmla="*/ 95 w 304"/>
                <a:gd name="T3" fmla="*/ 5 h 22"/>
                <a:gd name="T4" fmla="*/ 91 w 304"/>
                <a:gd name="T5" fmla="*/ 20 h 22"/>
                <a:gd name="T6" fmla="*/ 103 w 304"/>
                <a:gd name="T7" fmla="*/ 21 h 22"/>
                <a:gd name="T8" fmla="*/ 126 w 304"/>
                <a:gd name="T9" fmla="*/ 9 h 22"/>
                <a:gd name="T10" fmla="*/ 123 w 304"/>
                <a:gd name="T11" fmla="*/ 16 h 22"/>
                <a:gd name="T12" fmla="*/ 105 w 304"/>
                <a:gd name="T13" fmla="*/ 6 h 22"/>
                <a:gd name="T14" fmla="*/ 110 w 304"/>
                <a:gd name="T15" fmla="*/ 22 h 22"/>
                <a:gd name="T16" fmla="*/ 118 w 304"/>
                <a:gd name="T17" fmla="*/ 22 h 22"/>
                <a:gd name="T18" fmla="*/ 133 w 304"/>
                <a:gd name="T19" fmla="*/ 19 h 22"/>
                <a:gd name="T20" fmla="*/ 143 w 304"/>
                <a:gd name="T21" fmla="*/ 19 h 22"/>
                <a:gd name="T22" fmla="*/ 284 w 304"/>
                <a:gd name="T23" fmla="*/ 12 h 22"/>
                <a:gd name="T24" fmla="*/ 281 w 304"/>
                <a:gd name="T25" fmla="*/ 12 h 22"/>
                <a:gd name="T26" fmla="*/ 291 w 304"/>
                <a:gd name="T27" fmla="*/ 22 h 22"/>
                <a:gd name="T28" fmla="*/ 303 w 304"/>
                <a:gd name="T29" fmla="*/ 22 h 22"/>
                <a:gd name="T30" fmla="*/ 209 w 304"/>
                <a:gd name="T31" fmla="*/ 22 h 22"/>
                <a:gd name="T32" fmla="*/ 225 w 304"/>
                <a:gd name="T33" fmla="*/ 22 h 22"/>
                <a:gd name="T34" fmla="*/ 223 w 304"/>
                <a:gd name="T35" fmla="*/ 7 h 22"/>
                <a:gd name="T36" fmla="*/ 1 w 304"/>
                <a:gd name="T37" fmla="*/ 19 h 22"/>
                <a:gd name="T38" fmla="*/ 4 w 304"/>
                <a:gd name="T39" fmla="*/ 7 h 22"/>
                <a:gd name="T40" fmla="*/ 36 w 304"/>
                <a:gd name="T41" fmla="*/ 22 h 22"/>
                <a:gd name="T42" fmla="*/ 38 w 304"/>
                <a:gd name="T43" fmla="*/ 7 h 22"/>
                <a:gd name="T44" fmla="*/ 74 w 304"/>
                <a:gd name="T45" fmla="*/ 9 h 22"/>
                <a:gd name="T46" fmla="*/ 85 w 304"/>
                <a:gd name="T47" fmla="*/ 22 h 22"/>
                <a:gd name="T48" fmla="*/ 89 w 304"/>
                <a:gd name="T49" fmla="*/ 6 h 22"/>
                <a:gd name="T50" fmla="*/ 275 w 304"/>
                <a:gd name="T51" fmla="*/ 20 h 22"/>
                <a:gd name="T52" fmla="*/ 272 w 304"/>
                <a:gd name="T53" fmla="*/ 15 h 22"/>
                <a:gd name="T54" fmla="*/ 275 w 304"/>
                <a:gd name="T55" fmla="*/ 7 h 22"/>
                <a:gd name="T56" fmla="*/ 14 w 304"/>
                <a:gd name="T57" fmla="*/ 6 h 22"/>
                <a:gd name="T58" fmla="*/ 23 w 304"/>
                <a:gd name="T59" fmla="*/ 22 h 22"/>
                <a:gd name="T60" fmla="*/ 22 w 304"/>
                <a:gd name="T61" fmla="*/ 14 h 22"/>
                <a:gd name="T62" fmla="*/ 18 w 304"/>
                <a:gd name="T63" fmla="*/ 13 h 22"/>
                <a:gd name="T64" fmla="*/ 71 w 304"/>
                <a:gd name="T65" fmla="*/ 6 h 22"/>
                <a:gd name="T66" fmla="*/ 63 w 304"/>
                <a:gd name="T67" fmla="*/ 21 h 22"/>
                <a:gd name="T68" fmla="*/ 45 w 304"/>
                <a:gd name="T69" fmla="*/ 6 h 22"/>
                <a:gd name="T70" fmla="*/ 51 w 304"/>
                <a:gd name="T71" fmla="*/ 21 h 22"/>
                <a:gd name="T72" fmla="*/ 62 w 304"/>
                <a:gd name="T73" fmla="*/ 22 h 22"/>
                <a:gd name="T74" fmla="*/ 66 w 304"/>
                <a:gd name="T75" fmla="*/ 17 h 22"/>
                <a:gd name="T76" fmla="*/ 71 w 304"/>
                <a:gd name="T77" fmla="*/ 12 h 22"/>
                <a:gd name="T78" fmla="*/ 71 w 304"/>
                <a:gd name="T79" fmla="*/ 8 h 22"/>
                <a:gd name="T80" fmla="*/ 176 w 304"/>
                <a:gd name="T81" fmla="*/ 7 h 22"/>
                <a:gd name="T82" fmla="*/ 185 w 304"/>
                <a:gd name="T83" fmla="*/ 21 h 22"/>
                <a:gd name="T84" fmla="*/ 184 w 304"/>
                <a:gd name="T85" fmla="*/ 15 h 22"/>
                <a:gd name="T86" fmla="*/ 179 w 304"/>
                <a:gd name="T87" fmla="*/ 7 h 22"/>
                <a:gd name="T88" fmla="*/ 206 w 304"/>
                <a:gd name="T89" fmla="*/ 6 h 22"/>
                <a:gd name="T90" fmla="*/ 196 w 304"/>
                <a:gd name="T91" fmla="*/ 21 h 22"/>
                <a:gd name="T92" fmla="*/ 205 w 304"/>
                <a:gd name="T93" fmla="*/ 21 h 22"/>
                <a:gd name="T94" fmla="*/ 206 w 304"/>
                <a:gd name="T95" fmla="*/ 13 h 22"/>
                <a:gd name="T96" fmla="*/ 206 w 304"/>
                <a:gd name="T97" fmla="*/ 9 h 22"/>
                <a:gd name="T98" fmla="*/ 230 w 304"/>
                <a:gd name="T99" fmla="*/ 6 h 22"/>
                <a:gd name="T100" fmla="*/ 236 w 304"/>
                <a:gd name="T101" fmla="*/ 22 h 22"/>
                <a:gd name="T102" fmla="*/ 236 w 304"/>
                <a:gd name="T103" fmla="*/ 14 h 22"/>
                <a:gd name="T104" fmla="*/ 236 w 304"/>
                <a:gd name="T105" fmla="*/ 13 h 22"/>
                <a:gd name="T106" fmla="*/ 241 w 304"/>
                <a:gd name="T107" fmla="*/ 6 h 22"/>
                <a:gd name="T108" fmla="*/ 155 w 304"/>
                <a:gd name="T109" fmla="*/ 22 h 22"/>
                <a:gd name="T110" fmla="*/ 243 w 304"/>
                <a:gd name="T111" fmla="*/ 6 h 22"/>
                <a:gd name="T112" fmla="*/ 250 w 304"/>
                <a:gd name="T113" fmla="*/ 22 h 22"/>
                <a:gd name="T114" fmla="*/ 260 w 304"/>
                <a:gd name="T115" fmla="*/ 22 h 22"/>
                <a:gd name="T116" fmla="*/ 51 w 304"/>
                <a:gd name="T117" fmla="*/ 7 h 22"/>
                <a:gd name="T118" fmla="*/ 112 w 304"/>
                <a:gd name="T119" fmla="*/ 14 h 22"/>
                <a:gd name="T120" fmla="*/ 159 w 304"/>
                <a:gd name="T121" fmla="*/ 17 h 22"/>
                <a:gd name="T122" fmla="*/ 248 w 304"/>
                <a:gd name="T123" fmla="*/ 7 h 22"/>
                <a:gd name="T124" fmla="*/ 137 w 304"/>
                <a:gd name="T12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
                  <a:moveTo>
                    <a:pt x="128" y="0"/>
                  </a:moveTo>
                  <a:cubicBezTo>
                    <a:pt x="128" y="0"/>
                    <a:pt x="128" y="0"/>
                    <a:pt x="128" y="0"/>
                  </a:cubicBezTo>
                  <a:cubicBezTo>
                    <a:pt x="128" y="0"/>
                    <a:pt x="128" y="0"/>
                    <a:pt x="128" y="0"/>
                  </a:cubicBezTo>
                  <a:cubicBezTo>
                    <a:pt x="127" y="0"/>
                    <a:pt x="127" y="1"/>
                    <a:pt x="126" y="2"/>
                  </a:cubicBezTo>
                  <a:cubicBezTo>
                    <a:pt x="125" y="2"/>
                    <a:pt x="124" y="3"/>
                    <a:pt x="124" y="3"/>
                  </a:cubicBezTo>
                  <a:cubicBezTo>
                    <a:pt x="123" y="3"/>
                    <a:pt x="123" y="3"/>
                    <a:pt x="123" y="4"/>
                  </a:cubicBezTo>
                  <a:cubicBezTo>
                    <a:pt x="123" y="4"/>
                    <a:pt x="123" y="4"/>
                    <a:pt x="123" y="4"/>
                  </a:cubicBezTo>
                  <a:cubicBezTo>
                    <a:pt x="123" y="4"/>
                    <a:pt x="123" y="4"/>
                    <a:pt x="123" y="4"/>
                  </a:cubicBezTo>
                  <a:cubicBezTo>
                    <a:pt x="123" y="4"/>
                    <a:pt x="123" y="4"/>
                    <a:pt x="123" y="4"/>
                  </a:cubicBezTo>
                  <a:cubicBezTo>
                    <a:pt x="123" y="4"/>
                    <a:pt x="124" y="4"/>
                    <a:pt x="124" y="4"/>
                  </a:cubicBezTo>
                  <a:cubicBezTo>
                    <a:pt x="124" y="4"/>
                    <a:pt x="124" y="4"/>
                    <a:pt x="124" y="4"/>
                  </a:cubicBezTo>
                  <a:cubicBezTo>
                    <a:pt x="124" y="3"/>
                    <a:pt x="125" y="3"/>
                    <a:pt x="126" y="3"/>
                  </a:cubicBezTo>
                  <a:cubicBezTo>
                    <a:pt x="127" y="3"/>
                    <a:pt x="127" y="2"/>
                    <a:pt x="128" y="2"/>
                  </a:cubicBezTo>
                  <a:cubicBezTo>
                    <a:pt x="128" y="2"/>
                    <a:pt x="129" y="2"/>
                    <a:pt x="129" y="2"/>
                  </a:cubicBezTo>
                  <a:cubicBezTo>
                    <a:pt x="129" y="2"/>
                    <a:pt x="129" y="2"/>
                    <a:pt x="129" y="2"/>
                  </a:cubicBezTo>
                  <a:cubicBezTo>
                    <a:pt x="129" y="2"/>
                    <a:pt x="129" y="2"/>
                    <a:pt x="129" y="2"/>
                  </a:cubicBezTo>
                  <a:cubicBezTo>
                    <a:pt x="129" y="2"/>
                    <a:pt x="129" y="2"/>
                    <a:pt x="129" y="2"/>
                  </a:cubicBezTo>
                  <a:cubicBezTo>
                    <a:pt x="129" y="1"/>
                    <a:pt x="129" y="1"/>
                    <a:pt x="129" y="1"/>
                  </a:cubicBezTo>
                  <a:cubicBezTo>
                    <a:pt x="129" y="1"/>
                    <a:pt x="128" y="0"/>
                    <a:pt x="128" y="0"/>
                  </a:cubicBezTo>
                  <a:cubicBezTo>
                    <a:pt x="128" y="0"/>
                    <a:pt x="128" y="0"/>
                    <a:pt x="128" y="0"/>
                  </a:cubicBezTo>
                  <a:cubicBezTo>
                    <a:pt x="128" y="0"/>
                    <a:pt x="128" y="0"/>
                    <a:pt x="128" y="0"/>
                  </a:cubicBezTo>
                  <a:close/>
                  <a:moveTo>
                    <a:pt x="285" y="0"/>
                  </a:moveTo>
                  <a:cubicBezTo>
                    <a:pt x="285" y="0"/>
                    <a:pt x="285" y="0"/>
                    <a:pt x="285" y="0"/>
                  </a:cubicBezTo>
                  <a:cubicBezTo>
                    <a:pt x="285" y="0"/>
                    <a:pt x="285" y="0"/>
                    <a:pt x="285" y="0"/>
                  </a:cubicBezTo>
                  <a:cubicBezTo>
                    <a:pt x="284" y="0"/>
                    <a:pt x="284" y="1"/>
                    <a:pt x="283" y="2"/>
                  </a:cubicBezTo>
                  <a:cubicBezTo>
                    <a:pt x="282" y="2"/>
                    <a:pt x="281" y="3"/>
                    <a:pt x="281" y="3"/>
                  </a:cubicBezTo>
                  <a:cubicBezTo>
                    <a:pt x="281" y="3"/>
                    <a:pt x="280" y="3"/>
                    <a:pt x="280" y="4"/>
                  </a:cubicBezTo>
                  <a:cubicBezTo>
                    <a:pt x="280" y="4"/>
                    <a:pt x="280" y="4"/>
                    <a:pt x="280" y="4"/>
                  </a:cubicBezTo>
                  <a:cubicBezTo>
                    <a:pt x="280" y="4"/>
                    <a:pt x="280" y="4"/>
                    <a:pt x="280" y="4"/>
                  </a:cubicBezTo>
                  <a:cubicBezTo>
                    <a:pt x="280" y="4"/>
                    <a:pt x="281" y="4"/>
                    <a:pt x="281" y="4"/>
                  </a:cubicBezTo>
                  <a:cubicBezTo>
                    <a:pt x="281" y="4"/>
                    <a:pt x="281" y="4"/>
                    <a:pt x="281" y="4"/>
                  </a:cubicBezTo>
                  <a:cubicBezTo>
                    <a:pt x="281" y="4"/>
                    <a:pt x="281" y="4"/>
                    <a:pt x="281" y="4"/>
                  </a:cubicBezTo>
                  <a:cubicBezTo>
                    <a:pt x="281" y="3"/>
                    <a:pt x="282" y="3"/>
                    <a:pt x="283" y="3"/>
                  </a:cubicBezTo>
                  <a:cubicBezTo>
                    <a:pt x="284" y="3"/>
                    <a:pt x="284" y="2"/>
                    <a:pt x="285" y="2"/>
                  </a:cubicBezTo>
                  <a:cubicBezTo>
                    <a:pt x="285" y="2"/>
                    <a:pt x="286" y="2"/>
                    <a:pt x="286" y="2"/>
                  </a:cubicBezTo>
                  <a:cubicBezTo>
                    <a:pt x="286" y="2"/>
                    <a:pt x="286" y="2"/>
                    <a:pt x="286" y="2"/>
                  </a:cubicBezTo>
                  <a:cubicBezTo>
                    <a:pt x="286" y="2"/>
                    <a:pt x="286" y="2"/>
                    <a:pt x="286" y="2"/>
                  </a:cubicBezTo>
                  <a:cubicBezTo>
                    <a:pt x="286" y="2"/>
                    <a:pt x="286" y="2"/>
                    <a:pt x="286" y="2"/>
                  </a:cubicBezTo>
                  <a:cubicBezTo>
                    <a:pt x="286" y="1"/>
                    <a:pt x="286" y="1"/>
                    <a:pt x="286" y="1"/>
                  </a:cubicBezTo>
                  <a:cubicBezTo>
                    <a:pt x="286" y="1"/>
                    <a:pt x="286" y="0"/>
                    <a:pt x="285" y="0"/>
                  </a:cubicBezTo>
                  <a:cubicBezTo>
                    <a:pt x="285" y="0"/>
                    <a:pt x="285" y="0"/>
                    <a:pt x="285" y="0"/>
                  </a:cubicBezTo>
                  <a:cubicBezTo>
                    <a:pt x="285" y="0"/>
                    <a:pt x="285" y="0"/>
                    <a:pt x="285" y="0"/>
                  </a:cubicBezTo>
                  <a:close/>
                  <a:moveTo>
                    <a:pt x="95" y="5"/>
                  </a:moveTo>
                  <a:cubicBezTo>
                    <a:pt x="95" y="5"/>
                    <a:pt x="95" y="5"/>
                    <a:pt x="95" y="5"/>
                  </a:cubicBezTo>
                  <a:cubicBezTo>
                    <a:pt x="95" y="6"/>
                    <a:pt x="95" y="6"/>
                    <a:pt x="95" y="6"/>
                  </a:cubicBezTo>
                  <a:cubicBezTo>
                    <a:pt x="89" y="19"/>
                    <a:pt x="89" y="19"/>
                    <a:pt x="89" y="19"/>
                  </a:cubicBezTo>
                  <a:cubicBezTo>
                    <a:pt x="89" y="20"/>
                    <a:pt x="89" y="20"/>
                    <a:pt x="88" y="21"/>
                  </a:cubicBezTo>
                  <a:cubicBezTo>
                    <a:pt x="88" y="21"/>
                    <a:pt x="88" y="21"/>
                    <a:pt x="87" y="21"/>
                  </a:cubicBezTo>
                  <a:cubicBezTo>
                    <a:pt x="87" y="21"/>
                    <a:pt x="87" y="21"/>
                    <a:pt x="87" y="21"/>
                  </a:cubicBezTo>
                  <a:cubicBezTo>
                    <a:pt x="87" y="21"/>
                    <a:pt x="87" y="21"/>
                    <a:pt x="87" y="21"/>
                  </a:cubicBezTo>
                  <a:cubicBezTo>
                    <a:pt x="86" y="21"/>
                    <a:pt x="86" y="21"/>
                    <a:pt x="86" y="21"/>
                  </a:cubicBezTo>
                  <a:cubicBezTo>
                    <a:pt x="86" y="21"/>
                    <a:pt x="86" y="21"/>
                    <a:pt x="86" y="22"/>
                  </a:cubicBezTo>
                  <a:cubicBezTo>
                    <a:pt x="86" y="22"/>
                    <a:pt x="86" y="22"/>
                    <a:pt x="86" y="22"/>
                  </a:cubicBezTo>
                  <a:cubicBezTo>
                    <a:pt x="87" y="22"/>
                    <a:pt x="87" y="22"/>
                    <a:pt x="87" y="22"/>
                  </a:cubicBezTo>
                  <a:cubicBezTo>
                    <a:pt x="87" y="22"/>
                    <a:pt x="88" y="22"/>
                    <a:pt x="88" y="22"/>
                  </a:cubicBezTo>
                  <a:cubicBezTo>
                    <a:pt x="89" y="22"/>
                    <a:pt x="89" y="22"/>
                    <a:pt x="89" y="22"/>
                  </a:cubicBezTo>
                  <a:cubicBezTo>
                    <a:pt x="90" y="22"/>
                    <a:pt x="90" y="22"/>
                    <a:pt x="90" y="22"/>
                  </a:cubicBezTo>
                  <a:cubicBezTo>
                    <a:pt x="91" y="22"/>
                    <a:pt x="91" y="22"/>
                    <a:pt x="92" y="22"/>
                  </a:cubicBezTo>
                  <a:cubicBezTo>
                    <a:pt x="92" y="22"/>
                    <a:pt x="92" y="22"/>
                    <a:pt x="92" y="22"/>
                  </a:cubicBezTo>
                  <a:cubicBezTo>
                    <a:pt x="92" y="22"/>
                    <a:pt x="92" y="22"/>
                    <a:pt x="92" y="22"/>
                  </a:cubicBezTo>
                  <a:cubicBezTo>
                    <a:pt x="92" y="21"/>
                    <a:pt x="92" y="21"/>
                    <a:pt x="92" y="21"/>
                  </a:cubicBezTo>
                  <a:cubicBezTo>
                    <a:pt x="92" y="21"/>
                    <a:pt x="92" y="21"/>
                    <a:pt x="92" y="21"/>
                  </a:cubicBezTo>
                  <a:cubicBezTo>
                    <a:pt x="91" y="21"/>
                    <a:pt x="91" y="21"/>
                    <a:pt x="91" y="21"/>
                  </a:cubicBezTo>
                  <a:cubicBezTo>
                    <a:pt x="91" y="21"/>
                    <a:pt x="91" y="21"/>
                    <a:pt x="91" y="21"/>
                  </a:cubicBezTo>
                  <a:cubicBezTo>
                    <a:pt x="91" y="21"/>
                    <a:pt x="90" y="21"/>
                    <a:pt x="90" y="21"/>
                  </a:cubicBezTo>
                  <a:cubicBezTo>
                    <a:pt x="90" y="21"/>
                    <a:pt x="91" y="20"/>
                    <a:pt x="91" y="20"/>
                  </a:cubicBezTo>
                  <a:cubicBezTo>
                    <a:pt x="91" y="20"/>
                    <a:pt x="91" y="20"/>
                    <a:pt x="91" y="19"/>
                  </a:cubicBezTo>
                  <a:cubicBezTo>
                    <a:pt x="92" y="17"/>
                    <a:pt x="92" y="17"/>
                    <a:pt x="92" y="17"/>
                  </a:cubicBezTo>
                  <a:cubicBezTo>
                    <a:pt x="92" y="17"/>
                    <a:pt x="92" y="16"/>
                    <a:pt x="92" y="16"/>
                  </a:cubicBezTo>
                  <a:cubicBezTo>
                    <a:pt x="92" y="16"/>
                    <a:pt x="92" y="16"/>
                    <a:pt x="92" y="16"/>
                  </a:cubicBezTo>
                  <a:cubicBezTo>
                    <a:pt x="97" y="16"/>
                    <a:pt x="97" y="16"/>
                    <a:pt x="97" y="16"/>
                  </a:cubicBezTo>
                  <a:cubicBezTo>
                    <a:pt x="97" y="16"/>
                    <a:pt x="97" y="16"/>
                    <a:pt x="97" y="16"/>
                  </a:cubicBezTo>
                  <a:cubicBezTo>
                    <a:pt x="98" y="16"/>
                    <a:pt x="98" y="17"/>
                    <a:pt x="98" y="17"/>
                  </a:cubicBezTo>
                  <a:cubicBezTo>
                    <a:pt x="99" y="21"/>
                    <a:pt x="99" y="21"/>
                    <a:pt x="99" y="21"/>
                  </a:cubicBezTo>
                  <a:cubicBezTo>
                    <a:pt x="99" y="21"/>
                    <a:pt x="99" y="21"/>
                    <a:pt x="99" y="21"/>
                  </a:cubicBezTo>
                  <a:cubicBezTo>
                    <a:pt x="99" y="21"/>
                    <a:pt x="99" y="21"/>
                    <a:pt x="99" y="21"/>
                  </a:cubicBezTo>
                  <a:cubicBezTo>
                    <a:pt x="99" y="21"/>
                    <a:pt x="99" y="21"/>
                    <a:pt x="99" y="21"/>
                  </a:cubicBezTo>
                  <a:cubicBezTo>
                    <a:pt x="99" y="21"/>
                    <a:pt x="99" y="21"/>
                    <a:pt x="99" y="21"/>
                  </a:cubicBezTo>
                  <a:cubicBezTo>
                    <a:pt x="99" y="22"/>
                    <a:pt x="99" y="22"/>
                    <a:pt x="99" y="22"/>
                  </a:cubicBezTo>
                  <a:cubicBezTo>
                    <a:pt x="99" y="22"/>
                    <a:pt x="99" y="22"/>
                    <a:pt x="99" y="22"/>
                  </a:cubicBezTo>
                  <a:cubicBezTo>
                    <a:pt x="100" y="22"/>
                    <a:pt x="101" y="22"/>
                    <a:pt x="102" y="22"/>
                  </a:cubicBezTo>
                  <a:cubicBezTo>
                    <a:pt x="104" y="22"/>
                    <a:pt x="104" y="22"/>
                    <a:pt x="104" y="22"/>
                  </a:cubicBezTo>
                  <a:cubicBezTo>
                    <a:pt x="104" y="22"/>
                    <a:pt x="104" y="22"/>
                    <a:pt x="104" y="22"/>
                  </a:cubicBezTo>
                  <a:cubicBezTo>
                    <a:pt x="104" y="22"/>
                    <a:pt x="105" y="22"/>
                    <a:pt x="105" y="21"/>
                  </a:cubicBezTo>
                  <a:cubicBezTo>
                    <a:pt x="105" y="21"/>
                    <a:pt x="104" y="21"/>
                    <a:pt x="104" y="21"/>
                  </a:cubicBezTo>
                  <a:cubicBezTo>
                    <a:pt x="104" y="21"/>
                    <a:pt x="104" y="21"/>
                    <a:pt x="104" y="21"/>
                  </a:cubicBezTo>
                  <a:cubicBezTo>
                    <a:pt x="104" y="21"/>
                    <a:pt x="104" y="21"/>
                    <a:pt x="103" y="21"/>
                  </a:cubicBezTo>
                  <a:cubicBezTo>
                    <a:pt x="103" y="21"/>
                    <a:pt x="103" y="21"/>
                    <a:pt x="103" y="21"/>
                  </a:cubicBezTo>
                  <a:cubicBezTo>
                    <a:pt x="102" y="20"/>
                    <a:pt x="102" y="20"/>
                    <a:pt x="102" y="19"/>
                  </a:cubicBezTo>
                  <a:cubicBezTo>
                    <a:pt x="101" y="18"/>
                    <a:pt x="100" y="16"/>
                    <a:pt x="100" y="14"/>
                  </a:cubicBezTo>
                  <a:cubicBezTo>
                    <a:pt x="99" y="12"/>
                    <a:pt x="98" y="11"/>
                    <a:pt x="97" y="9"/>
                  </a:cubicBezTo>
                  <a:cubicBezTo>
                    <a:pt x="97" y="7"/>
                    <a:pt x="96" y="6"/>
                    <a:pt x="96" y="6"/>
                  </a:cubicBezTo>
                  <a:cubicBezTo>
                    <a:pt x="96" y="6"/>
                    <a:pt x="96" y="6"/>
                    <a:pt x="96" y="5"/>
                  </a:cubicBezTo>
                  <a:cubicBezTo>
                    <a:pt x="96" y="5"/>
                    <a:pt x="96" y="5"/>
                    <a:pt x="95" y="5"/>
                  </a:cubicBezTo>
                  <a:close/>
                  <a:moveTo>
                    <a:pt x="137" y="5"/>
                  </a:moveTo>
                  <a:cubicBezTo>
                    <a:pt x="137" y="5"/>
                    <a:pt x="137" y="5"/>
                    <a:pt x="137" y="5"/>
                  </a:cubicBezTo>
                  <a:cubicBezTo>
                    <a:pt x="137" y="6"/>
                    <a:pt x="137" y="6"/>
                    <a:pt x="137" y="6"/>
                  </a:cubicBezTo>
                  <a:cubicBezTo>
                    <a:pt x="131" y="19"/>
                    <a:pt x="131" y="19"/>
                    <a:pt x="131" y="19"/>
                  </a:cubicBezTo>
                  <a:cubicBezTo>
                    <a:pt x="131" y="20"/>
                    <a:pt x="130" y="20"/>
                    <a:pt x="130" y="21"/>
                  </a:cubicBezTo>
                  <a:cubicBezTo>
                    <a:pt x="130" y="21"/>
                    <a:pt x="130" y="21"/>
                    <a:pt x="129" y="21"/>
                  </a:cubicBezTo>
                  <a:cubicBezTo>
                    <a:pt x="129" y="21"/>
                    <a:pt x="129" y="21"/>
                    <a:pt x="129" y="21"/>
                  </a:cubicBezTo>
                  <a:cubicBezTo>
                    <a:pt x="129" y="21"/>
                    <a:pt x="129" y="21"/>
                    <a:pt x="128" y="21"/>
                  </a:cubicBezTo>
                  <a:cubicBezTo>
                    <a:pt x="128" y="21"/>
                    <a:pt x="128" y="21"/>
                    <a:pt x="128" y="21"/>
                  </a:cubicBezTo>
                  <a:cubicBezTo>
                    <a:pt x="128" y="21"/>
                    <a:pt x="128" y="21"/>
                    <a:pt x="127" y="21"/>
                  </a:cubicBezTo>
                  <a:cubicBezTo>
                    <a:pt x="127" y="21"/>
                    <a:pt x="127" y="21"/>
                    <a:pt x="127" y="21"/>
                  </a:cubicBezTo>
                  <a:cubicBezTo>
                    <a:pt x="127" y="21"/>
                    <a:pt x="127" y="20"/>
                    <a:pt x="127" y="20"/>
                  </a:cubicBezTo>
                  <a:cubicBezTo>
                    <a:pt x="126" y="20"/>
                    <a:pt x="126" y="19"/>
                    <a:pt x="126" y="18"/>
                  </a:cubicBezTo>
                  <a:cubicBezTo>
                    <a:pt x="126" y="18"/>
                    <a:pt x="126" y="17"/>
                    <a:pt x="126" y="16"/>
                  </a:cubicBezTo>
                  <a:cubicBezTo>
                    <a:pt x="126" y="12"/>
                    <a:pt x="126" y="12"/>
                    <a:pt x="126" y="12"/>
                  </a:cubicBezTo>
                  <a:cubicBezTo>
                    <a:pt x="126" y="10"/>
                    <a:pt x="126" y="9"/>
                    <a:pt x="126" y="9"/>
                  </a:cubicBezTo>
                  <a:cubicBezTo>
                    <a:pt x="126" y="8"/>
                    <a:pt x="126" y="8"/>
                    <a:pt x="126" y="7"/>
                  </a:cubicBezTo>
                  <a:cubicBezTo>
                    <a:pt x="126" y="7"/>
                    <a:pt x="127" y="7"/>
                    <a:pt x="127" y="7"/>
                  </a:cubicBezTo>
                  <a:cubicBezTo>
                    <a:pt x="127" y="6"/>
                    <a:pt x="127" y="6"/>
                    <a:pt x="127" y="6"/>
                  </a:cubicBezTo>
                  <a:cubicBezTo>
                    <a:pt x="127" y="6"/>
                    <a:pt x="128" y="6"/>
                    <a:pt x="128" y="6"/>
                  </a:cubicBezTo>
                  <a:cubicBezTo>
                    <a:pt x="128" y="6"/>
                    <a:pt x="128" y="6"/>
                    <a:pt x="128" y="6"/>
                  </a:cubicBezTo>
                  <a:cubicBezTo>
                    <a:pt x="128" y="6"/>
                    <a:pt x="128" y="6"/>
                    <a:pt x="128" y="6"/>
                  </a:cubicBezTo>
                  <a:cubicBezTo>
                    <a:pt x="128" y="6"/>
                    <a:pt x="128" y="6"/>
                    <a:pt x="128" y="6"/>
                  </a:cubicBezTo>
                  <a:cubicBezTo>
                    <a:pt x="128" y="6"/>
                    <a:pt x="128" y="6"/>
                    <a:pt x="128" y="6"/>
                  </a:cubicBezTo>
                  <a:cubicBezTo>
                    <a:pt x="128" y="6"/>
                    <a:pt x="128" y="6"/>
                    <a:pt x="128" y="6"/>
                  </a:cubicBezTo>
                  <a:cubicBezTo>
                    <a:pt x="127" y="6"/>
                    <a:pt x="127" y="6"/>
                    <a:pt x="126" y="6"/>
                  </a:cubicBezTo>
                  <a:cubicBezTo>
                    <a:pt x="126" y="6"/>
                    <a:pt x="125" y="6"/>
                    <a:pt x="125" y="6"/>
                  </a:cubicBezTo>
                  <a:cubicBezTo>
                    <a:pt x="125" y="6"/>
                    <a:pt x="124" y="6"/>
                    <a:pt x="124" y="6"/>
                  </a:cubicBezTo>
                  <a:cubicBezTo>
                    <a:pt x="123" y="6"/>
                    <a:pt x="123" y="6"/>
                    <a:pt x="122" y="6"/>
                  </a:cubicBezTo>
                  <a:cubicBezTo>
                    <a:pt x="122" y="6"/>
                    <a:pt x="122" y="6"/>
                    <a:pt x="122" y="6"/>
                  </a:cubicBezTo>
                  <a:cubicBezTo>
                    <a:pt x="122" y="6"/>
                    <a:pt x="122" y="6"/>
                    <a:pt x="122" y="6"/>
                  </a:cubicBezTo>
                  <a:cubicBezTo>
                    <a:pt x="122" y="6"/>
                    <a:pt x="122" y="6"/>
                    <a:pt x="122" y="6"/>
                  </a:cubicBezTo>
                  <a:cubicBezTo>
                    <a:pt x="122" y="6"/>
                    <a:pt x="122" y="6"/>
                    <a:pt x="123" y="6"/>
                  </a:cubicBezTo>
                  <a:cubicBezTo>
                    <a:pt x="123" y="6"/>
                    <a:pt x="123" y="6"/>
                    <a:pt x="123" y="7"/>
                  </a:cubicBezTo>
                  <a:cubicBezTo>
                    <a:pt x="123" y="7"/>
                    <a:pt x="123" y="7"/>
                    <a:pt x="123" y="7"/>
                  </a:cubicBezTo>
                  <a:cubicBezTo>
                    <a:pt x="124" y="8"/>
                    <a:pt x="123" y="8"/>
                    <a:pt x="123" y="9"/>
                  </a:cubicBezTo>
                  <a:cubicBezTo>
                    <a:pt x="123" y="9"/>
                    <a:pt x="123" y="10"/>
                    <a:pt x="123" y="12"/>
                  </a:cubicBezTo>
                  <a:cubicBezTo>
                    <a:pt x="123" y="16"/>
                    <a:pt x="123" y="16"/>
                    <a:pt x="123" y="16"/>
                  </a:cubicBezTo>
                  <a:cubicBezTo>
                    <a:pt x="123" y="17"/>
                    <a:pt x="123" y="18"/>
                    <a:pt x="123" y="18"/>
                  </a:cubicBezTo>
                  <a:cubicBezTo>
                    <a:pt x="123" y="19"/>
                    <a:pt x="123" y="20"/>
                    <a:pt x="123" y="20"/>
                  </a:cubicBezTo>
                  <a:cubicBezTo>
                    <a:pt x="123" y="20"/>
                    <a:pt x="123" y="21"/>
                    <a:pt x="123" y="21"/>
                  </a:cubicBezTo>
                  <a:cubicBezTo>
                    <a:pt x="123" y="21"/>
                    <a:pt x="123" y="21"/>
                    <a:pt x="123" y="21"/>
                  </a:cubicBezTo>
                  <a:cubicBezTo>
                    <a:pt x="123" y="21"/>
                    <a:pt x="122" y="21"/>
                    <a:pt x="122" y="21"/>
                  </a:cubicBezTo>
                  <a:cubicBezTo>
                    <a:pt x="122" y="21"/>
                    <a:pt x="122" y="21"/>
                    <a:pt x="122" y="21"/>
                  </a:cubicBezTo>
                  <a:cubicBezTo>
                    <a:pt x="122" y="21"/>
                    <a:pt x="122" y="21"/>
                    <a:pt x="122" y="21"/>
                  </a:cubicBezTo>
                  <a:cubicBezTo>
                    <a:pt x="122" y="21"/>
                    <a:pt x="121" y="21"/>
                    <a:pt x="121" y="21"/>
                  </a:cubicBezTo>
                  <a:cubicBezTo>
                    <a:pt x="121" y="21"/>
                    <a:pt x="121" y="21"/>
                    <a:pt x="121" y="21"/>
                  </a:cubicBezTo>
                  <a:cubicBezTo>
                    <a:pt x="120" y="21"/>
                    <a:pt x="120" y="20"/>
                    <a:pt x="119" y="20"/>
                  </a:cubicBezTo>
                  <a:cubicBezTo>
                    <a:pt x="118" y="19"/>
                    <a:pt x="118" y="18"/>
                    <a:pt x="117" y="17"/>
                  </a:cubicBezTo>
                  <a:cubicBezTo>
                    <a:pt x="116" y="16"/>
                    <a:pt x="115" y="15"/>
                    <a:pt x="114" y="14"/>
                  </a:cubicBezTo>
                  <a:cubicBezTo>
                    <a:pt x="115" y="13"/>
                    <a:pt x="116" y="13"/>
                    <a:pt x="117" y="12"/>
                  </a:cubicBezTo>
                  <a:cubicBezTo>
                    <a:pt x="117" y="11"/>
                    <a:pt x="117" y="10"/>
                    <a:pt x="117" y="10"/>
                  </a:cubicBezTo>
                  <a:cubicBezTo>
                    <a:pt x="117" y="9"/>
                    <a:pt x="117" y="8"/>
                    <a:pt x="117" y="8"/>
                  </a:cubicBezTo>
                  <a:cubicBezTo>
                    <a:pt x="116" y="7"/>
                    <a:pt x="116" y="7"/>
                    <a:pt x="116" y="7"/>
                  </a:cubicBezTo>
                  <a:cubicBezTo>
                    <a:pt x="115" y="6"/>
                    <a:pt x="115" y="6"/>
                    <a:pt x="114" y="6"/>
                  </a:cubicBezTo>
                  <a:cubicBezTo>
                    <a:pt x="113" y="6"/>
                    <a:pt x="112" y="6"/>
                    <a:pt x="112" y="6"/>
                  </a:cubicBezTo>
                  <a:cubicBezTo>
                    <a:pt x="111" y="6"/>
                    <a:pt x="111" y="6"/>
                    <a:pt x="110" y="6"/>
                  </a:cubicBezTo>
                  <a:cubicBezTo>
                    <a:pt x="109" y="6"/>
                    <a:pt x="109" y="6"/>
                    <a:pt x="108" y="6"/>
                  </a:cubicBezTo>
                  <a:cubicBezTo>
                    <a:pt x="108" y="6"/>
                    <a:pt x="108" y="6"/>
                    <a:pt x="107" y="6"/>
                  </a:cubicBezTo>
                  <a:cubicBezTo>
                    <a:pt x="106" y="6"/>
                    <a:pt x="106" y="6"/>
                    <a:pt x="105" y="6"/>
                  </a:cubicBezTo>
                  <a:cubicBezTo>
                    <a:pt x="105" y="6"/>
                    <a:pt x="105" y="6"/>
                    <a:pt x="105" y="6"/>
                  </a:cubicBezTo>
                  <a:cubicBezTo>
                    <a:pt x="105" y="6"/>
                    <a:pt x="105" y="6"/>
                    <a:pt x="105" y="6"/>
                  </a:cubicBezTo>
                  <a:cubicBezTo>
                    <a:pt x="105" y="6"/>
                    <a:pt x="105" y="6"/>
                    <a:pt x="105" y="6"/>
                  </a:cubicBezTo>
                  <a:cubicBezTo>
                    <a:pt x="105" y="6"/>
                    <a:pt x="105" y="6"/>
                    <a:pt x="105" y="6"/>
                  </a:cubicBezTo>
                  <a:cubicBezTo>
                    <a:pt x="105" y="6"/>
                    <a:pt x="105" y="6"/>
                    <a:pt x="106" y="6"/>
                  </a:cubicBezTo>
                  <a:cubicBezTo>
                    <a:pt x="106" y="6"/>
                    <a:pt x="106" y="6"/>
                    <a:pt x="106" y="6"/>
                  </a:cubicBezTo>
                  <a:cubicBezTo>
                    <a:pt x="106" y="6"/>
                    <a:pt x="107" y="6"/>
                    <a:pt x="107" y="7"/>
                  </a:cubicBezTo>
                  <a:cubicBezTo>
                    <a:pt x="107" y="7"/>
                    <a:pt x="107" y="7"/>
                    <a:pt x="107" y="7"/>
                  </a:cubicBezTo>
                  <a:cubicBezTo>
                    <a:pt x="107" y="8"/>
                    <a:pt x="107" y="8"/>
                    <a:pt x="107" y="9"/>
                  </a:cubicBezTo>
                  <a:cubicBezTo>
                    <a:pt x="107" y="9"/>
                    <a:pt x="107" y="10"/>
                    <a:pt x="107" y="12"/>
                  </a:cubicBezTo>
                  <a:cubicBezTo>
                    <a:pt x="107" y="16"/>
                    <a:pt x="107" y="16"/>
                    <a:pt x="107" y="16"/>
                  </a:cubicBezTo>
                  <a:cubicBezTo>
                    <a:pt x="107" y="17"/>
                    <a:pt x="107" y="17"/>
                    <a:pt x="107" y="18"/>
                  </a:cubicBezTo>
                  <a:cubicBezTo>
                    <a:pt x="107" y="19"/>
                    <a:pt x="107" y="20"/>
                    <a:pt x="107" y="20"/>
                  </a:cubicBezTo>
                  <a:cubicBezTo>
                    <a:pt x="107" y="20"/>
                    <a:pt x="107" y="21"/>
                    <a:pt x="107" y="21"/>
                  </a:cubicBezTo>
                  <a:cubicBezTo>
                    <a:pt x="107" y="21"/>
                    <a:pt x="106" y="21"/>
                    <a:pt x="106" y="21"/>
                  </a:cubicBezTo>
                  <a:cubicBezTo>
                    <a:pt x="106" y="21"/>
                    <a:pt x="106" y="21"/>
                    <a:pt x="105" y="21"/>
                  </a:cubicBezTo>
                  <a:cubicBezTo>
                    <a:pt x="105" y="21"/>
                    <a:pt x="105" y="21"/>
                    <a:pt x="105" y="21"/>
                  </a:cubicBezTo>
                  <a:cubicBezTo>
                    <a:pt x="105" y="21"/>
                    <a:pt x="105" y="21"/>
                    <a:pt x="105" y="21"/>
                  </a:cubicBezTo>
                  <a:cubicBezTo>
                    <a:pt x="105" y="22"/>
                    <a:pt x="105" y="22"/>
                    <a:pt x="106" y="22"/>
                  </a:cubicBezTo>
                  <a:cubicBezTo>
                    <a:pt x="106" y="22"/>
                    <a:pt x="106" y="22"/>
                    <a:pt x="107" y="22"/>
                  </a:cubicBezTo>
                  <a:cubicBezTo>
                    <a:pt x="108" y="22"/>
                    <a:pt x="108" y="22"/>
                    <a:pt x="108" y="22"/>
                  </a:cubicBezTo>
                  <a:cubicBezTo>
                    <a:pt x="108" y="22"/>
                    <a:pt x="109" y="22"/>
                    <a:pt x="110" y="22"/>
                  </a:cubicBezTo>
                  <a:cubicBezTo>
                    <a:pt x="110" y="22"/>
                    <a:pt x="111" y="22"/>
                    <a:pt x="112" y="22"/>
                  </a:cubicBezTo>
                  <a:cubicBezTo>
                    <a:pt x="112" y="22"/>
                    <a:pt x="112" y="22"/>
                    <a:pt x="112" y="22"/>
                  </a:cubicBezTo>
                  <a:cubicBezTo>
                    <a:pt x="112" y="22"/>
                    <a:pt x="112" y="22"/>
                    <a:pt x="112" y="21"/>
                  </a:cubicBezTo>
                  <a:cubicBezTo>
                    <a:pt x="112" y="21"/>
                    <a:pt x="112" y="21"/>
                    <a:pt x="112" y="21"/>
                  </a:cubicBezTo>
                  <a:cubicBezTo>
                    <a:pt x="112" y="21"/>
                    <a:pt x="112" y="21"/>
                    <a:pt x="112" y="21"/>
                  </a:cubicBezTo>
                  <a:cubicBezTo>
                    <a:pt x="112" y="21"/>
                    <a:pt x="111" y="21"/>
                    <a:pt x="111" y="21"/>
                  </a:cubicBezTo>
                  <a:cubicBezTo>
                    <a:pt x="111" y="21"/>
                    <a:pt x="111" y="21"/>
                    <a:pt x="111" y="21"/>
                  </a:cubicBezTo>
                  <a:cubicBezTo>
                    <a:pt x="110" y="21"/>
                    <a:pt x="110" y="21"/>
                    <a:pt x="110" y="21"/>
                  </a:cubicBezTo>
                  <a:cubicBezTo>
                    <a:pt x="110" y="21"/>
                    <a:pt x="110" y="20"/>
                    <a:pt x="110" y="20"/>
                  </a:cubicBezTo>
                  <a:cubicBezTo>
                    <a:pt x="110" y="20"/>
                    <a:pt x="110" y="19"/>
                    <a:pt x="110" y="18"/>
                  </a:cubicBezTo>
                  <a:cubicBezTo>
                    <a:pt x="110" y="17"/>
                    <a:pt x="110" y="17"/>
                    <a:pt x="110" y="16"/>
                  </a:cubicBezTo>
                  <a:cubicBezTo>
                    <a:pt x="110" y="15"/>
                    <a:pt x="110" y="15"/>
                    <a:pt x="110" y="15"/>
                  </a:cubicBezTo>
                  <a:cubicBezTo>
                    <a:pt x="110" y="15"/>
                    <a:pt x="110" y="15"/>
                    <a:pt x="110" y="15"/>
                  </a:cubicBezTo>
                  <a:cubicBezTo>
                    <a:pt x="110" y="15"/>
                    <a:pt x="110" y="15"/>
                    <a:pt x="110" y="15"/>
                  </a:cubicBezTo>
                  <a:cubicBezTo>
                    <a:pt x="112" y="15"/>
                    <a:pt x="112" y="15"/>
                    <a:pt x="112" y="15"/>
                  </a:cubicBezTo>
                  <a:cubicBezTo>
                    <a:pt x="112" y="15"/>
                    <a:pt x="112" y="15"/>
                    <a:pt x="112" y="15"/>
                  </a:cubicBezTo>
                  <a:cubicBezTo>
                    <a:pt x="112" y="15"/>
                    <a:pt x="112" y="15"/>
                    <a:pt x="112" y="15"/>
                  </a:cubicBezTo>
                  <a:cubicBezTo>
                    <a:pt x="112" y="16"/>
                    <a:pt x="113" y="16"/>
                    <a:pt x="113" y="16"/>
                  </a:cubicBezTo>
                  <a:cubicBezTo>
                    <a:pt x="113" y="17"/>
                    <a:pt x="114" y="18"/>
                    <a:pt x="114" y="18"/>
                  </a:cubicBezTo>
                  <a:cubicBezTo>
                    <a:pt x="115" y="19"/>
                    <a:pt x="115" y="20"/>
                    <a:pt x="116" y="20"/>
                  </a:cubicBezTo>
                  <a:cubicBezTo>
                    <a:pt x="116" y="21"/>
                    <a:pt x="117" y="21"/>
                    <a:pt x="117" y="21"/>
                  </a:cubicBezTo>
                  <a:cubicBezTo>
                    <a:pt x="118" y="21"/>
                    <a:pt x="118" y="22"/>
                    <a:pt x="118" y="22"/>
                  </a:cubicBezTo>
                  <a:cubicBezTo>
                    <a:pt x="119" y="22"/>
                    <a:pt x="119" y="22"/>
                    <a:pt x="120" y="22"/>
                  </a:cubicBezTo>
                  <a:cubicBezTo>
                    <a:pt x="122" y="22"/>
                    <a:pt x="122" y="22"/>
                    <a:pt x="122" y="22"/>
                  </a:cubicBezTo>
                  <a:cubicBezTo>
                    <a:pt x="122" y="22"/>
                    <a:pt x="122" y="22"/>
                    <a:pt x="122" y="22"/>
                  </a:cubicBezTo>
                  <a:cubicBezTo>
                    <a:pt x="122" y="22"/>
                    <a:pt x="122" y="22"/>
                    <a:pt x="122" y="22"/>
                  </a:cubicBezTo>
                  <a:cubicBezTo>
                    <a:pt x="123" y="22"/>
                    <a:pt x="123" y="22"/>
                    <a:pt x="124" y="22"/>
                  </a:cubicBezTo>
                  <a:cubicBezTo>
                    <a:pt x="124" y="22"/>
                    <a:pt x="125" y="22"/>
                    <a:pt x="125" y="22"/>
                  </a:cubicBezTo>
                  <a:cubicBezTo>
                    <a:pt x="125" y="22"/>
                    <a:pt x="126" y="22"/>
                    <a:pt x="126" y="22"/>
                  </a:cubicBezTo>
                  <a:cubicBezTo>
                    <a:pt x="127" y="22"/>
                    <a:pt x="128" y="22"/>
                    <a:pt x="128" y="22"/>
                  </a:cubicBezTo>
                  <a:cubicBezTo>
                    <a:pt x="129" y="22"/>
                    <a:pt x="129" y="22"/>
                    <a:pt x="129" y="22"/>
                  </a:cubicBezTo>
                  <a:cubicBezTo>
                    <a:pt x="129" y="22"/>
                    <a:pt x="130" y="22"/>
                    <a:pt x="130" y="22"/>
                  </a:cubicBezTo>
                  <a:cubicBezTo>
                    <a:pt x="131" y="22"/>
                    <a:pt x="131" y="22"/>
                    <a:pt x="131" y="22"/>
                  </a:cubicBezTo>
                  <a:cubicBezTo>
                    <a:pt x="131" y="22"/>
                    <a:pt x="132" y="22"/>
                    <a:pt x="132" y="22"/>
                  </a:cubicBezTo>
                  <a:cubicBezTo>
                    <a:pt x="133" y="22"/>
                    <a:pt x="133" y="22"/>
                    <a:pt x="134" y="22"/>
                  </a:cubicBezTo>
                  <a:cubicBezTo>
                    <a:pt x="134" y="22"/>
                    <a:pt x="134" y="22"/>
                    <a:pt x="134" y="22"/>
                  </a:cubicBezTo>
                  <a:cubicBezTo>
                    <a:pt x="134" y="22"/>
                    <a:pt x="134" y="22"/>
                    <a:pt x="134" y="22"/>
                  </a:cubicBezTo>
                  <a:cubicBezTo>
                    <a:pt x="134" y="21"/>
                    <a:pt x="134" y="21"/>
                    <a:pt x="134" y="21"/>
                  </a:cubicBezTo>
                  <a:cubicBezTo>
                    <a:pt x="134" y="21"/>
                    <a:pt x="134" y="21"/>
                    <a:pt x="134" y="21"/>
                  </a:cubicBezTo>
                  <a:cubicBezTo>
                    <a:pt x="133" y="21"/>
                    <a:pt x="133" y="21"/>
                    <a:pt x="133" y="21"/>
                  </a:cubicBezTo>
                  <a:cubicBezTo>
                    <a:pt x="133" y="21"/>
                    <a:pt x="133" y="21"/>
                    <a:pt x="133" y="21"/>
                  </a:cubicBezTo>
                  <a:cubicBezTo>
                    <a:pt x="132" y="21"/>
                    <a:pt x="132" y="21"/>
                    <a:pt x="132" y="21"/>
                  </a:cubicBezTo>
                  <a:cubicBezTo>
                    <a:pt x="132" y="21"/>
                    <a:pt x="132" y="20"/>
                    <a:pt x="132" y="20"/>
                  </a:cubicBezTo>
                  <a:cubicBezTo>
                    <a:pt x="132" y="20"/>
                    <a:pt x="133" y="20"/>
                    <a:pt x="133" y="19"/>
                  </a:cubicBezTo>
                  <a:cubicBezTo>
                    <a:pt x="134" y="17"/>
                    <a:pt x="134" y="17"/>
                    <a:pt x="134" y="17"/>
                  </a:cubicBezTo>
                  <a:cubicBezTo>
                    <a:pt x="134" y="17"/>
                    <a:pt x="134" y="16"/>
                    <a:pt x="134" y="16"/>
                  </a:cubicBezTo>
                  <a:cubicBezTo>
                    <a:pt x="134" y="16"/>
                    <a:pt x="134" y="16"/>
                    <a:pt x="134" y="16"/>
                  </a:cubicBezTo>
                  <a:cubicBezTo>
                    <a:pt x="139" y="16"/>
                    <a:pt x="139" y="16"/>
                    <a:pt x="139" y="16"/>
                  </a:cubicBezTo>
                  <a:cubicBezTo>
                    <a:pt x="139" y="16"/>
                    <a:pt x="139" y="16"/>
                    <a:pt x="139" y="16"/>
                  </a:cubicBezTo>
                  <a:cubicBezTo>
                    <a:pt x="139" y="16"/>
                    <a:pt x="139" y="17"/>
                    <a:pt x="139" y="17"/>
                  </a:cubicBezTo>
                  <a:cubicBezTo>
                    <a:pt x="141" y="21"/>
                    <a:pt x="141" y="21"/>
                    <a:pt x="141" y="21"/>
                  </a:cubicBezTo>
                  <a:cubicBezTo>
                    <a:pt x="141" y="21"/>
                    <a:pt x="141" y="21"/>
                    <a:pt x="141" y="21"/>
                  </a:cubicBezTo>
                  <a:cubicBezTo>
                    <a:pt x="141" y="21"/>
                    <a:pt x="141" y="21"/>
                    <a:pt x="141" y="21"/>
                  </a:cubicBezTo>
                  <a:cubicBezTo>
                    <a:pt x="141" y="21"/>
                    <a:pt x="141" y="21"/>
                    <a:pt x="141" y="21"/>
                  </a:cubicBezTo>
                  <a:cubicBezTo>
                    <a:pt x="141" y="21"/>
                    <a:pt x="141" y="21"/>
                    <a:pt x="141" y="21"/>
                  </a:cubicBezTo>
                  <a:cubicBezTo>
                    <a:pt x="141" y="22"/>
                    <a:pt x="141" y="22"/>
                    <a:pt x="141" y="22"/>
                  </a:cubicBezTo>
                  <a:cubicBezTo>
                    <a:pt x="141" y="22"/>
                    <a:pt x="141" y="22"/>
                    <a:pt x="141" y="22"/>
                  </a:cubicBezTo>
                  <a:cubicBezTo>
                    <a:pt x="142" y="22"/>
                    <a:pt x="143" y="22"/>
                    <a:pt x="144" y="22"/>
                  </a:cubicBezTo>
                  <a:cubicBezTo>
                    <a:pt x="145" y="22"/>
                    <a:pt x="145" y="22"/>
                    <a:pt x="145" y="22"/>
                  </a:cubicBezTo>
                  <a:cubicBezTo>
                    <a:pt x="146" y="22"/>
                    <a:pt x="146" y="22"/>
                    <a:pt x="146" y="22"/>
                  </a:cubicBezTo>
                  <a:cubicBezTo>
                    <a:pt x="146" y="22"/>
                    <a:pt x="146" y="22"/>
                    <a:pt x="146" y="21"/>
                  </a:cubicBezTo>
                  <a:cubicBezTo>
                    <a:pt x="146" y="21"/>
                    <a:pt x="146" y="21"/>
                    <a:pt x="146" y="21"/>
                  </a:cubicBezTo>
                  <a:cubicBezTo>
                    <a:pt x="146" y="21"/>
                    <a:pt x="146" y="21"/>
                    <a:pt x="146" y="21"/>
                  </a:cubicBezTo>
                  <a:cubicBezTo>
                    <a:pt x="146" y="21"/>
                    <a:pt x="145" y="21"/>
                    <a:pt x="145" y="21"/>
                  </a:cubicBezTo>
                  <a:cubicBezTo>
                    <a:pt x="145" y="21"/>
                    <a:pt x="145" y="21"/>
                    <a:pt x="145" y="21"/>
                  </a:cubicBezTo>
                  <a:cubicBezTo>
                    <a:pt x="144" y="20"/>
                    <a:pt x="144" y="20"/>
                    <a:pt x="143" y="19"/>
                  </a:cubicBezTo>
                  <a:cubicBezTo>
                    <a:pt x="143" y="18"/>
                    <a:pt x="142" y="16"/>
                    <a:pt x="141" y="14"/>
                  </a:cubicBezTo>
                  <a:cubicBezTo>
                    <a:pt x="141" y="12"/>
                    <a:pt x="140" y="11"/>
                    <a:pt x="139" y="9"/>
                  </a:cubicBezTo>
                  <a:cubicBezTo>
                    <a:pt x="139" y="7"/>
                    <a:pt x="138" y="6"/>
                    <a:pt x="138" y="6"/>
                  </a:cubicBezTo>
                  <a:cubicBezTo>
                    <a:pt x="138" y="6"/>
                    <a:pt x="138" y="6"/>
                    <a:pt x="138" y="5"/>
                  </a:cubicBezTo>
                  <a:cubicBezTo>
                    <a:pt x="138" y="5"/>
                    <a:pt x="137" y="5"/>
                    <a:pt x="137" y="5"/>
                  </a:cubicBezTo>
                  <a:close/>
                  <a:moveTo>
                    <a:pt x="295" y="5"/>
                  </a:moveTo>
                  <a:cubicBezTo>
                    <a:pt x="295" y="5"/>
                    <a:pt x="294" y="5"/>
                    <a:pt x="294" y="5"/>
                  </a:cubicBezTo>
                  <a:cubicBezTo>
                    <a:pt x="294" y="6"/>
                    <a:pt x="294" y="6"/>
                    <a:pt x="294" y="6"/>
                  </a:cubicBezTo>
                  <a:cubicBezTo>
                    <a:pt x="288" y="19"/>
                    <a:pt x="288" y="19"/>
                    <a:pt x="288" y="19"/>
                  </a:cubicBezTo>
                  <a:cubicBezTo>
                    <a:pt x="288" y="20"/>
                    <a:pt x="288" y="20"/>
                    <a:pt x="288" y="21"/>
                  </a:cubicBezTo>
                  <a:cubicBezTo>
                    <a:pt x="287" y="21"/>
                    <a:pt x="287" y="21"/>
                    <a:pt x="286" y="21"/>
                  </a:cubicBezTo>
                  <a:cubicBezTo>
                    <a:pt x="286" y="21"/>
                    <a:pt x="286" y="21"/>
                    <a:pt x="286" y="21"/>
                  </a:cubicBezTo>
                  <a:cubicBezTo>
                    <a:pt x="286" y="21"/>
                    <a:pt x="286" y="21"/>
                    <a:pt x="286" y="21"/>
                  </a:cubicBezTo>
                  <a:cubicBezTo>
                    <a:pt x="286" y="21"/>
                    <a:pt x="286" y="21"/>
                    <a:pt x="286" y="21"/>
                  </a:cubicBezTo>
                  <a:cubicBezTo>
                    <a:pt x="286" y="21"/>
                    <a:pt x="286" y="21"/>
                    <a:pt x="286" y="21"/>
                  </a:cubicBezTo>
                  <a:cubicBezTo>
                    <a:pt x="285" y="21"/>
                    <a:pt x="285" y="21"/>
                    <a:pt x="285" y="21"/>
                  </a:cubicBezTo>
                  <a:cubicBezTo>
                    <a:pt x="285" y="21"/>
                    <a:pt x="285" y="21"/>
                    <a:pt x="284" y="21"/>
                  </a:cubicBezTo>
                  <a:cubicBezTo>
                    <a:pt x="284" y="21"/>
                    <a:pt x="284" y="21"/>
                    <a:pt x="284" y="21"/>
                  </a:cubicBezTo>
                  <a:cubicBezTo>
                    <a:pt x="284" y="21"/>
                    <a:pt x="284" y="20"/>
                    <a:pt x="284" y="20"/>
                  </a:cubicBezTo>
                  <a:cubicBezTo>
                    <a:pt x="284" y="20"/>
                    <a:pt x="284" y="19"/>
                    <a:pt x="284" y="18"/>
                  </a:cubicBezTo>
                  <a:cubicBezTo>
                    <a:pt x="283" y="18"/>
                    <a:pt x="284" y="17"/>
                    <a:pt x="284" y="16"/>
                  </a:cubicBezTo>
                  <a:cubicBezTo>
                    <a:pt x="284" y="12"/>
                    <a:pt x="284" y="12"/>
                    <a:pt x="284" y="12"/>
                  </a:cubicBezTo>
                  <a:cubicBezTo>
                    <a:pt x="284" y="10"/>
                    <a:pt x="284" y="9"/>
                    <a:pt x="284" y="9"/>
                  </a:cubicBezTo>
                  <a:cubicBezTo>
                    <a:pt x="284" y="8"/>
                    <a:pt x="284" y="8"/>
                    <a:pt x="284" y="7"/>
                  </a:cubicBezTo>
                  <a:cubicBezTo>
                    <a:pt x="284" y="7"/>
                    <a:pt x="284" y="7"/>
                    <a:pt x="284" y="7"/>
                  </a:cubicBezTo>
                  <a:cubicBezTo>
                    <a:pt x="284" y="6"/>
                    <a:pt x="284" y="6"/>
                    <a:pt x="284" y="6"/>
                  </a:cubicBezTo>
                  <a:cubicBezTo>
                    <a:pt x="284" y="6"/>
                    <a:pt x="285" y="6"/>
                    <a:pt x="285" y="6"/>
                  </a:cubicBezTo>
                  <a:cubicBezTo>
                    <a:pt x="285" y="6"/>
                    <a:pt x="285" y="6"/>
                    <a:pt x="285" y="6"/>
                  </a:cubicBezTo>
                  <a:cubicBezTo>
                    <a:pt x="285" y="6"/>
                    <a:pt x="285" y="6"/>
                    <a:pt x="285" y="6"/>
                  </a:cubicBezTo>
                  <a:cubicBezTo>
                    <a:pt x="285" y="6"/>
                    <a:pt x="285" y="6"/>
                    <a:pt x="285" y="6"/>
                  </a:cubicBezTo>
                  <a:cubicBezTo>
                    <a:pt x="285" y="6"/>
                    <a:pt x="285" y="6"/>
                    <a:pt x="285" y="6"/>
                  </a:cubicBezTo>
                  <a:cubicBezTo>
                    <a:pt x="285" y="6"/>
                    <a:pt x="285" y="6"/>
                    <a:pt x="285" y="6"/>
                  </a:cubicBezTo>
                  <a:cubicBezTo>
                    <a:pt x="284" y="6"/>
                    <a:pt x="284" y="6"/>
                    <a:pt x="283" y="6"/>
                  </a:cubicBezTo>
                  <a:cubicBezTo>
                    <a:pt x="283" y="6"/>
                    <a:pt x="282" y="6"/>
                    <a:pt x="282" y="6"/>
                  </a:cubicBezTo>
                  <a:cubicBezTo>
                    <a:pt x="282" y="6"/>
                    <a:pt x="281" y="6"/>
                    <a:pt x="281" y="6"/>
                  </a:cubicBezTo>
                  <a:cubicBezTo>
                    <a:pt x="280" y="6"/>
                    <a:pt x="280" y="6"/>
                    <a:pt x="279" y="6"/>
                  </a:cubicBezTo>
                  <a:cubicBezTo>
                    <a:pt x="279" y="6"/>
                    <a:pt x="279" y="6"/>
                    <a:pt x="279" y="6"/>
                  </a:cubicBezTo>
                  <a:cubicBezTo>
                    <a:pt x="279" y="6"/>
                    <a:pt x="279" y="6"/>
                    <a:pt x="279" y="6"/>
                  </a:cubicBezTo>
                  <a:cubicBezTo>
                    <a:pt x="279" y="6"/>
                    <a:pt x="279" y="6"/>
                    <a:pt x="279" y="6"/>
                  </a:cubicBezTo>
                  <a:cubicBezTo>
                    <a:pt x="279" y="6"/>
                    <a:pt x="280" y="6"/>
                    <a:pt x="280" y="6"/>
                  </a:cubicBezTo>
                  <a:cubicBezTo>
                    <a:pt x="280" y="6"/>
                    <a:pt x="280" y="6"/>
                    <a:pt x="280" y="7"/>
                  </a:cubicBezTo>
                  <a:cubicBezTo>
                    <a:pt x="280" y="7"/>
                    <a:pt x="281" y="7"/>
                    <a:pt x="281" y="7"/>
                  </a:cubicBezTo>
                  <a:cubicBezTo>
                    <a:pt x="281" y="8"/>
                    <a:pt x="281" y="8"/>
                    <a:pt x="281" y="9"/>
                  </a:cubicBezTo>
                  <a:cubicBezTo>
                    <a:pt x="281" y="9"/>
                    <a:pt x="281" y="10"/>
                    <a:pt x="281" y="12"/>
                  </a:cubicBezTo>
                  <a:cubicBezTo>
                    <a:pt x="281" y="16"/>
                    <a:pt x="281" y="16"/>
                    <a:pt x="281" y="16"/>
                  </a:cubicBezTo>
                  <a:cubicBezTo>
                    <a:pt x="281" y="17"/>
                    <a:pt x="281" y="18"/>
                    <a:pt x="281" y="18"/>
                  </a:cubicBezTo>
                  <a:cubicBezTo>
                    <a:pt x="281" y="19"/>
                    <a:pt x="281" y="20"/>
                    <a:pt x="280" y="20"/>
                  </a:cubicBezTo>
                  <a:cubicBezTo>
                    <a:pt x="280" y="20"/>
                    <a:pt x="280" y="21"/>
                    <a:pt x="280" y="21"/>
                  </a:cubicBezTo>
                  <a:cubicBezTo>
                    <a:pt x="280" y="21"/>
                    <a:pt x="280" y="21"/>
                    <a:pt x="280" y="21"/>
                  </a:cubicBezTo>
                  <a:cubicBezTo>
                    <a:pt x="280" y="21"/>
                    <a:pt x="279" y="21"/>
                    <a:pt x="279" y="21"/>
                  </a:cubicBezTo>
                  <a:cubicBezTo>
                    <a:pt x="279" y="21"/>
                    <a:pt x="279" y="21"/>
                    <a:pt x="279" y="21"/>
                  </a:cubicBezTo>
                  <a:cubicBezTo>
                    <a:pt x="279" y="21"/>
                    <a:pt x="279" y="21"/>
                    <a:pt x="279" y="21"/>
                  </a:cubicBezTo>
                  <a:cubicBezTo>
                    <a:pt x="279" y="22"/>
                    <a:pt x="279" y="22"/>
                    <a:pt x="279" y="22"/>
                  </a:cubicBezTo>
                  <a:cubicBezTo>
                    <a:pt x="280" y="22"/>
                    <a:pt x="280" y="22"/>
                    <a:pt x="281" y="22"/>
                  </a:cubicBezTo>
                  <a:cubicBezTo>
                    <a:pt x="281" y="22"/>
                    <a:pt x="282" y="22"/>
                    <a:pt x="282" y="22"/>
                  </a:cubicBezTo>
                  <a:cubicBezTo>
                    <a:pt x="282" y="22"/>
                    <a:pt x="283" y="22"/>
                    <a:pt x="283" y="22"/>
                  </a:cubicBezTo>
                  <a:cubicBezTo>
                    <a:pt x="284" y="22"/>
                    <a:pt x="285" y="22"/>
                    <a:pt x="285" y="22"/>
                  </a:cubicBezTo>
                  <a:cubicBezTo>
                    <a:pt x="286" y="22"/>
                    <a:pt x="286" y="22"/>
                    <a:pt x="286" y="22"/>
                  </a:cubicBezTo>
                  <a:cubicBezTo>
                    <a:pt x="286" y="22"/>
                    <a:pt x="286" y="22"/>
                    <a:pt x="286" y="22"/>
                  </a:cubicBezTo>
                  <a:cubicBezTo>
                    <a:pt x="286" y="22"/>
                    <a:pt x="286" y="22"/>
                    <a:pt x="286" y="22"/>
                  </a:cubicBezTo>
                  <a:cubicBezTo>
                    <a:pt x="287" y="22"/>
                    <a:pt x="287" y="22"/>
                    <a:pt x="288" y="22"/>
                  </a:cubicBezTo>
                  <a:cubicBezTo>
                    <a:pt x="288" y="22"/>
                    <a:pt x="288" y="22"/>
                    <a:pt x="289" y="22"/>
                  </a:cubicBezTo>
                  <a:cubicBezTo>
                    <a:pt x="289" y="22"/>
                    <a:pt x="289" y="22"/>
                    <a:pt x="290" y="22"/>
                  </a:cubicBezTo>
                  <a:cubicBezTo>
                    <a:pt x="290" y="22"/>
                    <a:pt x="291" y="22"/>
                    <a:pt x="291" y="22"/>
                  </a:cubicBezTo>
                  <a:cubicBezTo>
                    <a:pt x="291" y="22"/>
                    <a:pt x="291" y="22"/>
                    <a:pt x="291" y="22"/>
                  </a:cubicBezTo>
                  <a:cubicBezTo>
                    <a:pt x="291" y="22"/>
                    <a:pt x="291" y="22"/>
                    <a:pt x="291" y="22"/>
                  </a:cubicBezTo>
                  <a:cubicBezTo>
                    <a:pt x="291" y="21"/>
                    <a:pt x="291" y="21"/>
                    <a:pt x="291" y="21"/>
                  </a:cubicBezTo>
                  <a:cubicBezTo>
                    <a:pt x="291" y="21"/>
                    <a:pt x="291" y="21"/>
                    <a:pt x="291" y="21"/>
                  </a:cubicBezTo>
                  <a:cubicBezTo>
                    <a:pt x="291" y="21"/>
                    <a:pt x="291" y="21"/>
                    <a:pt x="291" y="21"/>
                  </a:cubicBezTo>
                  <a:cubicBezTo>
                    <a:pt x="290" y="21"/>
                    <a:pt x="290" y="21"/>
                    <a:pt x="290" y="21"/>
                  </a:cubicBezTo>
                  <a:cubicBezTo>
                    <a:pt x="290" y="21"/>
                    <a:pt x="290" y="21"/>
                    <a:pt x="290" y="21"/>
                  </a:cubicBezTo>
                  <a:cubicBezTo>
                    <a:pt x="290" y="21"/>
                    <a:pt x="290" y="20"/>
                    <a:pt x="290" y="20"/>
                  </a:cubicBezTo>
                  <a:cubicBezTo>
                    <a:pt x="290" y="20"/>
                    <a:pt x="290" y="20"/>
                    <a:pt x="290" y="19"/>
                  </a:cubicBezTo>
                  <a:cubicBezTo>
                    <a:pt x="291" y="17"/>
                    <a:pt x="291" y="17"/>
                    <a:pt x="291" y="17"/>
                  </a:cubicBezTo>
                  <a:cubicBezTo>
                    <a:pt x="291" y="17"/>
                    <a:pt x="291" y="16"/>
                    <a:pt x="291" y="16"/>
                  </a:cubicBezTo>
                  <a:cubicBezTo>
                    <a:pt x="291" y="16"/>
                    <a:pt x="291" y="16"/>
                    <a:pt x="291" y="16"/>
                  </a:cubicBezTo>
                  <a:cubicBezTo>
                    <a:pt x="297" y="16"/>
                    <a:pt x="297" y="16"/>
                    <a:pt x="297" y="16"/>
                  </a:cubicBezTo>
                  <a:cubicBezTo>
                    <a:pt x="297" y="16"/>
                    <a:pt x="297" y="16"/>
                    <a:pt x="297" y="16"/>
                  </a:cubicBezTo>
                  <a:cubicBezTo>
                    <a:pt x="297" y="16"/>
                    <a:pt x="297" y="17"/>
                    <a:pt x="297" y="17"/>
                  </a:cubicBezTo>
                  <a:cubicBezTo>
                    <a:pt x="299" y="21"/>
                    <a:pt x="299" y="21"/>
                    <a:pt x="299" y="21"/>
                  </a:cubicBezTo>
                  <a:cubicBezTo>
                    <a:pt x="299" y="21"/>
                    <a:pt x="299" y="21"/>
                    <a:pt x="299" y="21"/>
                  </a:cubicBezTo>
                  <a:cubicBezTo>
                    <a:pt x="298" y="21"/>
                    <a:pt x="298" y="21"/>
                    <a:pt x="298" y="21"/>
                  </a:cubicBezTo>
                  <a:cubicBezTo>
                    <a:pt x="298" y="21"/>
                    <a:pt x="298" y="21"/>
                    <a:pt x="298" y="21"/>
                  </a:cubicBezTo>
                  <a:cubicBezTo>
                    <a:pt x="298" y="21"/>
                    <a:pt x="298" y="21"/>
                    <a:pt x="298" y="21"/>
                  </a:cubicBezTo>
                  <a:cubicBezTo>
                    <a:pt x="298" y="22"/>
                    <a:pt x="298" y="22"/>
                    <a:pt x="298" y="22"/>
                  </a:cubicBezTo>
                  <a:cubicBezTo>
                    <a:pt x="298" y="22"/>
                    <a:pt x="298" y="22"/>
                    <a:pt x="299" y="22"/>
                  </a:cubicBezTo>
                  <a:cubicBezTo>
                    <a:pt x="300" y="22"/>
                    <a:pt x="300" y="22"/>
                    <a:pt x="301" y="22"/>
                  </a:cubicBezTo>
                  <a:cubicBezTo>
                    <a:pt x="303" y="22"/>
                    <a:pt x="303" y="22"/>
                    <a:pt x="303" y="22"/>
                  </a:cubicBezTo>
                  <a:cubicBezTo>
                    <a:pt x="303" y="22"/>
                    <a:pt x="304" y="22"/>
                    <a:pt x="304" y="22"/>
                  </a:cubicBezTo>
                  <a:cubicBezTo>
                    <a:pt x="304" y="22"/>
                    <a:pt x="304" y="22"/>
                    <a:pt x="304" y="21"/>
                  </a:cubicBezTo>
                  <a:cubicBezTo>
                    <a:pt x="304" y="21"/>
                    <a:pt x="304" y="21"/>
                    <a:pt x="304" y="21"/>
                  </a:cubicBezTo>
                  <a:cubicBezTo>
                    <a:pt x="303" y="21"/>
                    <a:pt x="303" y="21"/>
                    <a:pt x="303" y="21"/>
                  </a:cubicBezTo>
                  <a:cubicBezTo>
                    <a:pt x="303" y="21"/>
                    <a:pt x="303" y="21"/>
                    <a:pt x="303" y="21"/>
                  </a:cubicBezTo>
                  <a:cubicBezTo>
                    <a:pt x="302" y="21"/>
                    <a:pt x="302" y="21"/>
                    <a:pt x="302" y="21"/>
                  </a:cubicBezTo>
                  <a:cubicBezTo>
                    <a:pt x="302" y="20"/>
                    <a:pt x="301" y="20"/>
                    <a:pt x="301" y="19"/>
                  </a:cubicBezTo>
                  <a:cubicBezTo>
                    <a:pt x="300" y="18"/>
                    <a:pt x="300" y="16"/>
                    <a:pt x="299" y="14"/>
                  </a:cubicBezTo>
                  <a:cubicBezTo>
                    <a:pt x="298" y="12"/>
                    <a:pt x="297" y="11"/>
                    <a:pt x="297" y="9"/>
                  </a:cubicBezTo>
                  <a:cubicBezTo>
                    <a:pt x="296" y="7"/>
                    <a:pt x="296" y="6"/>
                    <a:pt x="295" y="6"/>
                  </a:cubicBezTo>
                  <a:cubicBezTo>
                    <a:pt x="295" y="6"/>
                    <a:pt x="295" y="6"/>
                    <a:pt x="295" y="5"/>
                  </a:cubicBezTo>
                  <a:cubicBezTo>
                    <a:pt x="295" y="5"/>
                    <a:pt x="295" y="5"/>
                    <a:pt x="295" y="5"/>
                  </a:cubicBezTo>
                  <a:close/>
                  <a:moveTo>
                    <a:pt x="211" y="5"/>
                  </a:moveTo>
                  <a:cubicBezTo>
                    <a:pt x="211" y="5"/>
                    <a:pt x="211" y="5"/>
                    <a:pt x="211" y="6"/>
                  </a:cubicBezTo>
                  <a:cubicBezTo>
                    <a:pt x="211" y="6"/>
                    <a:pt x="211" y="6"/>
                    <a:pt x="211" y="6"/>
                  </a:cubicBezTo>
                  <a:cubicBezTo>
                    <a:pt x="211" y="19"/>
                    <a:pt x="211" y="19"/>
                    <a:pt x="211" y="19"/>
                  </a:cubicBezTo>
                  <a:cubicBezTo>
                    <a:pt x="211" y="19"/>
                    <a:pt x="211" y="20"/>
                    <a:pt x="210" y="21"/>
                  </a:cubicBezTo>
                  <a:cubicBezTo>
                    <a:pt x="210" y="21"/>
                    <a:pt x="210" y="21"/>
                    <a:pt x="210" y="21"/>
                  </a:cubicBezTo>
                  <a:cubicBezTo>
                    <a:pt x="210" y="21"/>
                    <a:pt x="210" y="21"/>
                    <a:pt x="209" y="21"/>
                  </a:cubicBezTo>
                  <a:cubicBezTo>
                    <a:pt x="209" y="21"/>
                    <a:pt x="209" y="21"/>
                    <a:pt x="209" y="21"/>
                  </a:cubicBezTo>
                  <a:cubicBezTo>
                    <a:pt x="209" y="21"/>
                    <a:pt x="209" y="21"/>
                    <a:pt x="209" y="21"/>
                  </a:cubicBezTo>
                  <a:cubicBezTo>
                    <a:pt x="209" y="21"/>
                    <a:pt x="209" y="21"/>
                    <a:pt x="209" y="22"/>
                  </a:cubicBezTo>
                  <a:cubicBezTo>
                    <a:pt x="209" y="22"/>
                    <a:pt x="209" y="22"/>
                    <a:pt x="209" y="22"/>
                  </a:cubicBezTo>
                  <a:cubicBezTo>
                    <a:pt x="209" y="22"/>
                    <a:pt x="209" y="22"/>
                    <a:pt x="209" y="22"/>
                  </a:cubicBezTo>
                  <a:cubicBezTo>
                    <a:pt x="210" y="22"/>
                    <a:pt x="210" y="22"/>
                    <a:pt x="211" y="22"/>
                  </a:cubicBezTo>
                  <a:cubicBezTo>
                    <a:pt x="211" y="22"/>
                    <a:pt x="211" y="22"/>
                    <a:pt x="212" y="22"/>
                  </a:cubicBezTo>
                  <a:cubicBezTo>
                    <a:pt x="212" y="22"/>
                    <a:pt x="212" y="22"/>
                    <a:pt x="213" y="22"/>
                  </a:cubicBezTo>
                  <a:cubicBezTo>
                    <a:pt x="213" y="22"/>
                    <a:pt x="214" y="22"/>
                    <a:pt x="214" y="22"/>
                  </a:cubicBezTo>
                  <a:cubicBezTo>
                    <a:pt x="214" y="22"/>
                    <a:pt x="215" y="22"/>
                    <a:pt x="215" y="22"/>
                  </a:cubicBezTo>
                  <a:cubicBezTo>
                    <a:pt x="215" y="22"/>
                    <a:pt x="215" y="22"/>
                    <a:pt x="215" y="22"/>
                  </a:cubicBezTo>
                  <a:cubicBezTo>
                    <a:pt x="215" y="21"/>
                    <a:pt x="215" y="21"/>
                    <a:pt x="215" y="21"/>
                  </a:cubicBezTo>
                  <a:cubicBezTo>
                    <a:pt x="215" y="21"/>
                    <a:pt x="215" y="21"/>
                    <a:pt x="214" y="21"/>
                  </a:cubicBezTo>
                  <a:cubicBezTo>
                    <a:pt x="214" y="21"/>
                    <a:pt x="214" y="21"/>
                    <a:pt x="214" y="21"/>
                  </a:cubicBezTo>
                  <a:cubicBezTo>
                    <a:pt x="214" y="21"/>
                    <a:pt x="213" y="21"/>
                    <a:pt x="213" y="21"/>
                  </a:cubicBezTo>
                  <a:cubicBezTo>
                    <a:pt x="213" y="21"/>
                    <a:pt x="213" y="21"/>
                    <a:pt x="213" y="21"/>
                  </a:cubicBezTo>
                  <a:cubicBezTo>
                    <a:pt x="213" y="20"/>
                    <a:pt x="213" y="20"/>
                    <a:pt x="213" y="19"/>
                  </a:cubicBezTo>
                  <a:cubicBezTo>
                    <a:pt x="212" y="10"/>
                    <a:pt x="212" y="10"/>
                    <a:pt x="212" y="10"/>
                  </a:cubicBezTo>
                  <a:cubicBezTo>
                    <a:pt x="212" y="10"/>
                    <a:pt x="212" y="10"/>
                    <a:pt x="212" y="10"/>
                  </a:cubicBezTo>
                  <a:cubicBezTo>
                    <a:pt x="213" y="10"/>
                    <a:pt x="213" y="11"/>
                    <a:pt x="214" y="12"/>
                  </a:cubicBezTo>
                  <a:cubicBezTo>
                    <a:pt x="215" y="13"/>
                    <a:pt x="216" y="14"/>
                    <a:pt x="217" y="15"/>
                  </a:cubicBezTo>
                  <a:cubicBezTo>
                    <a:pt x="219" y="17"/>
                    <a:pt x="220" y="18"/>
                    <a:pt x="221" y="19"/>
                  </a:cubicBezTo>
                  <a:cubicBezTo>
                    <a:pt x="222" y="20"/>
                    <a:pt x="223" y="21"/>
                    <a:pt x="224" y="22"/>
                  </a:cubicBezTo>
                  <a:cubicBezTo>
                    <a:pt x="224" y="22"/>
                    <a:pt x="224" y="22"/>
                    <a:pt x="224" y="22"/>
                  </a:cubicBezTo>
                  <a:cubicBezTo>
                    <a:pt x="224" y="22"/>
                    <a:pt x="225" y="22"/>
                    <a:pt x="225" y="22"/>
                  </a:cubicBezTo>
                  <a:cubicBezTo>
                    <a:pt x="225" y="22"/>
                    <a:pt x="225" y="22"/>
                    <a:pt x="225" y="22"/>
                  </a:cubicBezTo>
                  <a:cubicBezTo>
                    <a:pt x="225" y="22"/>
                    <a:pt x="225" y="22"/>
                    <a:pt x="225" y="21"/>
                  </a:cubicBezTo>
                  <a:cubicBezTo>
                    <a:pt x="225" y="8"/>
                    <a:pt x="225" y="8"/>
                    <a:pt x="225" y="8"/>
                  </a:cubicBezTo>
                  <a:cubicBezTo>
                    <a:pt x="225" y="7"/>
                    <a:pt x="225" y="7"/>
                    <a:pt x="226" y="7"/>
                  </a:cubicBezTo>
                  <a:cubicBezTo>
                    <a:pt x="226" y="6"/>
                    <a:pt x="226" y="6"/>
                    <a:pt x="226" y="6"/>
                  </a:cubicBezTo>
                  <a:cubicBezTo>
                    <a:pt x="226" y="6"/>
                    <a:pt x="226" y="6"/>
                    <a:pt x="226" y="6"/>
                  </a:cubicBezTo>
                  <a:cubicBezTo>
                    <a:pt x="227" y="6"/>
                    <a:pt x="227" y="6"/>
                    <a:pt x="227" y="6"/>
                  </a:cubicBezTo>
                  <a:cubicBezTo>
                    <a:pt x="227" y="6"/>
                    <a:pt x="227" y="6"/>
                    <a:pt x="227" y="6"/>
                  </a:cubicBezTo>
                  <a:cubicBezTo>
                    <a:pt x="227" y="6"/>
                    <a:pt x="227" y="6"/>
                    <a:pt x="227" y="6"/>
                  </a:cubicBezTo>
                  <a:cubicBezTo>
                    <a:pt x="227" y="6"/>
                    <a:pt x="227" y="6"/>
                    <a:pt x="227" y="6"/>
                  </a:cubicBezTo>
                  <a:cubicBezTo>
                    <a:pt x="227" y="6"/>
                    <a:pt x="227" y="6"/>
                    <a:pt x="227" y="6"/>
                  </a:cubicBezTo>
                  <a:cubicBezTo>
                    <a:pt x="226" y="6"/>
                    <a:pt x="226" y="6"/>
                    <a:pt x="225" y="6"/>
                  </a:cubicBezTo>
                  <a:cubicBezTo>
                    <a:pt x="225" y="6"/>
                    <a:pt x="225" y="6"/>
                    <a:pt x="225" y="6"/>
                  </a:cubicBezTo>
                  <a:cubicBezTo>
                    <a:pt x="224" y="6"/>
                    <a:pt x="224" y="6"/>
                    <a:pt x="223" y="6"/>
                  </a:cubicBezTo>
                  <a:cubicBezTo>
                    <a:pt x="223" y="6"/>
                    <a:pt x="222" y="6"/>
                    <a:pt x="222" y="6"/>
                  </a:cubicBezTo>
                  <a:cubicBezTo>
                    <a:pt x="222" y="6"/>
                    <a:pt x="221" y="6"/>
                    <a:pt x="221" y="6"/>
                  </a:cubicBezTo>
                  <a:cubicBezTo>
                    <a:pt x="221" y="6"/>
                    <a:pt x="221" y="6"/>
                    <a:pt x="221" y="6"/>
                  </a:cubicBezTo>
                  <a:cubicBezTo>
                    <a:pt x="221" y="6"/>
                    <a:pt x="221" y="6"/>
                    <a:pt x="221" y="6"/>
                  </a:cubicBezTo>
                  <a:cubicBezTo>
                    <a:pt x="221" y="6"/>
                    <a:pt x="221" y="6"/>
                    <a:pt x="222" y="6"/>
                  </a:cubicBezTo>
                  <a:cubicBezTo>
                    <a:pt x="222" y="6"/>
                    <a:pt x="222" y="6"/>
                    <a:pt x="222" y="6"/>
                  </a:cubicBezTo>
                  <a:cubicBezTo>
                    <a:pt x="222" y="6"/>
                    <a:pt x="223" y="6"/>
                    <a:pt x="223" y="6"/>
                  </a:cubicBezTo>
                  <a:cubicBezTo>
                    <a:pt x="223" y="6"/>
                    <a:pt x="223" y="7"/>
                    <a:pt x="223" y="7"/>
                  </a:cubicBezTo>
                  <a:cubicBezTo>
                    <a:pt x="223" y="7"/>
                    <a:pt x="223" y="8"/>
                    <a:pt x="223" y="8"/>
                  </a:cubicBezTo>
                  <a:cubicBezTo>
                    <a:pt x="224" y="18"/>
                    <a:pt x="224" y="18"/>
                    <a:pt x="224" y="18"/>
                  </a:cubicBezTo>
                  <a:cubicBezTo>
                    <a:pt x="224" y="18"/>
                    <a:pt x="224" y="18"/>
                    <a:pt x="224" y="18"/>
                  </a:cubicBezTo>
                  <a:cubicBezTo>
                    <a:pt x="223" y="17"/>
                    <a:pt x="223" y="17"/>
                    <a:pt x="223" y="17"/>
                  </a:cubicBezTo>
                  <a:cubicBezTo>
                    <a:pt x="222" y="16"/>
                    <a:pt x="221" y="15"/>
                    <a:pt x="221" y="15"/>
                  </a:cubicBezTo>
                  <a:cubicBezTo>
                    <a:pt x="220" y="14"/>
                    <a:pt x="219" y="13"/>
                    <a:pt x="219" y="13"/>
                  </a:cubicBezTo>
                  <a:cubicBezTo>
                    <a:pt x="217" y="11"/>
                    <a:pt x="216" y="10"/>
                    <a:pt x="214" y="8"/>
                  </a:cubicBezTo>
                  <a:cubicBezTo>
                    <a:pt x="213" y="7"/>
                    <a:pt x="212" y="6"/>
                    <a:pt x="212" y="6"/>
                  </a:cubicBezTo>
                  <a:cubicBezTo>
                    <a:pt x="212" y="6"/>
                    <a:pt x="212" y="6"/>
                    <a:pt x="212" y="6"/>
                  </a:cubicBezTo>
                  <a:cubicBezTo>
                    <a:pt x="211" y="5"/>
                    <a:pt x="211" y="5"/>
                    <a:pt x="211" y="5"/>
                  </a:cubicBezTo>
                  <a:close/>
                  <a:moveTo>
                    <a:pt x="6" y="5"/>
                  </a:moveTo>
                  <a:cubicBezTo>
                    <a:pt x="5" y="6"/>
                    <a:pt x="3" y="6"/>
                    <a:pt x="2" y="7"/>
                  </a:cubicBezTo>
                  <a:cubicBezTo>
                    <a:pt x="1" y="7"/>
                    <a:pt x="1" y="8"/>
                    <a:pt x="1" y="10"/>
                  </a:cubicBezTo>
                  <a:cubicBezTo>
                    <a:pt x="1" y="11"/>
                    <a:pt x="1" y="11"/>
                    <a:pt x="2" y="12"/>
                  </a:cubicBezTo>
                  <a:cubicBezTo>
                    <a:pt x="2" y="13"/>
                    <a:pt x="3" y="14"/>
                    <a:pt x="4" y="14"/>
                  </a:cubicBezTo>
                  <a:cubicBezTo>
                    <a:pt x="5" y="15"/>
                    <a:pt x="5" y="15"/>
                    <a:pt x="5" y="15"/>
                  </a:cubicBezTo>
                  <a:cubicBezTo>
                    <a:pt x="6" y="16"/>
                    <a:pt x="7" y="16"/>
                    <a:pt x="7" y="17"/>
                  </a:cubicBezTo>
                  <a:cubicBezTo>
                    <a:pt x="8" y="17"/>
                    <a:pt x="8" y="18"/>
                    <a:pt x="8" y="18"/>
                  </a:cubicBezTo>
                  <a:cubicBezTo>
                    <a:pt x="8" y="19"/>
                    <a:pt x="7" y="20"/>
                    <a:pt x="7" y="20"/>
                  </a:cubicBezTo>
                  <a:cubicBezTo>
                    <a:pt x="6" y="21"/>
                    <a:pt x="6" y="21"/>
                    <a:pt x="5" y="21"/>
                  </a:cubicBezTo>
                  <a:cubicBezTo>
                    <a:pt x="4" y="21"/>
                    <a:pt x="3" y="21"/>
                    <a:pt x="3" y="20"/>
                  </a:cubicBezTo>
                  <a:cubicBezTo>
                    <a:pt x="2" y="20"/>
                    <a:pt x="1" y="20"/>
                    <a:pt x="1" y="19"/>
                  </a:cubicBezTo>
                  <a:cubicBezTo>
                    <a:pt x="1" y="19"/>
                    <a:pt x="1" y="18"/>
                    <a:pt x="1" y="18"/>
                  </a:cubicBezTo>
                  <a:cubicBezTo>
                    <a:pt x="1" y="18"/>
                    <a:pt x="1" y="18"/>
                    <a:pt x="1" y="18"/>
                  </a:cubicBezTo>
                  <a:cubicBezTo>
                    <a:pt x="1" y="18"/>
                    <a:pt x="1" y="18"/>
                    <a:pt x="1" y="17"/>
                  </a:cubicBezTo>
                  <a:cubicBezTo>
                    <a:pt x="1" y="17"/>
                    <a:pt x="1" y="17"/>
                    <a:pt x="1" y="17"/>
                  </a:cubicBezTo>
                  <a:cubicBezTo>
                    <a:pt x="1" y="17"/>
                    <a:pt x="1" y="17"/>
                    <a:pt x="1" y="18"/>
                  </a:cubicBezTo>
                  <a:cubicBezTo>
                    <a:pt x="0" y="18"/>
                    <a:pt x="0" y="18"/>
                    <a:pt x="0" y="18"/>
                  </a:cubicBezTo>
                  <a:cubicBezTo>
                    <a:pt x="0" y="18"/>
                    <a:pt x="0" y="18"/>
                    <a:pt x="0" y="19"/>
                  </a:cubicBezTo>
                  <a:cubicBezTo>
                    <a:pt x="0" y="20"/>
                    <a:pt x="0" y="20"/>
                    <a:pt x="0" y="21"/>
                  </a:cubicBezTo>
                  <a:cubicBezTo>
                    <a:pt x="0" y="21"/>
                    <a:pt x="0" y="21"/>
                    <a:pt x="0" y="21"/>
                  </a:cubicBezTo>
                  <a:cubicBezTo>
                    <a:pt x="0" y="21"/>
                    <a:pt x="1" y="21"/>
                    <a:pt x="1" y="21"/>
                  </a:cubicBezTo>
                  <a:cubicBezTo>
                    <a:pt x="1" y="22"/>
                    <a:pt x="2" y="22"/>
                    <a:pt x="2" y="22"/>
                  </a:cubicBezTo>
                  <a:cubicBezTo>
                    <a:pt x="3" y="22"/>
                    <a:pt x="4" y="22"/>
                    <a:pt x="4" y="22"/>
                  </a:cubicBezTo>
                  <a:cubicBezTo>
                    <a:pt x="5" y="22"/>
                    <a:pt x="5" y="22"/>
                    <a:pt x="6" y="22"/>
                  </a:cubicBezTo>
                  <a:cubicBezTo>
                    <a:pt x="7" y="22"/>
                    <a:pt x="7" y="21"/>
                    <a:pt x="8" y="21"/>
                  </a:cubicBezTo>
                  <a:cubicBezTo>
                    <a:pt x="9" y="21"/>
                    <a:pt x="9" y="20"/>
                    <a:pt x="10" y="19"/>
                  </a:cubicBezTo>
                  <a:cubicBezTo>
                    <a:pt x="10" y="19"/>
                    <a:pt x="10" y="18"/>
                    <a:pt x="10" y="17"/>
                  </a:cubicBezTo>
                  <a:cubicBezTo>
                    <a:pt x="10" y="16"/>
                    <a:pt x="10" y="15"/>
                    <a:pt x="9" y="14"/>
                  </a:cubicBezTo>
                  <a:cubicBezTo>
                    <a:pt x="9" y="14"/>
                    <a:pt x="8" y="13"/>
                    <a:pt x="6" y="12"/>
                  </a:cubicBezTo>
                  <a:cubicBezTo>
                    <a:pt x="5" y="12"/>
                    <a:pt x="5" y="12"/>
                    <a:pt x="5" y="12"/>
                  </a:cubicBezTo>
                  <a:cubicBezTo>
                    <a:pt x="4" y="11"/>
                    <a:pt x="4" y="11"/>
                    <a:pt x="4" y="10"/>
                  </a:cubicBezTo>
                  <a:cubicBezTo>
                    <a:pt x="3" y="10"/>
                    <a:pt x="3" y="9"/>
                    <a:pt x="3" y="9"/>
                  </a:cubicBezTo>
                  <a:cubicBezTo>
                    <a:pt x="3" y="8"/>
                    <a:pt x="3" y="7"/>
                    <a:pt x="4" y="7"/>
                  </a:cubicBezTo>
                  <a:cubicBezTo>
                    <a:pt x="5" y="7"/>
                    <a:pt x="5" y="7"/>
                    <a:pt x="6" y="7"/>
                  </a:cubicBezTo>
                  <a:cubicBezTo>
                    <a:pt x="7" y="7"/>
                    <a:pt x="7" y="7"/>
                    <a:pt x="8" y="7"/>
                  </a:cubicBezTo>
                  <a:cubicBezTo>
                    <a:pt x="8" y="7"/>
                    <a:pt x="8" y="7"/>
                    <a:pt x="8" y="8"/>
                  </a:cubicBezTo>
                  <a:cubicBezTo>
                    <a:pt x="9" y="8"/>
                    <a:pt x="9" y="8"/>
                    <a:pt x="9" y="8"/>
                  </a:cubicBezTo>
                  <a:cubicBezTo>
                    <a:pt x="9" y="9"/>
                    <a:pt x="9" y="9"/>
                    <a:pt x="9" y="9"/>
                  </a:cubicBezTo>
                  <a:cubicBezTo>
                    <a:pt x="9" y="9"/>
                    <a:pt x="9" y="9"/>
                    <a:pt x="9" y="9"/>
                  </a:cubicBezTo>
                  <a:cubicBezTo>
                    <a:pt x="10" y="9"/>
                    <a:pt x="10" y="9"/>
                    <a:pt x="10" y="9"/>
                  </a:cubicBezTo>
                  <a:cubicBezTo>
                    <a:pt x="10" y="8"/>
                    <a:pt x="10" y="7"/>
                    <a:pt x="10" y="7"/>
                  </a:cubicBezTo>
                  <a:cubicBezTo>
                    <a:pt x="10" y="6"/>
                    <a:pt x="10" y="6"/>
                    <a:pt x="10" y="6"/>
                  </a:cubicBezTo>
                  <a:cubicBezTo>
                    <a:pt x="10" y="6"/>
                    <a:pt x="10" y="6"/>
                    <a:pt x="10" y="6"/>
                  </a:cubicBezTo>
                  <a:cubicBezTo>
                    <a:pt x="10" y="6"/>
                    <a:pt x="9" y="6"/>
                    <a:pt x="9" y="6"/>
                  </a:cubicBezTo>
                  <a:cubicBezTo>
                    <a:pt x="9" y="6"/>
                    <a:pt x="9" y="6"/>
                    <a:pt x="8" y="6"/>
                  </a:cubicBezTo>
                  <a:cubicBezTo>
                    <a:pt x="8" y="6"/>
                    <a:pt x="7" y="6"/>
                    <a:pt x="6" y="5"/>
                  </a:cubicBezTo>
                  <a:close/>
                  <a:moveTo>
                    <a:pt x="36" y="5"/>
                  </a:moveTo>
                  <a:cubicBezTo>
                    <a:pt x="34" y="5"/>
                    <a:pt x="33" y="6"/>
                    <a:pt x="31" y="6"/>
                  </a:cubicBezTo>
                  <a:cubicBezTo>
                    <a:pt x="30" y="6"/>
                    <a:pt x="29" y="7"/>
                    <a:pt x="29" y="8"/>
                  </a:cubicBezTo>
                  <a:cubicBezTo>
                    <a:pt x="28" y="9"/>
                    <a:pt x="27" y="10"/>
                    <a:pt x="27" y="11"/>
                  </a:cubicBezTo>
                  <a:cubicBezTo>
                    <a:pt x="26" y="12"/>
                    <a:pt x="26" y="13"/>
                    <a:pt x="26" y="13"/>
                  </a:cubicBezTo>
                  <a:cubicBezTo>
                    <a:pt x="26" y="15"/>
                    <a:pt x="26" y="16"/>
                    <a:pt x="27" y="17"/>
                  </a:cubicBezTo>
                  <a:cubicBezTo>
                    <a:pt x="27" y="18"/>
                    <a:pt x="28" y="19"/>
                    <a:pt x="29" y="20"/>
                  </a:cubicBezTo>
                  <a:cubicBezTo>
                    <a:pt x="30" y="20"/>
                    <a:pt x="31" y="21"/>
                    <a:pt x="32" y="21"/>
                  </a:cubicBezTo>
                  <a:cubicBezTo>
                    <a:pt x="33" y="22"/>
                    <a:pt x="35" y="22"/>
                    <a:pt x="36" y="22"/>
                  </a:cubicBezTo>
                  <a:cubicBezTo>
                    <a:pt x="37" y="22"/>
                    <a:pt x="38" y="22"/>
                    <a:pt x="39" y="22"/>
                  </a:cubicBezTo>
                  <a:cubicBezTo>
                    <a:pt x="39" y="22"/>
                    <a:pt x="40" y="22"/>
                    <a:pt x="40" y="22"/>
                  </a:cubicBezTo>
                  <a:cubicBezTo>
                    <a:pt x="40" y="21"/>
                    <a:pt x="41" y="21"/>
                    <a:pt x="41" y="21"/>
                  </a:cubicBezTo>
                  <a:cubicBezTo>
                    <a:pt x="41" y="21"/>
                    <a:pt x="41" y="21"/>
                    <a:pt x="41" y="21"/>
                  </a:cubicBezTo>
                  <a:cubicBezTo>
                    <a:pt x="41" y="20"/>
                    <a:pt x="41" y="20"/>
                    <a:pt x="41" y="19"/>
                  </a:cubicBezTo>
                  <a:cubicBezTo>
                    <a:pt x="41" y="19"/>
                    <a:pt x="41" y="18"/>
                    <a:pt x="41" y="18"/>
                  </a:cubicBezTo>
                  <a:cubicBezTo>
                    <a:pt x="41" y="18"/>
                    <a:pt x="41" y="18"/>
                    <a:pt x="41" y="18"/>
                  </a:cubicBezTo>
                  <a:cubicBezTo>
                    <a:pt x="41" y="18"/>
                    <a:pt x="41" y="18"/>
                    <a:pt x="41" y="18"/>
                  </a:cubicBezTo>
                  <a:cubicBezTo>
                    <a:pt x="41" y="18"/>
                    <a:pt x="41" y="18"/>
                    <a:pt x="41" y="18"/>
                  </a:cubicBezTo>
                  <a:cubicBezTo>
                    <a:pt x="41" y="18"/>
                    <a:pt x="41" y="18"/>
                    <a:pt x="41" y="18"/>
                  </a:cubicBezTo>
                  <a:cubicBezTo>
                    <a:pt x="41" y="18"/>
                    <a:pt x="41" y="19"/>
                    <a:pt x="41" y="19"/>
                  </a:cubicBezTo>
                  <a:cubicBezTo>
                    <a:pt x="40" y="19"/>
                    <a:pt x="40" y="19"/>
                    <a:pt x="40" y="20"/>
                  </a:cubicBezTo>
                  <a:cubicBezTo>
                    <a:pt x="40" y="20"/>
                    <a:pt x="39" y="20"/>
                    <a:pt x="39" y="20"/>
                  </a:cubicBezTo>
                  <a:cubicBezTo>
                    <a:pt x="38" y="21"/>
                    <a:pt x="37" y="21"/>
                    <a:pt x="36" y="21"/>
                  </a:cubicBezTo>
                  <a:cubicBezTo>
                    <a:pt x="35" y="21"/>
                    <a:pt x="34" y="20"/>
                    <a:pt x="33" y="20"/>
                  </a:cubicBezTo>
                  <a:cubicBezTo>
                    <a:pt x="32" y="19"/>
                    <a:pt x="31" y="18"/>
                    <a:pt x="30" y="17"/>
                  </a:cubicBezTo>
                  <a:cubicBezTo>
                    <a:pt x="30" y="16"/>
                    <a:pt x="29" y="15"/>
                    <a:pt x="29" y="13"/>
                  </a:cubicBezTo>
                  <a:cubicBezTo>
                    <a:pt x="29" y="12"/>
                    <a:pt x="29" y="11"/>
                    <a:pt x="30" y="10"/>
                  </a:cubicBezTo>
                  <a:cubicBezTo>
                    <a:pt x="30" y="9"/>
                    <a:pt x="31" y="9"/>
                    <a:pt x="31" y="8"/>
                  </a:cubicBezTo>
                  <a:cubicBezTo>
                    <a:pt x="32" y="7"/>
                    <a:pt x="32" y="7"/>
                    <a:pt x="33" y="7"/>
                  </a:cubicBezTo>
                  <a:cubicBezTo>
                    <a:pt x="34" y="7"/>
                    <a:pt x="35" y="7"/>
                    <a:pt x="35" y="7"/>
                  </a:cubicBezTo>
                  <a:cubicBezTo>
                    <a:pt x="36" y="7"/>
                    <a:pt x="37" y="7"/>
                    <a:pt x="38" y="7"/>
                  </a:cubicBezTo>
                  <a:cubicBezTo>
                    <a:pt x="39" y="7"/>
                    <a:pt x="39" y="8"/>
                    <a:pt x="40" y="8"/>
                  </a:cubicBezTo>
                  <a:cubicBezTo>
                    <a:pt x="40" y="8"/>
                    <a:pt x="40" y="8"/>
                    <a:pt x="40" y="9"/>
                  </a:cubicBezTo>
                  <a:cubicBezTo>
                    <a:pt x="40" y="9"/>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9"/>
                    <a:pt x="41" y="9"/>
                    <a:pt x="41" y="9"/>
                  </a:cubicBezTo>
                  <a:cubicBezTo>
                    <a:pt x="41" y="8"/>
                    <a:pt x="41" y="8"/>
                    <a:pt x="41" y="7"/>
                  </a:cubicBezTo>
                  <a:cubicBezTo>
                    <a:pt x="41" y="7"/>
                    <a:pt x="41" y="7"/>
                    <a:pt x="41" y="7"/>
                  </a:cubicBezTo>
                  <a:cubicBezTo>
                    <a:pt x="41" y="7"/>
                    <a:pt x="41" y="6"/>
                    <a:pt x="41" y="6"/>
                  </a:cubicBezTo>
                  <a:cubicBezTo>
                    <a:pt x="41" y="6"/>
                    <a:pt x="41" y="6"/>
                    <a:pt x="41" y="6"/>
                  </a:cubicBezTo>
                  <a:cubicBezTo>
                    <a:pt x="41" y="6"/>
                    <a:pt x="41" y="6"/>
                    <a:pt x="41" y="6"/>
                  </a:cubicBezTo>
                  <a:cubicBezTo>
                    <a:pt x="41" y="6"/>
                    <a:pt x="40" y="6"/>
                    <a:pt x="40" y="6"/>
                  </a:cubicBezTo>
                  <a:cubicBezTo>
                    <a:pt x="40" y="6"/>
                    <a:pt x="39" y="6"/>
                    <a:pt x="39" y="6"/>
                  </a:cubicBezTo>
                  <a:cubicBezTo>
                    <a:pt x="38" y="6"/>
                    <a:pt x="38" y="6"/>
                    <a:pt x="37" y="6"/>
                  </a:cubicBezTo>
                  <a:cubicBezTo>
                    <a:pt x="37" y="6"/>
                    <a:pt x="36" y="5"/>
                    <a:pt x="36" y="5"/>
                  </a:cubicBezTo>
                  <a:close/>
                  <a:moveTo>
                    <a:pt x="75" y="5"/>
                  </a:moveTo>
                  <a:cubicBezTo>
                    <a:pt x="74" y="5"/>
                    <a:pt x="74" y="6"/>
                    <a:pt x="74" y="6"/>
                  </a:cubicBezTo>
                  <a:cubicBezTo>
                    <a:pt x="74" y="6"/>
                    <a:pt x="74" y="6"/>
                    <a:pt x="74" y="7"/>
                  </a:cubicBezTo>
                  <a:cubicBezTo>
                    <a:pt x="74" y="8"/>
                    <a:pt x="74" y="8"/>
                    <a:pt x="74" y="8"/>
                  </a:cubicBezTo>
                  <a:cubicBezTo>
                    <a:pt x="74" y="9"/>
                    <a:pt x="74" y="9"/>
                    <a:pt x="74" y="9"/>
                  </a:cubicBezTo>
                  <a:cubicBezTo>
                    <a:pt x="74" y="9"/>
                    <a:pt x="74" y="9"/>
                    <a:pt x="74" y="9"/>
                  </a:cubicBezTo>
                  <a:cubicBezTo>
                    <a:pt x="74" y="9"/>
                    <a:pt x="74" y="9"/>
                    <a:pt x="74" y="9"/>
                  </a:cubicBezTo>
                  <a:cubicBezTo>
                    <a:pt x="74" y="9"/>
                    <a:pt x="74" y="9"/>
                    <a:pt x="74" y="8"/>
                  </a:cubicBezTo>
                  <a:cubicBezTo>
                    <a:pt x="74" y="8"/>
                    <a:pt x="74" y="8"/>
                    <a:pt x="74" y="8"/>
                  </a:cubicBezTo>
                  <a:cubicBezTo>
                    <a:pt x="74" y="8"/>
                    <a:pt x="75" y="8"/>
                    <a:pt x="75" y="8"/>
                  </a:cubicBezTo>
                  <a:cubicBezTo>
                    <a:pt x="75" y="8"/>
                    <a:pt x="75" y="7"/>
                    <a:pt x="75" y="7"/>
                  </a:cubicBezTo>
                  <a:cubicBezTo>
                    <a:pt x="76" y="7"/>
                    <a:pt x="76" y="7"/>
                    <a:pt x="77" y="7"/>
                  </a:cubicBezTo>
                  <a:cubicBezTo>
                    <a:pt x="80" y="7"/>
                    <a:pt x="80" y="7"/>
                    <a:pt x="80" y="7"/>
                  </a:cubicBezTo>
                  <a:cubicBezTo>
                    <a:pt x="80" y="16"/>
                    <a:pt x="80" y="16"/>
                    <a:pt x="80" y="16"/>
                  </a:cubicBezTo>
                  <a:cubicBezTo>
                    <a:pt x="80" y="17"/>
                    <a:pt x="80" y="17"/>
                    <a:pt x="80" y="18"/>
                  </a:cubicBezTo>
                  <a:cubicBezTo>
                    <a:pt x="80" y="19"/>
                    <a:pt x="80" y="20"/>
                    <a:pt x="80" y="20"/>
                  </a:cubicBezTo>
                  <a:cubicBezTo>
                    <a:pt x="80" y="20"/>
                    <a:pt x="80" y="21"/>
                    <a:pt x="80" y="21"/>
                  </a:cubicBezTo>
                  <a:cubicBezTo>
                    <a:pt x="80" y="21"/>
                    <a:pt x="79" y="21"/>
                    <a:pt x="79" y="21"/>
                  </a:cubicBezTo>
                  <a:cubicBezTo>
                    <a:pt x="79" y="21"/>
                    <a:pt x="79" y="21"/>
                    <a:pt x="79" y="21"/>
                  </a:cubicBezTo>
                  <a:cubicBezTo>
                    <a:pt x="79" y="21"/>
                    <a:pt x="79" y="21"/>
                    <a:pt x="79" y="21"/>
                  </a:cubicBezTo>
                  <a:cubicBezTo>
                    <a:pt x="78" y="21"/>
                    <a:pt x="78" y="21"/>
                    <a:pt x="78" y="21"/>
                  </a:cubicBezTo>
                  <a:cubicBezTo>
                    <a:pt x="78" y="21"/>
                    <a:pt x="78" y="21"/>
                    <a:pt x="78" y="21"/>
                  </a:cubicBezTo>
                  <a:cubicBezTo>
                    <a:pt x="78" y="22"/>
                    <a:pt x="78" y="22"/>
                    <a:pt x="79" y="22"/>
                  </a:cubicBezTo>
                  <a:cubicBezTo>
                    <a:pt x="79" y="22"/>
                    <a:pt x="80" y="22"/>
                    <a:pt x="80" y="22"/>
                  </a:cubicBezTo>
                  <a:cubicBezTo>
                    <a:pt x="81" y="22"/>
                    <a:pt x="81" y="22"/>
                    <a:pt x="81" y="22"/>
                  </a:cubicBezTo>
                  <a:cubicBezTo>
                    <a:pt x="82" y="22"/>
                    <a:pt x="82" y="22"/>
                    <a:pt x="83" y="22"/>
                  </a:cubicBezTo>
                  <a:cubicBezTo>
                    <a:pt x="84" y="22"/>
                    <a:pt x="84" y="22"/>
                    <a:pt x="85" y="22"/>
                  </a:cubicBezTo>
                  <a:cubicBezTo>
                    <a:pt x="85" y="22"/>
                    <a:pt x="85" y="22"/>
                    <a:pt x="85" y="22"/>
                  </a:cubicBezTo>
                  <a:cubicBezTo>
                    <a:pt x="85" y="22"/>
                    <a:pt x="85" y="22"/>
                    <a:pt x="85" y="21"/>
                  </a:cubicBezTo>
                  <a:cubicBezTo>
                    <a:pt x="85" y="21"/>
                    <a:pt x="85" y="21"/>
                    <a:pt x="85" y="21"/>
                  </a:cubicBezTo>
                  <a:cubicBezTo>
                    <a:pt x="85" y="21"/>
                    <a:pt x="85" y="21"/>
                    <a:pt x="85" y="21"/>
                  </a:cubicBezTo>
                  <a:cubicBezTo>
                    <a:pt x="85" y="21"/>
                    <a:pt x="85" y="21"/>
                    <a:pt x="84" y="21"/>
                  </a:cubicBezTo>
                  <a:cubicBezTo>
                    <a:pt x="84" y="21"/>
                    <a:pt x="84" y="21"/>
                    <a:pt x="84" y="21"/>
                  </a:cubicBezTo>
                  <a:cubicBezTo>
                    <a:pt x="84" y="21"/>
                    <a:pt x="83" y="21"/>
                    <a:pt x="83" y="21"/>
                  </a:cubicBezTo>
                  <a:cubicBezTo>
                    <a:pt x="83" y="21"/>
                    <a:pt x="83" y="20"/>
                    <a:pt x="83" y="20"/>
                  </a:cubicBezTo>
                  <a:cubicBezTo>
                    <a:pt x="83" y="20"/>
                    <a:pt x="83" y="19"/>
                    <a:pt x="83" y="18"/>
                  </a:cubicBezTo>
                  <a:cubicBezTo>
                    <a:pt x="83" y="17"/>
                    <a:pt x="83" y="17"/>
                    <a:pt x="83" y="16"/>
                  </a:cubicBezTo>
                  <a:cubicBezTo>
                    <a:pt x="83" y="7"/>
                    <a:pt x="83" y="7"/>
                    <a:pt x="83" y="7"/>
                  </a:cubicBezTo>
                  <a:cubicBezTo>
                    <a:pt x="86" y="7"/>
                    <a:pt x="86" y="7"/>
                    <a:pt x="86" y="7"/>
                  </a:cubicBezTo>
                  <a:cubicBezTo>
                    <a:pt x="87" y="7"/>
                    <a:pt x="87" y="7"/>
                    <a:pt x="88" y="8"/>
                  </a:cubicBezTo>
                  <a:cubicBezTo>
                    <a:pt x="88" y="8"/>
                    <a:pt x="88" y="8"/>
                    <a:pt x="88" y="8"/>
                  </a:cubicBezTo>
                  <a:cubicBezTo>
                    <a:pt x="88" y="9"/>
                    <a:pt x="88" y="9"/>
                    <a:pt x="88" y="9"/>
                  </a:cubicBezTo>
                  <a:cubicBezTo>
                    <a:pt x="88" y="9"/>
                    <a:pt x="88" y="9"/>
                    <a:pt x="88" y="9"/>
                  </a:cubicBezTo>
                  <a:cubicBezTo>
                    <a:pt x="88" y="9"/>
                    <a:pt x="88" y="9"/>
                    <a:pt x="89" y="9"/>
                  </a:cubicBezTo>
                  <a:cubicBezTo>
                    <a:pt x="89" y="9"/>
                    <a:pt x="89" y="9"/>
                    <a:pt x="89" y="9"/>
                  </a:cubicBezTo>
                  <a:cubicBezTo>
                    <a:pt x="89" y="9"/>
                    <a:pt x="89" y="9"/>
                    <a:pt x="89" y="9"/>
                  </a:cubicBezTo>
                  <a:cubicBezTo>
                    <a:pt x="89" y="8"/>
                    <a:pt x="89" y="8"/>
                    <a:pt x="89" y="7"/>
                  </a:cubicBezTo>
                  <a:cubicBezTo>
                    <a:pt x="89" y="7"/>
                    <a:pt x="89" y="6"/>
                    <a:pt x="89" y="6"/>
                  </a:cubicBezTo>
                  <a:cubicBezTo>
                    <a:pt x="89" y="6"/>
                    <a:pt x="89" y="6"/>
                    <a:pt x="89" y="6"/>
                  </a:cubicBezTo>
                  <a:cubicBezTo>
                    <a:pt x="89" y="6"/>
                    <a:pt x="89" y="6"/>
                    <a:pt x="89" y="6"/>
                  </a:cubicBezTo>
                  <a:cubicBezTo>
                    <a:pt x="89" y="6"/>
                    <a:pt x="89" y="6"/>
                    <a:pt x="88" y="6"/>
                  </a:cubicBezTo>
                  <a:cubicBezTo>
                    <a:pt x="88" y="6"/>
                    <a:pt x="88" y="6"/>
                    <a:pt x="88" y="6"/>
                  </a:cubicBezTo>
                  <a:cubicBezTo>
                    <a:pt x="88" y="6"/>
                    <a:pt x="88" y="6"/>
                    <a:pt x="87" y="6"/>
                  </a:cubicBezTo>
                  <a:cubicBezTo>
                    <a:pt x="87" y="6"/>
                    <a:pt x="87" y="6"/>
                    <a:pt x="87" y="6"/>
                  </a:cubicBezTo>
                  <a:cubicBezTo>
                    <a:pt x="78" y="6"/>
                    <a:pt x="78" y="6"/>
                    <a:pt x="78" y="6"/>
                  </a:cubicBezTo>
                  <a:cubicBezTo>
                    <a:pt x="77" y="6"/>
                    <a:pt x="77" y="6"/>
                    <a:pt x="77" y="6"/>
                  </a:cubicBezTo>
                  <a:cubicBezTo>
                    <a:pt x="76" y="6"/>
                    <a:pt x="76" y="6"/>
                    <a:pt x="75" y="6"/>
                  </a:cubicBezTo>
                  <a:cubicBezTo>
                    <a:pt x="75" y="6"/>
                    <a:pt x="75" y="6"/>
                    <a:pt x="75" y="6"/>
                  </a:cubicBezTo>
                  <a:cubicBezTo>
                    <a:pt x="75" y="5"/>
                    <a:pt x="75" y="6"/>
                    <a:pt x="75" y="5"/>
                  </a:cubicBezTo>
                  <a:close/>
                  <a:moveTo>
                    <a:pt x="268" y="5"/>
                  </a:moveTo>
                  <a:cubicBezTo>
                    <a:pt x="267" y="6"/>
                    <a:pt x="267" y="6"/>
                    <a:pt x="266" y="6"/>
                  </a:cubicBezTo>
                  <a:cubicBezTo>
                    <a:pt x="265" y="6"/>
                    <a:pt x="264" y="6"/>
                    <a:pt x="263" y="7"/>
                  </a:cubicBezTo>
                  <a:cubicBezTo>
                    <a:pt x="262" y="7"/>
                    <a:pt x="261" y="8"/>
                    <a:pt x="260" y="9"/>
                  </a:cubicBezTo>
                  <a:cubicBezTo>
                    <a:pt x="260" y="11"/>
                    <a:pt x="259" y="12"/>
                    <a:pt x="259" y="14"/>
                  </a:cubicBezTo>
                  <a:cubicBezTo>
                    <a:pt x="259" y="16"/>
                    <a:pt x="260" y="17"/>
                    <a:pt x="261" y="18"/>
                  </a:cubicBezTo>
                  <a:cubicBezTo>
                    <a:pt x="262" y="20"/>
                    <a:pt x="263" y="21"/>
                    <a:pt x="264" y="21"/>
                  </a:cubicBezTo>
                  <a:cubicBezTo>
                    <a:pt x="266" y="22"/>
                    <a:pt x="268" y="22"/>
                    <a:pt x="269" y="22"/>
                  </a:cubicBezTo>
                  <a:cubicBezTo>
                    <a:pt x="270" y="22"/>
                    <a:pt x="271" y="22"/>
                    <a:pt x="272" y="22"/>
                  </a:cubicBezTo>
                  <a:cubicBezTo>
                    <a:pt x="273" y="22"/>
                    <a:pt x="274" y="21"/>
                    <a:pt x="275" y="21"/>
                  </a:cubicBezTo>
                  <a:cubicBezTo>
                    <a:pt x="275" y="21"/>
                    <a:pt x="275" y="21"/>
                    <a:pt x="275" y="21"/>
                  </a:cubicBezTo>
                  <a:cubicBezTo>
                    <a:pt x="275" y="21"/>
                    <a:pt x="275" y="21"/>
                    <a:pt x="275" y="20"/>
                  </a:cubicBezTo>
                  <a:cubicBezTo>
                    <a:pt x="275" y="18"/>
                    <a:pt x="275" y="18"/>
                    <a:pt x="275" y="18"/>
                  </a:cubicBezTo>
                  <a:cubicBezTo>
                    <a:pt x="275" y="17"/>
                    <a:pt x="275" y="16"/>
                    <a:pt x="275" y="15"/>
                  </a:cubicBezTo>
                  <a:cubicBezTo>
                    <a:pt x="275" y="15"/>
                    <a:pt x="275" y="15"/>
                    <a:pt x="275" y="15"/>
                  </a:cubicBezTo>
                  <a:cubicBezTo>
                    <a:pt x="275" y="14"/>
                    <a:pt x="276" y="14"/>
                    <a:pt x="276" y="14"/>
                  </a:cubicBezTo>
                  <a:cubicBezTo>
                    <a:pt x="276" y="14"/>
                    <a:pt x="276" y="14"/>
                    <a:pt x="276" y="14"/>
                  </a:cubicBezTo>
                  <a:cubicBezTo>
                    <a:pt x="276" y="14"/>
                    <a:pt x="276" y="14"/>
                    <a:pt x="276" y="14"/>
                  </a:cubicBezTo>
                  <a:cubicBezTo>
                    <a:pt x="277" y="14"/>
                    <a:pt x="277" y="14"/>
                    <a:pt x="277" y="14"/>
                  </a:cubicBezTo>
                  <a:cubicBezTo>
                    <a:pt x="277" y="14"/>
                    <a:pt x="277" y="14"/>
                    <a:pt x="277" y="14"/>
                  </a:cubicBezTo>
                  <a:cubicBezTo>
                    <a:pt x="277" y="14"/>
                    <a:pt x="277" y="14"/>
                    <a:pt x="277" y="14"/>
                  </a:cubicBezTo>
                  <a:cubicBezTo>
                    <a:pt x="277" y="14"/>
                    <a:pt x="276" y="14"/>
                    <a:pt x="276" y="14"/>
                  </a:cubicBezTo>
                  <a:cubicBezTo>
                    <a:pt x="276" y="14"/>
                    <a:pt x="275" y="14"/>
                    <a:pt x="275" y="14"/>
                  </a:cubicBezTo>
                  <a:cubicBezTo>
                    <a:pt x="275" y="14"/>
                    <a:pt x="274" y="14"/>
                    <a:pt x="274" y="14"/>
                  </a:cubicBezTo>
                  <a:cubicBezTo>
                    <a:pt x="273" y="14"/>
                    <a:pt x="273" y="14"/>
                    <a:pt x="272" y="14"/>
                  </a:cubicBezTo>
                  <a:cubicBezTo>
                    <a:pt x="272" y="14"/>
                    <a:pt x="271" y="14"/>
                    <a:pt x="270" y="14"/>
                  </a:cubicBezTo>
                  <a:cubicBezTo>
                    <a:pt x="270" y="14"/>
                    <a:pt x="270" y="14"/>
                    <a:pt x="270" y="14"/>
                  </a:cubicBezTo>
                  <a:cubicBezTo>
                    <a:pt x="270" y="14"/>
                    <a:pt x="270" y="14"/>
                    <a:pt x="270" y="14"/>
                  </a:cubicBezTo>
                  <a:cubicBezTo>
                    <a:pt x="270" y="14"/>
                    <a:pt x="270" y="14"/>
                    <a:pt x="270" y="14"/>
                  </a:cubicBezTo>
                  <a:cubicBezTo>
                    <a:pt x="270" y="14"/>
                    <a:pt x="270" y="14"/>
                    <a:pt x="270" y="14"/>
                  </a:cubicBezTo>
                  <a:cubicBezTo>
                    <a:pt x="270" y="14"/>
                    <a:pt x="271" y="14"/>
                    <a:pt x="271" y="14"/>
                  </a:cubicBezTo>
                  <a:cubicBezTo>
                    <a:pt x="271" y="14"/>
                    <a:pt x="271" y="14"/>
                    <a:pt x="271" y="14"/>
                  </a:cubicBezTo>
                  <a:cubicBezTo>
                    <a:pt x="271" y="14"/>
                    <a:pt x="272" y="15"/>
                    <a:pt x="272" y="15"/>
                  </a:cubicBezTo>
                  <a:cubicBezTo>
                    <a:pt x="272" y="15"/>
                    <a:pt x="272" y="15"/>
                    <a:pt x="272" y="15"/>
                  </a:cubicBezTo>
                  <a:cubicBezTo>
                    <a:pt x="272" y="16"/>
                    <a:pt x="272" y="16"/>
                    <a:pt x="272" y="17"/>
                  </a:cubicBezTo>
                  <a:cubicBezTo>
                    <a:pt x="272" y="17"/>
                    <a:pt x="272" y="17"/>
                    <a:pt x="272" y="18"/>
                  </a:cubicBezTo>
                  <a:cubicBezTo>
                    <a:pt x="272" y="20"/>
                    <a:pt x="272" y="20"/>
                    <a:pt x="272" y="20"/>
                  </a:cubicBezTo>
                  <a:cubicBezTo>
                    <a:pt x="272" y="20"/>
                    <a:pt x="272" y="20"/>
                    <a:pt x="272" y="20"/>
                  </a:cubicBezTo>
                  <a:cubicBezTo>
                    <a:pt x="272" y="20"/>
                    <a:pt x="272" y="20"/>
                    <a:pt x="272" y="21"/>
                  </a:cubicBezTo>
                  <a:cubicBezTo>
                    <a:pt x="271" y="21"/>
                    <a:pt x="271" y="21"/>
                    <a:pt x="271" y="21"/>
                  </a:cubicBezTo>
                  <a:cubicBezTo>
                    <a:pt x="271" y="21"/>
                    <a:pt x="270" y="21"/>
                    <a:pt x="270" y="21"/>
                  </a:cubicBezTo>
                  <a:cubicBezTo>
                    <a:pt x="268" y="21"/>
                    <a:pt x="266" y="20"/>
                    <a:pt x="265" y="19"/>
                  </a:cubicBezTo>
                  <a:cubicBezTo>
                    <a:pt x="263" y="17"/>
                    <a:pt x="263" y="15"/>
                    <a:pt x="263" y="13"/>
                  </a:cubicBezTo>
                  <a:cubicBezTo>
                    <a:pt x="263" y="12"/>
                    <a:pt x="263" y="11"/>
                    <a:pt x="263" y="10"/>
                  </a:cubicBezTo>
                  <a:cubicBezTo>
                    <a:pt x="263" y="9"/>
                    <a:pt x="264" y="8"/>
                    <a:pt x="265" y="8"/>
                  </a:cubicBezTo>
                  <a:cubicBezTo>
                    <a:pt x="265" y="7"/>
                    <a:pt x="266" y="7"/>
                    <a:pt x="267" y="7"/>
                  </a:cubicBezTo>
                  <a:cubicBezTo>
                    <a:pt x="267" y="7"/>
                    <a:pt x="268" y="7"/>
                    <a:pt x="269" y="7"/>
                  </a:cubicBezTo>
                  <a:cubicBezTo>
                    <a:pt x="270" y="7"/>
                    <a:pt x="271" y="7"/>
                    <a:pt x="272" y="7"/>
                  </a:cubicBezTo>
                  <a:cubicBezTo>
                    <a:pt x="273" y="8"/>
                    <a:pt x="273" y="8"/>
                    <a:pt x="274" y="8"/>
                  </a:cubicBezTo>
                  <a:cubicBezTo>
                    <a:pt x="274" y="9"/>
                    <a:pt x="274" y="9"/>
                    <a:pt x="274" y="9"/>
                  </a:cubicBezTo>
                  <a:cubicBezTo>
                    <a:pt x="274" y="9"/>
                    <a:pt x="274" y="10"/>
                    <a:pt x="274" y="10"/>
                  </a:cubicBezTo>
                  <a:cubicBezTo>
                    <a:pt x="274" y="10"/>
                    <a:pt x="274" y="10"/>
                    <a:pt x="274" y="10"/>
                  </a:cubicBezTo>
                  <a:cubicBezTo>
                    <a:pt x="274" y="10"/>
                    <a:pt x="274" y="10"/>
                    <a:pt x="274" y="10"/>
                  </a:cubicBezTo>
                  <a:cubicBezTo>
                    <a:pt x="275" y="10"/>
                    <a:pt x="275" y="10"/>
                    <a:pt x="275" y="10"/>
                  </a:cubicBezTo>
                  <a:cubicBezTo>
                    <a:pt x="275" y="10"/>
                    <a:pt x="275" y="10"/>
                    <a:pt x="275" y="10"/>
                  </a:cubicBezTo>
                  <a:cubicBezTo>
                    <a:pt x="275" y="8"/>
                    <a:pt x="275" y="8"/>
                    <a:pt x="275" y="7"/>
                  </a:cubicBezTo>
                  <a:cubicBezTo>
                    <a:pt x="275" y="7"/>
                    <a:pt x="275" y="6"/>
                    <a:pt x="275" y="6"/>
                  </a:cubicBezTo>
                  <a:cubicBezTo>
                    <a:pt x="275" y="6"/>
                    <a:pt x="275" y="6"/>
                    <a:pt x="275" y="6"/>
                  </a:cubicBezTo>
                  <a:cubicBezTo>
                    <a:pt x="275" y="6"/>
                    <a:pt x="275" y="6"/>
                    <a:pt x="275" y="6"/>
                  </a:cubicBezTo>
                  <a:cubicBezTo>
                    <a:pt x="274" y="6"/>
                    <a:pt x="274" y="6"/>
                    <a:pt x="274" y="6"/>
                  </a:cubicBezTo>
                  <a:cubicBezTo>
                    <a:pt x="273" y="6"/>
                    <a:pt x="273" y="6"/>
                    <a:pt x="273" y="6"/>
                  </a:cubicBezTo>
                  <a:cubicBezTo>
                    <a:pt x="273" y="6"/>
                    <a:pt x="272" y="6"/>
                    <a:pt x="271" y="6"/>
                  </a:cubicBezTo>
                  <a:cubicBezTo>
                    <a:pt x="271" y="6"/>
                    <a:pt x="270" y="6"/>
                    <a:pt x="269" y="5"/>
                  </a:cubicBezTo>
                  <a:cubicBezTo>
                    <a:pt x="269" y="5"/>
                    <a:pt x="268" y="5"/>
                    <a:pt x="268" y="5"/>
                  </a:cubicBezTo>
                  <a:close/>
                  <a:moveTo>
                    <a:pt x="24" y="6"/>
                  </a:moveTo>
                  <a:cubicBezTo>
                    <a:pt x="24" y="6"/>
                    <a:pt x="24" y="6"/>
                    <a:pt x="24" y="6"/>
                  </a:cubicBezTo>
                  <a:cubicBezTo>
                    <a:pt x="23" y="6"/>
                    <a:pt x="23" y="6"/>
                    <a:pt x="23" y="6"/>
                  </a:cubicBezTo>
                  <a:cubicBezTo>
                    <a:pt x="23" y="6"/>
                    <a:pt x="23" y="6"/>
                    <a:pt x="23" y="6"/>
                  </a:cubicBezTo>
                  <a:cubicBezTo>
                    <a:pt x="22" y="6"/>
                    <a:pt x="22" y="6"/>
                    <a:pt x="21" y="6"/>
                  </a:cubicBezTo>
                  <a:cubicBezTo>
                    <a:pt x="20" y="6"/>
                    <a:pt x="19" y="6"/>
                    <a:pt x="18" y="6"/>
                  </a:cubicBezTo>
                  <a:cubicBezTo>
                    <a:pt x="17" y="6"/>
                    <a:pt x="17" y="6"/>
                    <a:pt x="17" y="6"/>
                  </a:cubicBezTo>
                  <a:cubicBezTo>
                    <a:pt x="16" y="6"/>
                    <a:pt x="16" y="6"/>
                    <a:pt x="15" y="6"/>
                  </a:cubicBezTo>
                  <a:cubicBezTo>
                    <a:pt x="15" y="6"/>
                    <a:pt x="14" y="6"/>
                    <a:pt x="14" y="6"/>
                  </a:cubicBezTo>
                  <a:cubicBezTo>
                    <a:pt x="13" y="6"/>
                    <a:pt x="13" y="6"/>
                    <a:pt x="13" y="6"/>
                  </a:cubicBezTo>
                  <a:cubicBezTo>
                    <a:pt x="13" y="6"/>
                    <a:pt x="13" y="6"/>
                    <a:pt x="13" y="6"/>
                  </a:cubicBezTo>
                  <a:cubicBezTo>
                    <a:pt x="13" y="6"/>
                    <a:pt x="13" y="6"/>
                    <a:pt x="13" y="6"/>
                  </a:cubicBezTo>
                  <a:cubicBezTo>
                    <a:pt x="13" y="6"/>
                    <a:pt x="13" y="6"/>
                    <a:pt x="13" y="6"/>
                  </a:cubicBezTo>
                  <a:cubicBezTo>
                    <a:pt x="14" y="6"/>
                    <a:pt x="14" y="6"/>
                    <a:pt x="14" y="6"/>
                  </a:cubicBezTo>
                  <a:cubicBezTo>
                    <a:pt x="14" y="6"/>
                    <a:pt x="14" y="6"/>
                    <a:pt x="14" y="6"/>
                  </a:cubicBezTo>
                  <a:cubicBezTo>
                    <a:pt x="15" y="6"/>
                    <a:pt x="15" y="7"/>
                    <a:pt x="15" y="7"/>
                  </a:cubicBezTo>
                  <a:cubicBezTo>
                    <a:pt x="15" y="7"/>
                    <a:pt x="15" y="7"/>
                    <a:pt x="15" y="7"/>
                  </a:cubicBezTo>
                  <a:cubicBezTo>
                    <a:pt x="15" y="8"/>
                    <a:pt x="15" y="8"/>
                    <a:pt x="15" y="9"/>
                  </a:cubicBezTo>
                  <a:cubicBezTo>
                    <a:pt x="15" y="9"/>
                    <a:pt x="15" y="10"/>
                    <a:pt x="15" y="12"/>
                  </a:cubicBezTo>
                  <a:cubicBezTo>
                    <a:pt x="15" y="16"/>
                    <a:pt x="15" y="16"/>
                    <a:pt x="15" y="16"/>
                  </a:cubicBezTo>
                  <a:cubicBezTo>
                    <a:pt x="15" y="17"/>
                    <a:pt x="15" y="17"/>
                    <a:pt x="15" y="18"/>
                  </a:cubicBezTo>
                  <a:cubicBezTo>
                    <a:pt x="15" y="19"/>
                    <a:pt x="15" y="20"/>
                    <a:pt x="15" y="20"/>
                  </a:cubicBezTo>
                  <a:cubicBezTo>
                    <a:pt x="15" y="20"/>
                    <a:pt x="15" y="21"/>
                    <a:pt x="15" y="21"/>
                  </a:cubicBezTo>
                  <a:cubicBezTo>
                    <a:pt x="15" y="21"/>
                    <a:pt x="15" y="21"/>
                    <a:pt x="15" y="21"/>
                  </a:cubicBezTo>
                  <a:cubicBezTo>
                    <a:pt x="14" y="21"/>
                    <a:pt x="14" y="21"/>
                    <a:pt x="14" y="21"/>
                  </a:cubicBezTo>
                  <a:cubicBezTo>
                    <a:pt x="14" y="21"/>
                    <a:pt x="14" y="21"/>
                    <a:pt x="13" y="21"/>
                  </a:cubicBezTo>
                  <a:cubicBezTo>
                    <a:pt x="13" y="21"/>
                    <a:pt x="13" y="21"/>
                    <a:pt x="13" y="21"/>
                  </a:cubicBezTo>
                  <a:cubicBezTo>
                    <a:pt x="13" y="22"/>
                    <a:pt x="14" y="22"/>
                    <a:pt x="14" y="22"/>
                  </a:cubicBezTo>
                  <a:cubicBezTo>
                    <a:pt x="14" y="22"/>
                    <a:pt x="14" y="22"/>
                    <a:pt x="15" y="22"/>
                  </a:cubicBezTo>
                  <a:cubicBezTo>
                    <a:pt x="15" y="22"/>
                    <a:pt x="15" y="22"/>
                    <a:pt x="15" y="22"/>
                  </a:cubicBezTo>
                  <a:cubicBezTo>
                    <a:pt x="16" y="22"/>
                    <a:pt x="16" y="22"/>
                    <a:pt x="16" y="22"/>
                  </a:cubicBezTo>
                  <a:cubicBezTo>
                    <a:pt x="16" y="22"/>
                    <a:pt x="16" y="22"/>
                    <a:pt x="17" y="22"/>
                  </a:cubicBezTo>
                  <a:cubicBezTo>
                    <a:pt x="17" y="22"/>
                    <a:pt x="17" y="22"/>
                    <a:pt x="18" y="22"/>
                  </a:cubicBezTo>
                  <a:cubicBezTo>
                    <a:pt x="18" y="22"/>
                    <a:pt x="19" y="22"/>
                    <a:pt x="19" y="22"/>
                  </a:cubicBezTo>
                  <a:cubicBezTo>
                    <a:pt x="20" y="22"/>
                    <a:pt x="20" y="22"/>
                    <a:pt x="21" y="22"/>
                  </a:cubicBezTo>
                  <a:cubicBezTo>
                    <a:pt x="22" y="22"/>
                    <a:pt x="22" y="22"/>
                    <a:pt x="23" y="22"/>
                  </a:cubicBezTo>
                  <a:cubicBezTo>
                    <a:pt x="23" y="22"/>
                    <a:pt x="24" y="22"/>
                    <a:pt x="24" y="22"/>
                  </a:cubicBezTo>
                  <a:cubicBezTo>
                    <a:pt x="24" y="22"/>
                    <a:pt x="24" y="21"/>
                    <a:pt x="24" y="21"/>
                  </a:cubicBezTo>
                  <a:cubicBezTo>
                    <a:pt x="24" y="21"/>
                    <a:pt x="24" y="21"/>
                    <a:pt x="24" y="20"/>
                  </a:cubicBezTo>
                  <a:cubicBezTo>
                    <a:pt x="25" y="20"/>
                    <a:pt x="25" y="19"/>
                    <a:pt x="25" y="19"/>
                  </a:cubicBezTo>
                  <a:cubicBezTo>
                    <a:pt x="25" y="19"/>
                    <a:pt x="25" y="19"/>
                    <a:pt x="25" y="19"/>
                  </a:cubicBezTo>
                  <a:cubicBezTo>
                    <a:pt x="24" y="18"/>
                    <a:pt x="24" y="18"/>
                    <a:pt x="24" y="18"/>
                  </a:cubicBezTo>
                  <a:cubicBezTo>
                    <a:pt x="24" y="18"/>
                    <a:pt x="24" y="18"/>
                    <a:pt x="24" y="18"/>
                  </a:cubicBezTo>
                  <a:cubicBezTo>
                    <a:pt x="24" y="19"/>
                    <a:pt x="24" y="19"/>
                    <a:pt x="24" y="19"/>
                  </a:cubicBezTo>
                  <a:cubicBezTo>
                    <a:pt x="24" y="19"/>
                    <a:pt x="24" y="19"/>
                    <a:pt x="24" y="20"/>
                  </a:cubicBezTo>
                  <a:cubicBezTo>
                    <a:pt x="24" y="20"/>
                    <a:pt x="23" y="20"/>
                    <a:pt x="23" y="20"/>
                  </a:cubicBezTo>
                  <a:cubicBezTo>
                    <a:pt x="23" y="20"/>
                    <a:pt x="23" y="20"/>
                    <a:pt x="22" y="21"/>
                  </a:cubicBezTo>
                  <a:cubicBezTo>
                    <a:pt x="22" y="21"/>
                    <a:pt x="21" y="21"/>
                    <a:pt x="21" y="21"/>
                  </a:cubicBezTo>
                  <a:cubicBezTo>
                    <a:pt x="20" y="21"/>
                    <a:pt x="19" y="20"/>
                    <a:pt x="19" y="20"/>
                  </a:cubicBezTo>
                  <a:cubicBezTo>
                    <a:pt x="18" y="20"/>
                    <a:pt x="18" y="19"/>
                    <a:pt x="18" y="19"/>
                  </a:cubicBezTo>
                  <a:cubicBezTo>
                    <a:pt x="18" y="18"/>
                    <a:pt x="18" y="18"/>
                    <a:pt x="18" y="17"/>
                  </a:cubicBezTo>
                  <a:cubicBezTo>
                    <a:pt x="18" y="17"/>
                    <a:pt x="18" y="16"/>
                    <a:pt x="18" y="16"/>
                  </a:cubicBezTo>
                  <a:cubicBezTo>
                    <a:pt x="18" y="14"/>
                    <a:pt x="18" y="14"/>
                    <a:pt x="18" y="14"/>
                  </a:cubicBezTo>
                  <a:cubicBezTo>
                    <a:pt x="18" y="14"/>
                    <a:pt x="18" y="14"/>
                    <a:pt x="18" y="14"/>
                  </a:cubicBezTo>
                  <a:cubicBezTo>
                    <a:pt x="18" y="14"/>
                    <a:pt x="18" y="14"/>
                    <a:pt x="18" y="14"/>
                  </a:cubicBezTo>
                  <a:cubicBezTo>
                    <a:pt x="19" y="14"/>
                    <a:pt x="19" y="14"/>
                    <a:pt x="19" y="14"/>
                  </a:cubicBezTo>
                  <a:cubicBezTo>
                    <a:pt x="20" y="14"/>
                    <a:pt x="20" y="14"/>
                    <a:pt x="21" y="14"/>
                  </a:cubicBezTo>
                  <a:cubicBezTo>
                    <a:pt x="21" y="14"/>
                    <a:pt x="22" y="14"/>
                    <a:pt x="22" y="14"/>
                  </a:cubicBezTo>
                  <a:cubicBezTo>
                    <a:pt x="22" y="14"/>
                    <a:pt x="22" y="14"/>
                    <a:pt x="23" y="14"/>
                  </a:cubicBezTo>
                  <a:cubicBezTo>
                    <a:pt x="23" y="14"/>
                    <a:pt x="23" y="14"/>
                    <a:pt x="23" y="15"/>
                  </a:cubicBezTo>
                  <a:cubicBezTo>
                    <a:pt x="23" y="15"/>
                    <a:pt x="23" y="15"/>
                    <a:pt x="23" y="15"/>
                  </a:cubicBezTo>
                  <a:cubicBezTo>
                    <a:pt x="23" y="15"/>
                    <a:pt x="23" y="15"/>
                    <a:pt x="23" y="15"/>
                  </a:cubicBezTo>
                  <a:cubicBezTo>
                    <a:pt x="23" y="15"/>
                    <a:pt x="23" y="16"/>
                    <a:pt x="23" y="16"/>
                  </a:cubicBezTo>
                  <a:cubicBezTo>
                    <a:pt x="23" y="16"/>
                    <a:pt x="23" y="16"/>
                    <a:pt x="23" y="16"/>
                  </a:cubicBezTo>
                  <a:cubicBezTo>
                    <a:pt x="23" y="16"/>
                    <a:pt x="23" y="16"/>
                    <a:pt x="23" y="15"/>
                  </a:cubicBezTo>
                  <a:cubicBezTo>
                    <a:pt x="23" y="15"/>
                    <a:pt x="23" y="15"/>
                    <a:pt x="23" y="15"/>
                  </a:cubicBezTo>
                  <a:cubicBezTo>
                    <a:pt x="23" y="15"/>
                    <a:pt x="23" y="15"/>
                    <a:pt x="23" y="15"/>
                  </a:cubicBezTo>
                  <a:cubicBezTo>
                    <a:pt x="23" y="14"/>
                    <a:pt x="24" y="14"/>
                    <a:pt x="24" y="14"/>
                  </a:cubicBezTo>
                  <a:cubicBezTo>
                    <a:pt x="24" y="13"/>
                    <a:pt x="24" y="13"/>
                    <a:pt x="24" y="13"/>
                  </a:cubicBezTo>
                  <a:cubicBezTo>
                    <a:pt x="24" y="12"/>
                    <a:pt x="24" y="12"/>
                    <a:pt x="24" y="12"/>
                  </a:cubicBezTo>
                  <a:cubicBezTo>
                    <a:pt x="24" y="12"/>
                    <a:pt x="24" y="12"/>
                    <a:pt x="24" y="12"/>
                  </a:cubicBezTo>
                  <a:cubicBezTo>
                    <a:pt x="24" y="12"/>
                    <a:pt x="24" y="12"/>
                    <a:pt x="24" y="12"/>
                  </a:cubicBezTo>
                  <a:cubicBezTo>
                    <a:pt x="24" y="12"/>
                    <a:pt x="23" y="12"/>
                    <a:pt x="23" y="12"/>
                  </a:cubicBezTo>
                  <a:cubicBezTo>
                    <a:pt x="23" y="12"/>
                    <a:pt x="23" y="12"/>
                    <a:pt x="23" y="12"/>
                  </a:cubicBezTo>
                  <a:cubicBezTo>
                    <a:pt x="23" y="12"/>
                    <a:pt x="23" y="12"/>
                    <a:pt x="23" y="12"/>
                  </a:cubicBezTo>
                  <a:cubicBezTo>
                    <a:pt x="23" y="13"/>
                    <a:pt x="22" y="13"/>
                    <a:pt x="22" y="13"/>
                  </a:cubicBezTo>
                  <a:cubicBezTo>
                    <a:pt x="22" y="13"/>
                    <a:pt x="22" y="13"/>
                    <a:pt x="21" y="13"/>
                  </a:cubicBezTo>
                  <a:cubicBezTo>
                    <a:pt x="21" y="13"/>
                    <a:pt x="20" y="13"/>
                    <a:pt x="19" y="13"/>
                  </a:cubicBezTo>
                  <a:cubicBezTo>
                    <a:pt x="19" y="13"/>
                    <a:pt x="19" y="13"/>
                    <a:pt x="18" y="13"/>
                  </a:cubicBezTo>
                  <a:cubicBezTo>
                    <a:pt x="18" y="13"/>
                    <a:pt x="18" y="13"/>
                    <a:pt x="18" y="13"/>
                  </a:cubicBezTo>
                  <a:cubicBezTo>
                    <a:pt x="18" y="12"/>
                    <a:pt x="18" y="12"/>
                    <a:pt x="18" y="12"/>
                  </a:cubicBezTo>
                  <a:cubicBezTo>
                    <a:pt x="18" y="7"/>
                    <a:pt x="18" y="7"/>
                    <a:pt x="18" y="7"/>
                  </a:cubicBezTo>
                  <a:cubicBezTo>
                    <a:pt x="18" y="7"/>
                    <a:pt x="18" y="7"/>
                    <a:pt x="18" y="7"/>
                  </a:cubicBezTo>
                  <a:cubicBezTo>
                    <a:pt x="18" y="7"/>
                    <a:pt x="19" y="7"/>
                    <a:pt x="19" y="7"/>
                  </a:cubicBezTo>
                  <a:cubicBezTo>
                    <a:pt x="20" y="7"/>
                    <a:pt x="20" y="7"/>
                    <a:pt x="21" y="7"/>
                  </a:cubicBezTo>
                  <a:cubicBezTo>
                    <a:pt x="21" y="7"/>
                    <a:pt x="22" y="7"/>
                    <a:pt x="22" y="7"/>
                  </a:cubicBezTo>
                  <a:cubicBezTo>
                    <a:pt x="22" y="7"/>
                    <a:pt x="23" y="7"/>
                    <a:pt x="23" y="7"/>
                  </a:cubicBezTo>
                  <a:cubicBezTo>
                    <a:pt x="23" y="7"/>
                    <a:pt x="23" y="8"/>
                    <a:pt x="23" y="8"/>
                  </a:cubicBezTo>
                  <a:cubicBezTo>
                    <a:pt x="23" y="8"/>
                    <a:pt x="23" y="8"/>
                    <a:pt x="23" y="8"/>
                  </a:cubicBezTo>
                  <a:cubicBezTo>
                    <a:pt x="23" y="8"/>
                    <a:pt x="23" y="9"/>
                    <a:pt x="23" y="9"/>
                  </a:cubicBezTo>
                  <a:cubicBezTo>
                    <a:pt x="23" y="9"/>
                    <a:pt x="23" y="9"/>
                    <a:pt x="23" y="9"/>
                  </a:cubicBezTo>
                  <a:cubicBezTo>
                    <a:pt x="23" y="9"/>
                    <a:pt x="23" y="9"/>
                    <a:pt x="23" y="9"/>
                  </a:cubicBezTo>
                  <a:cubicBezTo>
                    <a:pt x="24" y="9"/>
                    <a:pt x="24" y="9"/>
                    <a:pt x="24" y="9"/>
                  </a:cubicBezTo>
                  <a:cubicBezTo>
                    <a:pt x="24" y="9"/>
                    <a:pt x="24" y="9"/>
                    <a:pt x="24" y="9"/>
                  </a:cubicBezTo>
                  <a:cubicBezTo>
                    <a:pt x="24" y="8"/>
                    <a:pt x="24" y="8"/>
                    <a:pt x="24" y="8"/>
                  </a:cubicBezTo>
                  <a:cubicBezTo>
                    <a:pt x="24" y="8"/>
                    <a:pt x="24" y="7"/>
                    <a:pt x="24" y="7"/>
                  </a:cubicBezTo>
                  <a:cubicBezTo>
                    <a:pt x="24" y="7"/>
                    <a:pt x="24" y="6"/>
                    <a:pt x="24" y="6"/>
                  </a:cubicBezTo>
                  <a:cubicBezTo>
                    <a:pt x="24" y="6"/>
                    <a:pt x="24" y="6"/>
                    <a:pt x="24" y="6"/>
                  </a:cubicBezTo>
                  <a:cubicBezTo>
                    <a:pt x="24" y="6"/>
                    <a:pt x="24" y="6"/>
                    <a:pt x="24" y="6"/>
                  </a:cubicBezTo>
                  <a:cubicBezTo>
                    <a:pt x="24" y="6"/>
                    <a:pt x="24" y="6"/>
                    <a:pt x="24" y="6"/>
                  </a:cubicBezTo>
                  <a:cubicBezTo>
                    <a:pt x="24" y="6"/>
                    <a:pt x="24" y="6"/>
                    <a:pt x="24" y="6"/>
                  </a:cubicBezTo>
                  <a:close/>
                  <a:moveTo>
                    <a:pt x="71" y="6"/>
                  </a:moveTo>
                  <a:cubicBezTo>
                    <a:pt x="71" y="6"/>
                    <a:pt x="71" y="6"/>
                    <a:pt x="71" y="6"/>
                  </a:cubicBezTo>
                  <a:cubicBezTo>
                    <a:pt x="71" y="6"/>
                    <a:pt x="71" y="6"/>
                    <a:pt x="71" y="6"/>
                  </a:cubicBezTo>
                  <a:cubicBezTo>
                    <a:pt x="71" y="6"/>
                    <a:pt x="70" y="6"/>
                    <a:pt x="70" y="6"/>
                  </a:cubicBezTo>
                  <a:cubicBezTo>
                    <a:pt x="70" y="6"/>
                    <a:pt x="69" y="6"/>
                    <a:pt x="69" y="6"/>
                  </a:cubicBezTo>
                  <a:cubicBezTo>
                    <a:pt x="68" y="6"/>
                    <a:pt x="67" y="6"/>
                    <a:pt x="66" y="6"/>
                  </a:cubicBezTo>
                  <a:cubicBezTo>
                    <a:pt x="64" y="6"/>
                    <a:pt x="64" y="6"/>
                    <a:pt x="64" y="6"/>
                  </a:cubicBezTo>
                  <a:cubicBezTo>
                    <a:pt x="64" y="6"/>
                    <a:pt x="64" y="6"/>
                    <a:pt x="63" y="6"/>
                  </a:cubicBezTo>
                  <a:cubicBezTo>
                    <a:pt x="62" y="6"/>
                    <a:pt x="62" y="6"/>
                    <a:pt x="61" y="6"/>
                  </a:cubicBezTo>
                  <a:cubicBezTo>
                    <a:pt x="61" y="6"/>
                    <a:pt x="61" y="6"/>
                    <a:pt x="61" y="6"/>
                  </a:cubicBezTo>
                  <a:cubicBezTo>
                    <a:pt x="61" y="6"/>
                    <a:pt x="61" y="6"/>
                    <a:pt x="61" y="6"/>
                  </a:cubicBezTo>
                  <a:cubicBezTo>
                    <a:pt x="61" y="6"/>
                    <a:pt x="61" y="6"/>
                    <a:pt x="61" y="6"/>
                  </a:cubicBezTo>
                  <a:cubicBezTo>
                    <a:pt x="61" y="6"/>
                    <a:pt x="61" y="6"/>
                    <a:pt x="61" y="6"/>
                  </a:cubicBezTo>
                  <a:cubicBezTo>
                    <a:pt x="61" y="6"/>
                    <a:pt x="61" y="6"/>
                    <a:pt x="61" y="6"/>
                  </a:cubicBezTo>
                  <a:cubicBezTo>
                    <a:pt x="62" y="6"/>
                    <a:pt x="62" y="6"/>
                    <a:pt x="62" y="6"/>
                  </a:cubicBezTo>
                  <a:cubicBezTo>
                    <a:pt x="62" y="6"/>
                    <a:pt x="62" y="7"/>
                    <a:pt x="63" y="7"/>
                  </a:cubicBezTo>
                  <a:cubicBezTo>
                    <a:pt x="63" y="7"/>
                    <a:pt x="63" y="7"/>
                    <a:pt x="63" y="7"/>
                  </a:cubicBezTo>
                  <a:cubicBezTo>
                    <a:pt x="63" y="8"/>
                    <a:pt x="63" y="8"/>
                    <a:pt x="63" y="9"/>
                  </a:cubicBezTo>
                  <a:cubicBezTo>
                    <a:pt x="63" y="9"/>
                    <a:pt x="63" y="10"/>
                    <a:pt x="63" y="12"/>
                  </a:cubicBezTo>
                  <a:cubicBezTo>
                    <a:pt x="63" y="16"/>
                    <a:pt x="63" y="16"/>
                    <a:pt x="63" y="16"/>
                  </a:cubicBezTo>
                  <a:cubicBezTo>
                    <a:pt x="63" y="17"/>
                    <a:pt x="63" y="17"/>
                    <a:pt x="63" y="18"/>
                  </a:cubicBezTo>
                  <a:cubicBezTo>
                    <a:pt x="63" y="19"/>
                    <a:pt x="63" y="20"/>
                    <a:pt x="63" y="20"/>
                  </a:cubicBezTo>
                  <a:cubicBezTo>
                    <a:pt x="63" y="20"/>
                    <a:pt x="63" y="21"/>
                    <a:pt x="63" y="21"/>
                  </a:cubicBezTo>
                  <a:cubicBezTo>
                    <a:pt x="62" y="21"/>
                    <a:pt x="62" y="21"/>
                    <a:pt x="62" y="21"/>
                  </a:cubicBezTo>
                  <a:cubicBezTo>
                    <a:pt x="62" y="21"/>
                    <a:pt x="62" y="21"/>
                    <a:pt x="61" y="21"/>
                  </a:cubicBezTo>
                  <a:cubicBezTo>
                    <a:pt x="61" y="21"/>
                    <a:pt x="61" y="21"/>
                    <a:pt x="61" y="21"/>
                  </a:cubicBezTo>
                  <a:cubicBezTo>
                    <a:pt x="61" y="21"/>
                    <a:pt x="61" y="21"/>
                    <a:pt x="61" y="21"/>
                  </a:cubicBezTo>
                  <a:cubicBezTo>
                    <a:pt x="61" y="21"/>
                    <a:pt x="60" y="21"/>
                    <a:pt x="60" y="21"/>
                  </a:cubicBezTo>
                  <a:cubicBezTo>
                    <a:pt x="60" y="21"/>
                    <a:pt x="59" y="20"/>
                    <a:pt x="59" y="20"/>
                  </a:cubicBezTo>
                  <a:cubicBezTo>
                    <a:pt x="58" y="19"/>
                    <a:pt x="57" y="18"/>
                    <a:pt x="56" y="17"/>
                  </a:cubicBezTo>
                  <a:cubicBezTo>
                    <a:pt x="56" y="16"/>
                    <a:pt x="55" y="15"/>
                    <a:pt x="54" y="14"/>
                  </a:cubicBezTo>
                  <a:cubicBezTo>
                    <a:pt x="55" y="13"/>
                    <a:pt x="56" y="13"/>
                    <a:pt x="56" y="12"/>
                  </a:cubicBezTo>
                  <a:cubicBezTo>
                    <a:pt x="57" y="11"/>
                    <a:pt x="57" y="10"/>
                    <a:pt x="57" y="10"/>
                  </a:cubicBezTo>
                  <a:cubicBezTo>
                    <a:pt x="57" y="9"/>
                    <a:pt x="57" y="8"/>
                    <a:pt x="56" y="8"/>
                  </a:cubicBezTo>
                  <a:cubicBezTo>
                    <a:pt x="56" y="7"/>
                    <a:pt x="56" y="7"/>
                    <a:pt x="55" y="7"/>
                  </a:cubicBezTo>
                  <a:cubicBezTo>
                    <a:pt x="55" y="6"/>
                    <a:pt x="54" y="6"/>
                    <a:pt x="53" y="6"/>
                  </a:cubicBezTo>
                  <a:cubicBezTo>
                    <a:pt x="52" y="6"/>
                    <a:pt x="52" y="6"/>
                    <a:pt x="51" y="6"/>
                  </a:cubicBezTo>
                  <a:cubicBezTo>
                    <a:pt x="51" y="6"/>
                    <a:pt x="50" y="6"/>
                    <a:pt x="49" y="6"/>
                  </a:cubicBezTo>
                  <a:cubicBezTo>
                    <a:pt x="49" y="6"/>
                    <a:pt x="48" y="6"/>
                    <a:pt x="48" y="6"/>
                  </a:cubicBezTo>
                  <a:cubicBezTo>
                    <a:pt x="47" y="6"/>
                    <a:pt x="47" y="6"/>
                    <a:pt x="46" y="6"/>
                  </a:cubicBezTo>
                  <a:cubicBezTo>
                    <a:pt x="46" y="6"/>
                    <a:pt x="45" y="6"/>
                    <a:pt x="45" y="6"/>
                  </a:cubicBezTo>
                  <a:cubicBezTo>
                    <a:pt x="45" y="6"/>
                    <a:pt x="44" y="6"/>
                    <a:pt x="44" y="6"/>
                  </a:cubicBezTo>
                  <a:cubicBezTo>
                    <a:pt x="44" y="6"/>
                    <a:pt x="44" y="6"/>
                    <a:pt x="44" y="6"/>
                  </a:cubicBezTo>
                  <a:cubicBezTo>
                    <a:pt x="44" y="6"/>
                    <a:pt x="44" y="6"/>
                    <a:pt x="44" y="6"/>
                  </a:cubicBezTo>
                  <a:cubicBezTo>
                    <a:pt x="44" y="6"/>
                    <a:pt x="44" y="6"/>
                    <a:pt x="45" y="6"/>
                  </a:cubicBezTo>
                  <a:cubicBezTo>
                    <a:pt x="45" y="6"/>
                    <a:pt x="45" y="6"/>
                    <a:pt x="45" y="6"/>
                  </a:cubicBezTo>
                  <a:cubicBezTo>
                    <a:pt x="45" y="6"/>
                    <a:pt x="45" y="6"/>
                    <a:pt x="45" y="6"/>
                  </a:cubicBezTo>
                  <a:cubicBezTo>
                    <a:pt x="46" y="6"/>
                    <a:pt x="46" y="6"/>
                    <a:pt x="46" y="7"/>
                  </a:cubicBezTo>
                  <a:cubicBezTo>
                    <a:pt x="46" y="7"/>
                    <a:pt x="46" y="7"/>
                    <a:pt x="46" y="7"/>
                  </a:cubicBezTo>
                  <a:cubicBezTo>
                    <a:pt x="46" y="8"/>
                    <a:pt x="46" y="8"/>
                    <a:pt x="46" y="9"/>
                  </a:cubicBezTo>
                  <a:cubicBezTo>
                    <a:pt x="46" y="9"/>
                    <a:pt x="46" y="10"/>
                    <a:pt x="46" y="12"/>
                  </a:cubicBezTo>
                  <a:cubicBezTo>
                    <a:pt x="46" y="16"/>
                    <a:pt x="46" y="16"/>
                    <a:pt x="46" y="16"/>
                  </a:cubicBezTo>
                  <a:cubicBezTo>
                    <a:pt x="46" y="17"/>
                    <a:pt x="46" y="17"/>
                    <a:pt x="46" y="18"/>
                  </a:cubicBezTo>
                  <a:cubicBezTo>
                    <a:pt x="46" y="19"/>
                    <a:pt x="46" y="20"/>
                    <a:pt x="46" y="20"/>
                  </a:cubicBezTo>
                  <a:cubicBezTo>
                    <a:pt x="46" y="20"/>
                    <a:pt x="46" y="21"/>
                    <a:pt x="46" y="21"/>
                  </a:cubicBezTo>
                  <a:cubicBezTo>
                    <a:pt x="46" y="21"/>
                    <a:pt x="46" y="21"/>
                    <a:pt x="46" y="21"/>
                  </a:cubicBezTo>
                  <a:cubicBezTo>
                    <a:pt x="46" y="21"/>
                    <a:pt x="45" y="21"/>
                    <a:pt x="45" y="21"/>
                  </a:cubicBezTo>
                  <a:cubicBezTo>
                    <a:pt x="45" y="21"/>
                    <a:pt x="45" y="21"/>
                    <a:pt x="45" y="21"/>
                  </a:cubicBezTo>
                  <a:cubicBezTo>
                    <a:pt x="45" y="21"/>
                    <a:pt x="45" y="21"/>
                    <a:pt x="45" y="21"/>
                  </a:cubicBezTo>
                  <a:cubicBezTo>
                    <a:pt x="45" y="22"/>
                    <a:pt x="45" y="22"/>
                    <a:pt x="45" y="22"/>
                  </a:cubicBezTo>
                  <a:cubicBezTo>
                    <a:pt x="45" y="22"/>
                    <a:pt x="46" y="22"/>
                    <a:pt x="46" y="22"/>
                  </a:cubicBezTo>
                  <a:cubicBezTo>
                    <a:pt x="47" y="22"/>
                    <a:pt x="47" y="22"/>
                    <a:pt x="48" y="22"/>
                  </a:cubicBezTo>
                  <a:cubicBezTo>
                    <a:pt x="48" y="22"/>
                    <a:pt x="48" y="22"/>
                    <a:pt x="49" y="22"/>
                  </a:cubicBezTo>
                  <a:cubicBezTo>
                    <a:pt x="50" y="22"/>
                    <a:pt x="50" y="22"/>
                    <a:pt x="51" y="22"/>
                  </a:cubicBezTo>
                  <a:cubicBezTo>
                    <a:pt x="51" y="22"/>
                    <a:pt x="51" y="22"/>
                    <a:pt x="51" y="22"/>
                  </a:cubicBezTo>
                  <a:cubicBezTo>
                    <a:pt x="51" y="22"/>
                    <a:pt x="51" y="22"/>
                    <a:pt x="51" y="21"/>
                  </a:cubicBezTo>
                  <a:cubicBezTo>
                    <a:pt x="51" y="21"/>
                    <a:pt x="51" y="21"/>
                    <a:pt x="51" y="21"/>
                  </a:cubicBezTo>
                  <a:cubicBezTo>
                    <a:pt x="51" y="21"/>
                    <a:pt x="51" y="21"/>
                    <a:pt x="51" y="21"/>
                  </a:cubicBezTo>
                  <a:cubicBezTo>
                    <a:pt x="51" y="21"/>
                    <a:pt x="51" y="21"/>
                    <a:pt x="51" y="21"/>
                  </a:cubicBezTo>
                  <a:cubicBezTo>
                    <a:pt x="51" y="21"/>
                    <a:pt x="50" y="21"/>
                    <a:pt x="50" y="21"/>
                  </a:cubicBezTo>
                  <a:cubicBezTo>
                    <a:pt x="50" y="21"/>
                    <a:pt x="50" y="21"/>
                    <a:pt x="50" y="21"/>
                  </a:cubicBezTo>
                  <a:cubicBezTo>
                    <a:pt x="49" y="21"/>
                    <a:pt x="49" y="20"/>
                    <a:pt x="49" y="20"/>
                  </a:cubicBezTo>
                  <a:cubicBezTo>
                    <a:pt x="49" y="20"/>
                    <a:pt x="49" y="19"/>
                    <a:pt x="49" y="18"/>
                  </a:cubicBezTo>
                  <a:cubicBezTo>
                    <a:pt x="49" y="17"/>
                    <a:pt x="49" y="17"/>
                    <a:pt x="49" y="16"/>
                  </a:cubicBezTo>
                  <a:cubicBezTo>
                    <a:pt x="49" y="15"/>
                    <a:pt x="49" y="15"/>
                    <a:pt x="49" y="15"/>
                  </a:cubicBezTo>
                  <a:cubicBezTo>
                    <a:pt x="49" y="15"/>
                    <a:pt x="49" y="15"/>
                    <a:pt x="49" y="15"/>
                  </a:cubicBezTo>
                  <a:cubicBezTo>
                    <a:pt x="49" y="15"/>
                    <a:pt x="49" y="15"/>
                    <a:pt x="49" y="15"/>
                  </a:cubicBezTo>
                  <a:cubicBezTo>
                    <a:pt x="51" y="15"/>
                    <a:pt x="51" y="15"/>
                    <a:pt x="51" y="15"/>
                  </a:cubicBezTo>
                  <a:cubicBezTo>
                    <a:pt x="51" y="15"/>
                    <a:pt x="51" y="15"/>
                    <a:pt x="52" y="15"/>
                  </a:cubicBezTo>
                  <a:cubicBezTo>
                    <a:pt x="52" y="15"/>
                    <a:pt x="52" y="15"/>
                    <a:pt x="52" y="15"/>
                  </a:cubicBezTo>
                  <a:cubicBezTo>
                    <a:pt x="52" y="16"/>
                    <a:pt x="52" y="16"/>
                    <a:pt x="53" y="16"/>
                  </a:cubicBezTo>
                  <a:cubicBezTo>
                    <a:pt x="53" y="17"/>
                    <a:pt x="53" y="18"/>
                    <a:pt x="54" y="18"/>
                  </a:cubicBezTo>
                  <a:cubicBezTo>
                    <a:pt x="54" y="19"/>
                    <a:pt x="55" y="20"/>
                    <a:pt x="55" y="20"/>
                  </a:cubicBezTo>
                  <a:cubicBezTo>
                    <a:pt x="56" y="21"/>
                    <a:pt x="56" y="21"/>
                    <a:pt x="57" y="21"/>
                  </a:cubicBezTo>
                  <a:cubicBezTo>
                    <a:pt x="57" y="21"/>
                    <a:pt x="57" y="22"/>
                    <a:pt x="58" y="22"/>
                  </a:cubicBezTo>
                  <a:cubicBezTo>
                    <a:pt x="58" y="22"/>
                    <a:pt x="59" y="22"/>
                    <a:pt x="59" y="22"/>
                  </a:cubicBezTo>
                  <a:cubicBezTo>
                    <a:pt x="61" y="22"/>
                    <a:pt x="61" y="22"/>
                    <a:pt x="61" y="22"/>
                  </a:cubicBezTo>
                  <a:cubicBezTo>
                    <a:pt x="61" y="22"/>
                    <a:pt x="61" y="22"/>
                    <a:pt x="61" y="22"/>
                  </a:cubicBezTo>
                  <a:cubicBezTo>
                    <a:pt x="62" y="22"/>
                    <a:pt x="62" y="22"/>
                    <a:pt x="62" y="22"/>
                  </a:cubicBezTo>
                  <a:cubicBezTo>
                    <a:pt x="62" y="22"/>
                    <a:pt x="63" y="22"/>
                    <a:pt x="63" y="22"/>
                  </a:cubicBezTo>
                  <a:cubicBezTo>
                    <a:pt x="63" y="22"/>
                    <a:pt x="63" y="22"/>
                    <a:pt x="64" y="22"/>
                  </a:cubicBezTo>
                  <a:cubicBezTo>
                    <a:pt x="64" y="22"/>
                    <a:pt x="64" y="22"/>
                    <a:pt x="64" y="22"/>
                  </a:cubicBezTo>
                  <a:cubicBezTo>
                    <a:pt x="64" y="22"/>
                    <a:pt x="65" y="22"/>
                    <a:pt x="65" y="22"/>
                  </a:cubicBezTo>
                  <a:cubicBezTo>
                    <a:pt x="66" y="22"/>
                    <a:pt x="66" y="22"/>
                    <a:pt x="67" y="22"/>
                  </a:cubicBezTo>
                  <a:cubicBezTo>
                    <a:pt x="67" y="22"/>
                    <a:pt x="68" y="22"/>
                    <a:pt x="68" y="22"/>
                  </a:cubicBezTo>
                  <a:cubicBezTo>
                    <a:pt x="69" y="22"/>
                    <a:pt x="70" y="22"/>
                    <a:pt x="71" y="22"/>
                  </a:cubicBezTo>
                  <a:cubicBezTo>
                    <a:pt x="71" y="22"/>
                    <a:pt x="71" y="22"/>
                    <a:pt x="72" y="22"/>
                  </a:cubicBezTo>
                  <a:cubicBezTo>
                    <a:pt x="72" y="22"/>
                    <a:pt x="72" y="21"/>
                    <a:pt x="72" y="21"/>
                  </a:cubicBezTo>
                  <a:cubicBezTo>
                    <a:pt x="72" y="21"/>
                    <a:pt x="72" y="21"/>
                    <a:pt x="72" y="20"/>
                  </a:cubicBezTo>
                  <a:cubicBezTo>
                    <a:pt x="72" y="20"/>
                    <a:pt x="72" y="19"/>
                    <a:pt x="72" y="19"/>
                  </a:cubicBezTo>
                  <a:cubicBezTo>
                    <a:pt x="72" y="19"/>
                    <a:pt x="72" y="19"/>
                    <a:pt x="72" y="19"/>
                  </a:cubicBezTo>
                  <a:cubicBezTo>
                    <a:pt x="72" y="18"/>
                    <a:pt x="72" y="18"/>
                    <a:pt x="72" y="18"/>
                  </a:cubicBezTo>
                  <a:cubicBezTo>
                    <a:pt x="72" y="18"/>
                    <a:pt x="72" y="18"/>
                    <a:pt x="72" y="18"/>
                  </a:cubicBezTo>
                  <a:cubicBezTo>
                    <a:pt x="72" y="19"/>
                    <a:pt x="72" y="19"/>
                    <a:pt x="72" y="19"/>
                  </a:cubicBezTo>
                  <a:cubicBezTo>
                    <a:pt x="72" y="19"/>
                    <a:pt x="72" y="19"/>
                    <a:pt x="71" y="20"/>
                  </a:cubicBezTo>
                  <a:cubicBezTo>
                    <a:pt x="71" y="20"/>
                    <a:pt x="71" y="20"/>
                    <a:pt x="71" y="20"/>
                  </a:cubicBezTo>
                  <a:cubicBezTo>
                    <a:pt x="70" y="20"/>
                    <a:pt x="70" y="20"/>
                    <a:pt x="70" y="21"/>
                  </a:cubicBezTo>
                  <a:cubicBezTo>
                    <a:pt x="69" y="21"/>
                    <a:pt x="69" y="21"/>
                    <a:pt x="69" y="21"/>
                  </a:cubicBezTo>
                  <a:cubicBezTo>
                    <a:pt x="68" y="21"/>
                    <a:pt x="67" y="20"/>
                    <a:pt x="66" y="20"/>
                  </a:cubicBezTo>
                  <a:cubicBezTo>
                    <a:pt x="66" y="20"/>
                    <a:pt x="66" y="19"/>
                    <a:pt x="66" y="19"/>
                  </a:cubicBezTo>
                  <a:cubicBezTo>
                    <a:pt x="66" y="18"/>
                    <a:pt x="66" y="18"/>
                    <a:pt x="66" y="17"/>
                  </a:cubicBezTo>
                  <a:cubicBezTo>
                    <a:pt x="66" y="17"/>
                    <a:pt x="66" y="16"/>
                    <a:pt x="66" y="16"/>
                  </a:cubicBezTo>
                  <a:cubicBezTo>
                    <a:pt x="66" y="14"/>
                    <a:pt x="66" y="14"/>
                    <a:pt x="66" y="14"/>
                  </a:cubicBezTo>
                  <a:cubicBezTo>
                    <a:pt x="66" y="14"/>
                    <a:pt x="66" y="14"/>
                    <a:pt x="66" y="14"/>
                  </a:cubicBezTo>
                  <a:cubicBezTo>
                    <a:pt x="66" y="14"/>
                    <a:pt x="66" y="14"/>
                    <a:pt x="66" y="14"/>
                  </a:cubicBezTo>
                  <a:cubicBezTo>
                    <a:pt x="66" y="14"/>
                    <a:pt x="66" y="14"/>
                    <a:pt x="67" y="14"/>
                  </a:cubicBezTo>
                  <a:cubicBezTo>
                    <a:pt x="67" y="14"/>
                    <a:pt x="68" y="14"/>
                    <a:pt x="68" y="14"/>
                  </a:cubicBezTo>
                  <a:cubicBezTo>
                    <a:pt x="69" y="14"/>
                    <a:pt x="69" y="14"/>
                    <a:pt x="69" y="14"/>
                  </a:cubicBezTo>
                  <a:cubicBezTo>
                    <a:pt x="70" y="14"/>
                    <a:pt x="70" y="14"/>
                    <a:pt x="70" y="14"/>
                  </a:cubicBezTo>
                  <a:cubicBezTo>
                    <a:pt x="70" y="14"/>
                    <a:pt x="70" y="14"/>
                    <a:pt x="71" y="15"/>
                  </a:cubicBezTo>
                  <a:cubicBezTo>
                    <a:pt x="71" y="15"/>
                    <a:pt x="71" y="15"/>
                    <a:pt x="71" y="15"/>
                  </a:cubicBezTo>
                  <a:cubicBezTo>
                    <a:pt x="71" y="15"/>
                    <a:pt x="71" y="15"/>
                    <a:pt x="71" y="15"/>
                  </a:cubicBezTo>
                  <a:cubicBezTo>
                    <a:pt x="71" y="15"/>
                    <a:pt x="71" y="16"/>
                    <a:pt x="71" y="16"/>
                  </a:cubicBezTo>
                  <a:cubicBezTo>
                    <a:pt x="71" y="16"/>
                    <a:pt x="71" y="16"/>
                    <a:pt x="71" y="16"/>
                  </a:cubicBezTo>
                  <a:cubicBezTo>
                    <a:pt x="71" y="16"/>
                    <a:pt x="71" y="16"/>
                    <a:pt x="71" y="15"/>
                  </a:cubicBezTo>
                  <a:cubicBezTo>
                    <a:pt x="71" y="15"/>
                    <a:pt x="71" y="15"/>
                    <a:pt x="71" y="15"/>
                  </a:cubicBezTo>
                  <a:cubicBezTo>
                    <a:pt x="71" y="15"/>
                    <a:pt x="71" y="15"/>
                    <a:pt x="71" y="15"/>
                  </a:cubicBezTo>
                  <a:cubicBezTo>
                    <a:pt x="71" y="14"/>
                    <a:pt x="71" y="14"/>
                    <a:pt x="71" y="14"/>
                  </a:cubicBezTo>
                  <a:cubicBezTo>
                    <a:pt x="71" y="13"/>
                    <a:pt x="71" y="13"/>
                    <a:pt x="71" y="13"/>
                  </a:cubicBezTo>
                  <a:cubicBezTo>
                    <a:pt x="71" y="12"/>
                    <a:pt x="71" y="12"/>
                    <a:pt x="71" y="12"/>
                  </a:cubicBezTo>
                  <a:cubicBezTo>
                    <a:pt x="71" y="12"/>
                    <a:pt x="71" y="12"/>
                    <a:pt x="71" y="12"/>
                  </a:cubicBezTo>
                  <a:cubicBezTo>
                    <a:pt x="71" y="12"/>
                    <a:pt x="71" y="12"/>
                    <a:pt x="71" y="12"/>
                  </a:cubicBezTo>
                  <a:cubicBezTo>
                    <a:pt x="71" y="12"/>
                    <a:pt x="71" y="12"/>
                    <a:pt x="71" y="12"/>
                  </a:cubicBezTo>
                  <a:cubicBezTo>
                    <a:pt x="71" y="12"/>
                    <a:pt x="71" y="12"/>
                    <a:pt x="71" y="12"/>
                  </a:cubicBezTo>
                  <a:cubicBezTo>
                    <a:pt x="71" y="12"/>
                    <a:pt x="71" y="12"/>
                    <a:pt x="70" y="12"/>
                  </a:cubicBezTo>
                  <a:cubicBezTo>
                    <a:pt x="70" y="13"/>
                    <a:pt x="70" y="13"/>
                    <a:pt x="70" y="13"/>
                  </a:cubicBezTo>
                  <a:cubicBezTo>
                    <a:pt x="70" y="13"/>
                    <a:pt x="69" y="13"/>
                    <a:pt x="69" y="13"/>
                  </a:cubicBezTo>
                  <a:cubicBezTo>
                    <a:pt x="68" y="13"/>
                    <a:pt x="68" y="13"/>
                    <a:pt x="67" y="13"/>
                  </a:cubicBezTo>
                  <a:cubicBezTo>
                    <a:pt x="66" y="13"/>
                    <a:pt x="66" y="13"/>
                    <a:pt x="66" y="13"/>
                  </a:cubicBezTo>
                  <a:cubicBezTo>
                    <a:pt x="66" y="13"/>
                    <a:pt x="66" y="13"/>
                    <a:pt x="66" y="13"/>
                  </a:cubicBezTo>
                  <a:cubicBezTo>
                    <a:pt x="66" y="12"/>
                    <a:pt x="66" y="12"/>
                    <a:pt x="66" y="12"/>
                  </a:cubicBezTo>
                  <a:cubicBezTo>
                    <a:pt x="66" y="7"/>
                    <a:pt x="66" y="7"/>
                    <a:pt x="66" y="7"/>
                  </a:cubicBezTo>
                  <a:cubicBezTo>
                    <a:pt x="66" y="7"/>
                    <a:pt x="66" y="7"/>
                    <a:pt x="66" y="7"/>
                  </a:cubicBezTo>
                  <a:cubicBezTo>
                    <a:pt x="66" y="7"/>
                    <a:pt x="66" y="7"/>
                    <a:pt x="67" y="7"/>
                  </a:cubicBezTo>
                  <a:cubicBezTo>
                    <a:pt x="67" y="7"/>
                    <a:pt x="68" y="7"/>
                    <a:pt x="68" y="7"/>
                  </a:cubicBezTo>
                  <a:cubicBezTo>
                    <a:pt x="69" y="7"/>
                    <a:pt x="69" y="7"/>
                    <a:pt x="69" y="7"/>
                  </a:cubicBezTo>
                  <a:cubicBezTo>
                    <a:pt x="70" y="7"/>
                    <a:pt x="70" y="7"/>
                    <a:pt x="70" y="7"/>
                  </a:cubicBezTo>
                  <a:cubicBezTo>
                    <a:pt x="71" y="7"/>
                    <a:pt x="71" y="8"/>
                    <a:pt x="71" y="8"/>
                  </a:cubicBezTo>
                  <a:cubicBezTo>
                    <a:pt x="71" y="8"/>
                    <a:pt x="71" y="8"/>
                    <a:pt x="71" y="8"/>
                  </a:cubicBezTo>
                  <a:cubicBezTo>
                    <a:pt x="71" y="8"/>
                    <a:pt x="71" y="9"/>
                    <a:pt x="71" y="9"/>
                  </a:cubicBezTo>
                  <a:cubicBezTo>
                    <a:pt x="71" y="9"/>
                    <a:pt x="71" y="9"/>
                    <a:pt x="71" y="9"/>
                  </a:cubicBezTo>
                  <a:cubicBezTo>
                    <a:pt x="71" y="9"/>
                    <a:pt x="71" y="9"/>
                    <a:pt x="71" y="9"/>
                  </a:cubicBezTo>
                  <a:cubicBezTo>
                    <a:pt x="71" y="9"/>
                    <a:pt x="71" y="9"/>
                    <a:pt x="71" y="9"/>
                  </a:cubicBezTo>
                  <a:cubicBezTo>
                    <a:pt x="71" y="9"/>
                    <a:pt x="71" y="9"/>
                    <a:pt x="71" y="9"/>
                  </a:cubicBezTo>
                  <a:cubicBezTo>
                    <a:pt x="71" y="8"/>
                    <a:pt x="71" y="8"/>
                    <a:pt x="71" y="8"/>
                  </a:cubicBezTo>
                  <a:cubicBezTo>
                    <a:pt x="71" y="8"/>
                    <a:pt x="71" y="7"/>
                    <a:pt x="71" y="7"/>
                  </a:cubicBezTo>
                  <a:cubicBezTo>
                    <a:pt x="71" y="7"/>
                    <a:pt x="72" y="6"/>
                    <a:pt x="72" y="6"/>
                  </a:cubicBezTo>
                  <a:cubicBezTo>
                    <a:pt x="72" y="6"/>
                    <a:pt x="72" y="6"/>
                    <a:pt x="72" y="6"/>
                  </a:cubicBezTo>
                  <a:cubicBezTo>
                    <a:pt x="72" y="6"/>
                    <a:pt x="72" y="6"/>
                    <a:pt x="72" y="6"/>
                  </a:cubicBezTo>
                  <a:cubicBezTo>
                    <a:pt x="72" y="6"/>
                    <a:pt x="72" y="6"/>
                    <a:pt x="71" y="6"/>
                  </a:cubicBezTo>
                  <a:cubicBezTo>
                    <a:pt x="71" y="6"/>
                    <a:pt x="71" y="6"/>
                    <a:pt x="71" y="6"/>
                  </a:cubicBezTo>
                  <a:close/>
                  <a:moveTo>
                    <a:pt x="185" y="6"/>
                  </a:moveTo>
                  <a:cubicBezTo>
                    <a:pt x="185" y="6"/>
                    <a:pt x="185" y="6"/>
                    <a:pt x="185" y="6"/>
                  </a:cubicBezTo>
                  <a:cubicBezTo>
                    <a:pt x="185" y="6"/>
                    <a:pt x="184" y="6"/>
                    <a:pt x="184" y="6"/>
                  </a:cubicBezTo>
                  <a:cubicBezTo>
                    <a:pt x="184" y="6"/>
                    <a:pt x="184" y="6"/>
                    <a:pt x="184" y="6"/>
                  </a:cubicBezTo>
                  <a:cubicBezTo>
                    <a:pt x="184" y="6"/>
                    <a:pt x="183" y="6"/>
                    <a:pt x="182" y="6"/>
                  </a:cubicBezTo>
                  <a:cubicBezTo>
                    <a:pt x="181" y="6"/>
                    <a:pt x="180" y="6"/>
                    <a:pt x="180" y="6"/>
                  </a:cubicBezTo>
                  <a:cubicBezTo>
                    <a:pt x="178" y="6"/>
                    <a:pt x="178" y="6"/>
                    <a:pt x="178" y="6"/>
                  </a:cubicBezTo>
                  <a:cubicBezTo>
                    <a:pt x="177" y="6"/>
                    <a:pt x="177" y="6"/>
                    <a:pt x="176" y="6"/>
                  </a:cubicBezTo>
                  <a:cubicBezTo>
                    <a:pt x="176" y="6"/>
                    <a:pt x="175" y="6"/>
                    <a:pt x="175" y="6"/>
                  </a:cubicBezTo>
                  <a:cubicBezTo>
                    <a:pt x="174" y="6"/>
                    <a:pt x="174" y="6"/>
                    <a:pt x="174" y="6"/>
                  </a:cubicBezTo>
                  <a:cubicBezTo>
                    <a:pt x="174" y="6"/>
                    <a:pt x="174" y="6"/>
                    <a:pt x="174" y="6"/>
                  </a:cubicBezTo>
                  <a:cubicBezTo>
                    <a:pt x="174" y="6"/>
                    <a:pt x="174" y="6"/>
                    <a:pt x="174" y="6"/>
                  </a:cubicBezTo>
                  <a:cubicBezTo>
                    <a:pt x="174" y="6"/>
                    <a:pt x="174" y="6"/>
                    <a:pt x="175" y="6"/>
                  </a:cubicBezTo>
                  <a:cubicBezTo>
                    <a:pt x="175" y="6"/>
                    <a:pt x="175" y="6"/>
                    <a:pt x="175" y="6"/>
                  </a:cubicBezTo>
                  <a:cubicBezTo>
                    <a:pt x="175" y="6"/>
                    <a:pt x="175" y="6"/>
                    <a:pt x="175" y="6"/>
                  </a:cubicBezTo>
                  <a:cubicBezTo>
                    <a:pt x="176" y="6"/>
                    <a:pt x="176" y="7"/>
                    <a:pt x="176" y="7"/>
                  </a:cubicBezTo>
                  <a:cubicBezTo>
                    <a:pt x="176" y="7"/>
                    <a:pt x="176" y="7"/>
                    <a:pt x="176" y="7"/>
                  </a:cubicBezTo>
                  <a:cubicBezTo>
                    <a:pt x="176" y="8"/>
                    <a:pt x="176" y="8"/>
                    <a:pt x="176" y="9"/>
                  </a:cubicBezTo>
                  <a:cubicBezTo>
                    <a:pt x="176" y="9"/>
                    <a:pt x="176" y="10"/>
                    <a:pt x="176" y="12"/>
                  </a:cubicBezTo>
                  <a:cubicBezTo>
                    <a:pt x="176" y="16"/>
                    <a:pt x="176" y="16"/>
                    <a:pt x="176" y="16"/>
                  </a:cubicBezTo>
                  <a:cubicBezTo>
                    <a:pt x="176" y="17"/>
                    <a:pt x="176" y="17"/>
                    <a:pt x="176" y="18"/>
                  </a:cubicBezTo>
                  <a:cubicBezTo>
                    <a:pt x="176" y="19"/>
                    <a:pt x="176" y="20"/>
                    <a:pt x="176" y="20"/>
                  </a:cubicBezTo>
                  <a:cubicBezTo>
                    <a:pt x="176" y="20"/>
                    <a:pt x="176" y="21"/>
                    <a:pt x="176" y="21"/>
                  </a:cubicBezTo>
                  <a:cubicBezTo>
                    <a:pt x="176" y="21"/>
                    <a:pt x="176" y="21"/>
                    <a:pt x="176" y="21"/>
                  </a:cubicBezTo>
                  <a:cubicBezTo>
                    <a:pt x="175" y="21"/>
                    <a:pt x="175" y="21"/>
                    <a:pt x="175" y="21"/>
                  </a:cubicBezTo>
                  <a:cubicBezTo>
                    <a:pt x="175" y="21"/>
                    <a:pt x="175" y="21"/>
                    <a:pt x="175" y="21"/>
                  </a:cubicBezTo>
                  <a:cubicBezTo>
                    <a:pt x="174" y="21"/>
                    <a:pt x="174" y="21"/>
                    <a:pt x="174" y="21"/>
                  </a:cubicBezTo>
                  <a:cubicBezTo>
                    <a:pt x="174" y="22"/>
                    <a:pt x="175" y="22"/>
                    <a:pt x="175" y="22"/>
                  </a:cubicBezTo>
                  <a:cubicBezTo>
                    <a:pt x="175" y="22"/>
                    <a:pt x="175" y="22"/>
                    <a:pt x="176" y="22"/>
                  </a:cubicBezTo>
                  <a:cubicBezTo>
                    <a:pt x="176" y="22"/>
                    <a:pt x="176" y="22"/>
                    <a:pt x="176" y="22"/>
                  </a:cubicBezTo>
                  <a:cubicBezTo>
                    <a:pt x="177" y="22"/>
                    <a:pt x="177" y="22"/>
                    <a:pt x="177" y="22"/>
                  </a:cubicBezTo>
                  <a:cubicBezTo>
                    <a:pt x="177" y="22"/>
                    <a:pt x="177" y="22"/>
                    <a:pt x="178" y="22"/>
                  </a:cubicBezTo>
                  <a:cubicBezTo>
                    <a:pt x="178" y="22"/>
                    <a:pt x="178" y="22"/>
                    <a:pt x="179" y="22"/>
                  </a:cubicBezTo>
                  <a:cubicBezTo>
                    <a:pt x="179" y="22"/>
                    <a:pt x="180" y="22"/>
                    <a:pt x="180" y="22"/>
                  </a:cubicBezTo>
                  <a:cubicBezTo>
                    <a:pt x="181" y="22"/>
                    <a:pt x="181" y="22"/>
                    <a:pt x="182" y="22"/>
                  </a:cubicBezTo>
                  <a:cubicBezTo>
                    <a:pt x="183" y="22"/>
                    <a:pt x="183" y="22"/>
                    <a:pt x="184" y="22"/>
                  </a:cubicBezTo>
                  <a:cubicBezTo>
                    <a:pt x="185" y="22"/>
                    <a:pt x="185" y="22"/>
                    <a:pt x="185" y="22"/>
                  </a:cubicBezTo>
                  <a:cubicBezTo>
                    <a:pt x="185" y="22"/>
                    <a:pt x="185" y="21"/>
                    <a:pt x="185" y="21"/>
                  </a:cubicBezTo>
                  <a:cubicBezTo>
                    <a:pt x="185" y="21"/>
                    <a:pt x="185" y="21"/>
                    <a:pt x="186" y="20"/>
                  </a:cubicBezTo>
                  <a:cubicBezTo>
                    <a:pt x="186" y="20"/>
                    <a:pt x="186" y="19"/>
                    <a:pt x="186" y="19"/>
                  </a:cubicBezTo>
                  <a:cubicBezTo>
                    <a:pt x="186" y="19"/>
                    <a:pt x="186" y="19"/>
                    <a:pt x="186" y="19"/>
                  </a:cubicBezTo>
                  <a:cubicBezTo>
                    <a:pt x="186" y="18"/>
                    <a:pt x="186" y="18"/>
                    <a:pt x="185" y="18"/>
                  </a:cubicBezTo>
                  <a:cubicBezTo>
                    <a:pt x="185" y="18"/>
                    <a:pt x="185" y="18"/>
                    <a:pt x="185" y="18"/>
                  </a:cubicBezTo>
                  <a:cubicBezTo>
                    <a:pt x="185" y="19"/>
                    <a:pt x="185" y="19"/>
                    <a:pt x="185" y="19"/>
                  </a:cubicBezTo>
                  <a:cubicBezTo>
                    <a:pt x="185" y="19"/>
                    <a:pt x="185" y="19"/>
                    <a:pt x="185" y="20"/>
                  </a:cubicBezTo>
                  <a:cubicBezTo>
                    <a:pt x="185" y="20"/>
                    <a:pt x="185" y="20"/>
                    <a:pt x="184" y="20"/>
                  </a:cubicBezTo>
                  <a:cubicBezTo>
                    <a:pt x="184" y="20"/>
                    <a:pt x="184" y="20"/>
                    <a:pt x="183" y="21"/>
                  </a:cubicBezTo>
                  <a:cubicBezTo>
                    <a:pt x="183" y="21"/>
                    <a:pt x="183" y="21"/>
                    <a:pt x="182" y="21"/>
                  </a:cubicBezTo>
                  <a:cubicBezTo>
                    <a:pt x="181" y="21"/>
                    <a:pt x="180" y="20"/>
                    <a:pt x="180" y="20"/>
                  </a:cubicBezTo>
                  <a:cubicBezTo>
                    <a:pt x="179" y="20"/>
                    <a:pt x="179" y="19"/>
                    <a:pt x="179" y="19"/>
                  </a:cubicBezTo>
                  <a:cubicBezTo>
                    <a:pt x="179" y="18"/>
                    <a:pt x="179" y="18"/>
                    <a:pt x="179" y="17"/>
                  </a:cubicBezTo>
                  <a:cubicBezTo>
                    <a:pt x="179" y="17"/>
                    <a:pt x="179" y="16"/>
                    <a:pt x="179" y="16"/>
                  </a:cubicBezTo>
                  <a:cubicBezTo>
                    <a:pt x="179" y="14"/>
                    <a:pt x="179" y="14"/>
                    <a:pt x="179" y="14"/>
                  </a:cubicBezTo>
                  <a:cubicBezTo>
                    <a:pt x="179" y="14"/>
                    <a:pt x="179" y="14"/>
                    <a:pt x="179" y="14"/>
                  </a:cubicBezTo>
                  <a:cubicBezTo>
                    <a:pt x="179" y="14"/>
                    <a:pt x="179" y="14"/>
                    <a:pt x="179" y="14"/>
                  </a:cubicBezTo>
                  <a:cubicBezTo>
                    <a:pt x="180" y="14"/>
                    <a:pt x="180" y="14"/>
                    <a:pt x="180" y="14"/>
                  </a:cubicBezTo>
                  <a:cubicBezTo>
                    <a:pt x="181" y="14"/>
                    <a:pt x="181" y="14"/>
                    <a:pt x="182" y="14"/>
                  </a:cubicBezTo>
                  <a:cubicBezTo>
                    <a:pt x="182" y="14"/>
                    <a:pt x="183" y="14"/>
                    <a:pt x="183" y="14"/>
                  </a:cubicBezTo>
                  <a:cubicBezTo>
                    <a:pt x="183" y="14"/>
                    <a:pt x="183" y="14"/>
                    <a:pt x="184" y="14"/>
                  </a:cubicBezTo>
                  <a:cubicBezTo>
                    <a:pt x="184" y="14"/>
                    <a:pt x="184" y="14"/>
                    <a:pt x="184" y="15"/>
                  </a:cubicBezTo>
                  <a:cubicBezTo>
                    <a:pt x="184" y="15"/>
                    <a:pt x="184" y="15"/>
                    <a:pt x="184" y="15"/>
                  </a:cubicBezTo>
                  <a:cubicBezTo>
                    <a:pt x="184" y="15"/>
                    <a:pt x="184" y="15"/>
                    <a:pt x="184" y="15"/>
                  </a:cubicBezTo>
                  <a:cubicBezTo>
                    <a:pt x="184" y="15"/>
                    <a:pt x="184" y="16"/>
                    <a:pt x="184" y="16"/>
                  </a:cubicBezTo>
                  <a:cubicBezTo>
                    <a:pt x="184" y="16"/>
                    <a:pt x="184" y="16"/>
                    <a:pt x="184" y="16"/>
                  </a:cubicBezTo>
                  <a:cubicBezTo>
                    <a:pt x="184" y="16"/>
                    <a:pt x="184" y="16"/>
                    <a:pt x="184" y="15"/>
                  </a:cubicBezTo>
                  <a:cubicBezTo>
                    <a:pt x="184" y="15"/>
                    <a:pt x="185" y="15"/>
                    <a:pt x="185" y="15"/>
                  </a:cubicBezTo>
                  <a:cubicBezTo>
                    <a:pt x="185" y="15"/>
                    <a:pt x="185" y="15"/>
                    <a:pt x="185" y="15"/>
                  </a:cubicBezTo>
                  <a:cubicBezTo>
                    <a:pt x="185" y="14"/>
                    <a:pt x="185" y="14"/>
                    <a:pt x="185" y="14"/>
                  </a:cubicBezTo>
                  <a:cubicBezTo>
                    <a:pt x="185" y="13"/>
                    <a:pt x="185" y="13"/>
                    <a:pt x="185" y="13"/>
                  </a:cubicBezTo>
                  <a:cubicBezTo>
                    <a:pt x="185" y="12"/>
                    <a:pt x="185" y="12"/>
                    <a:pt x="185" y="12"/>
                  </a:cubicBezTo>
                  <a:cubicBezTo>
                    <a:pt x="185" y="12"/>
                    <a:pt x="185" y="12"/>
                    <a:pt x="185" y="12"/>
                  </a:cubicBezTo>
                  <a:cubicBezTo>
                    <a:pt x="185" y="12"/>
                    <a:pt x="185" y="12"/>
                    <a:pt x="185" y="12"/>
                  </a:cubicBezTo>
                  <a:cubicBezTo>
                    <a:pt x="185" y="12"/>
                    <a:pt x="185" y="12"/>
                    <a:pt x="184" y="12"/>
                  </a:cubicBezTo>
                  <a:cubicBezTo>
                    <a:pt x="184" y="12"/>
                    <a:pt x="184" y="12"/>
                    <a:pt x="184" y="12"/>
                  </a:cubicBezTo>
                  <a:cubicBezTo>
                    <a:pt x="184" y="12"/>
                    <a:pt x="184" y="12"/>
                    <a:pt x="184" y="12"/>
                  </a:cubicBezTo>
                  <a:cubicBezTo>
                    <a:pt x="184" y="13"/>
                    <a:pt x="183" y="13"/>
                    <a:pt x="183" y="13"/>
                  </a:cubicBezTo>
                  <a:cubicBezTo>
                    <a:pt x="183" y="13"/>
                    <a:pt x="183" y="13"/>
                    <a:pt x="182" y="13"/>
                  </a:cubicBezTo>
                  <a:cubicBezTo>
                    <a:pt x="182" y="13"/>
                    <a:pt x="181" y="13"/>
                    <a:pt x="180" y="13"/>
                  </a:cubicBezTo>
                  <a:cubicBezTo>
                    <a:pt x="180" y="13"/>
                    <a:pt x="180" y="13"/>
                    <a:pt x="179" y="13"/>
                  </a:cubicBezTo>
                  <a:cubicBezTo>
                    <a:pt x="179" y="13"/>
                    <a:pt x="179" y="13"/>
                    <a:pt x="179" y="13"/>
                  </a:cubicBezTo>
                  <a:cubicBezTo>
                    <a:pt x="179" y="12"/>
                    <a:pt x="179" y="12"/>
                    <a:pt x="179" y="12"/>
                  </a:cubicBezTo>
                  <a:cubicBezTo>
                    <a:pt x="179" y="7"/>
                    <a:pt x="179" y="7"/>
                    <a:pt x="179" y="7"/>
                  </a:cubicBezTo>
                  <a:cubicBezTo>
                    <a:pt x="179" y="7"/>
                    <a:pt x="179" y="7"/>
                    <a:pt x="179" y="7"/>
                  </a:cubicBezTo>
                  <a:cubicBezTo>
                    <a:pt x="180" y="7"/>
                    <a:pt x="180" y="7"/>
                    <a:pt x="180" y="7"/>
                  </a:cubicBezTo>
                  <a:cubicBezTo>
                    <a:pt x="181" y="7"/>
                    <a:pt x="181" y="7"/>
                    <a:pt x="182" y="7"/>
                  </a:cubicBezTo>
                  <a:cubicBezTo>
                    <a:pt x="182" y="7"/>
                    <a:pt x="183" y="7"/>
                    <a:pt x="183" y="7"/>
                  </a:cubicBezTo>
                  <a:cubicBezTo>
                    <a:pt x="183" y="7"/>
                    <a:pt x="184" y="7"/>
                    <a:pt x="184" y="7"/>
                  </a:cubicBezTo>
                  <a:cubicBezTo>
                    <a:pt x="184" y="7"/>
                    <a:pt x="184" y="8"/>
                    <a:pt x="184" y="8"/>
                  </a:cubicBezTo>
                  <a:cubicBezTo>
                    <a:pt x="184" y="8"/>
                    <a:pt x="184" y="8"/>
                    <a:pt x="184" y="8"/>
                  </a:cubicBezTo>
                  <a:cubicBezTo>
                    <a:pt x="184" y="8"/>
                    <a:pt x="184" y="9"/>
                    <a:pt x="184" y="9"/>
                  </a:cubicBezTo>
                  <a:cubicBezTo>
                    <a:pt x="184" y="9"/>
                    <a:pt x="184" y="9"/>
                    <a:pt x="184" y="9"/>
                  </a:cubicBezTo>
                  <a:cubicBezTo>
                    <a:pt x="184" y="9"/>
                    <a:pt x="185" y="9"/>
                    <a:pt x="185" y="9"/>
                  </a:cubicBezTo>
                  <a:cubicBezTo>
                    <a:pt x="185" y="9"/>
                    <a:pt x="185" y="9"/>
                    <a:pt x="185" y="9"/>
                  </a:cubicBezTo>
                  <a:cubicBezTo>
                    <a:pt x="185" y="9"/>
                    <a:pt x="185" y="9"/>
                    <a:pt x="185" y="9"/>
                  </a:cubicBezTo>
                  <a:cubicBezTo>
                    <a:pt x="185" y="8"/>
                    <a:pt x="185" y="8"/>
                    <a:pt x="185" y="8"/>
                  </a:cubicBezTo>
                  <a:cubicBezTo>
                    <a:pt x="185" y="8"/>
                    <a:pt x="185" y="7"/>
                    <a:pt x="185" y="7"/>
                  </a:cubicBezTo>
                  <a:cubicBezTo>
                    <a:pt x="185" y="7"/>
                    <a:pt x="185" y="6"/>
                    <a:pt x="185" y="6"/>
                  </a:cubicBezTo>
                  <a:cubicBezTo>
                    <a:pt x="185" y="6"/>
                    <a:pt x="185" y="6"/>
                    <a:pt x="185" y="6"/>
                  </a:cubicBezTo>
                  <a:cubicBezTo>
                    <a:pt x="185" y="6"/>
                    <a:pt x="185" y="6"/>
                    <a:pt x="185" y="6"/>
                  </a:cubicBezTo>
                  <a:cubicBezTo>
                    <a:pt x="185" y="6"/>
                    <a:pt x="185" y="6"/>
                    <a:pt x="185" y="6"/>
                  </a:cubicBezTo>
                  <a:cubicBezTo>
                    <a:pt x="185" y="6"/>
                    <a:pt x="185" y="6"/>
                    <a:pt x="185" y="6"/>
                  </a:cubicBezTo>
                  <a:close/>
                  <a:moveTo>
                    <a:pt x="206" y="6"/>
                  </a:moveTo>
                  <a:cubicBezTo>
                    <a:pt x="206" y="6"/>
                    <a:pt x="206" y="6"/>
                    <a:pt x="206" y="6"/>
                  </a:cubicBezTo>
                  <a:cubicBezTo>
                    <a:pt x="206" y="6"/>
                    <a:pt x="206" y="6"/>
                    <a:pt x="206" y="6"/>
                  </a:cubicBezTo>
                  <a:cubicBezTo>
                    <a:pt x="206" y="6"/>
                    <a:pt x="205" y="6"/>
                    <a:pt x="205" y="6"/>
                  </a:cubicBezTo>
                  <a:cubicBezTo>
                    <a:pt x="205" y="6"/>
                    <a:pt x="205" y="6"/>
                    <a:pt x="204" y="6"/>
                  </a:cubicBezTo>
                  <a:cubicBezTo>
                    <a:pt x="203" y="6"/>
                    <a:pt x="202" y="6"/>
                    <a:pt x="201" y="6"/>
                  </a:cubicBezTo>
                  <a:cubicBezTo>
                    <a:pt x="199" y="6"/>
                    <a:pt x="199" y="6"/>
                    <a:pt x="199" y="6"/>
                  </a:cubicBezTo>
                  <a:cubicBezTo>
                    <a:pt x="199" y="6"/>
                    <a:pt x="199" y="6"/>
                    <a:pt x="198" y="6"/>
                  </a:cubicBezTo>
                  <a:cubicBezTo>
                    <a:pt x="197" y="6"/>
                    <a:pt x="197" y="6"/>
                    <a:pt x="196" y="6"/>
                  </a:cubicBezTo>
                  <a:cubicBezTo>
                    <a:pt x="196" y="6"/>
                    <a:pt x="196" y="6"/>
                    <a:pt x="196" y="6"/>
                  </a:cubicBezTo>
                  <a:cubicBezTo>
                    <a:pt x="196" y="6"/>
                    <a:pt x="196" y="6"/>
                    <a:pt x="196" y="6"/>
                  </a:cubicBezTo>
                  <a:cubicBezTo>
                    <a:pt x="196" y="6"/>
                    <a:pt x="196" y="6"/>
                    <a:pt x="196" y="6"/>
                  </a:cubicBezTo>
                  <a:cubicBezTo>
                    <a:pt x="196" y="6"/>
                    <a:pt x="196" y="6"/>
                    <a:pt x="196" y="6"/>
                  </a:cubicBezTo>
                  <a:cubicBezTo>
                    <a:pt x="196" y="6"/>
                    <a:pt x="196" y="6"/>
                    <a:pt x="197" y="6"/>
                  </a:cubicBezTo>
                  <a:cubicBezTo>
                    <a:pt x="197" y="6"/>
                    <a:pt x="197" y="6"/>
                    <a:pt x="197" y="6"/>
                  </a:cubicBezTo>
                  <a:cubicBezTo>
                    <a:pt x="197" y="6"/>
                    <a:pt x="197" y="7"/>
                    <a:pt x="198" y="7"/>
                  </a:cubicBezTo>
                  <a:cubicBezTo>
                    <a:pt x="198" y="7"/>
                    <a:pt x="198" y="7"/>
                    <a:pt x="198" y="7"/>
                  </a:cubicBezTo>
                  <a:cubicBezTo>
                    <a:pt x="198" y="8"/>
                    <a:pt x="198" y="8"/>
                    <a:pt x="198" y="9"/>
                  </a:cubicBezTo>
                  <a:cubicBezTo>
                    <a:pt x="198" y="9"/>
                    <a:pt x="198" y="10"/>
                    <a:pt x="198" y="12"/>
                  </a:cubicBezTo>
                  <a:cubicBezTo>
                    <a:pt x="198" y="16"/>
                    <a:pt x="198" y="16"/>
                    <a:pt x="198" y="16"/>
                  </a:cubicBezTo>
                  <a:cubicBezTo>
                    <a:pt x="198" y="17"/>
                    <a:pt x="198" y="17"/>
                    <a:pt x="198" y="18"/>
                  </a:cubicBezTo>
                  <a:cubicBezTo>
                    <a:pt x="198" y="19"/>
                    <a:pt x="198" y="20"/>
                    <a:pt x="198" y="20"/>
                  </a:cubicBezTo>
                  <a:cubicBezTo>
                    <a:pt x="198" y="20"/>
                    <a:pt x="198" y="21"/>
                    <a:pt x="198" y="21"/>
                  </a:cubicBezTo>
                  <a:cubicBezTo>
                    <a:pt x="197" y="21"/>
                    <a:pt x="197" y="21"/>
                    <a:pt x="197" y="21"/>
                  </a:cubicBezTo>
                  <a:cubicBezTo>
                    <a:pt x="197" y="21"/>
                    <a:pt x="197" y="21"/>
                    <a:pt x="196" y="21"/>
                  </a:cubicBezTo>
                  <a:cubicBezTo>
                    <a:pt x="196" y="21"/>
                    <a:pt x="196" y="21"/>
                    <a:pt x="196" y="21"/>
                  </a:cubicBezTo>
                  <a:cubicBezTo>
                    <a:pt x="196" y="21"/>
                    <a:pt x="196" y="21"/>
                    <a:pt x="196" y="21"/>
                  </a:cubicBezTo>
                  <a:cubicBezTo>
                    <a:pt x="196" y="22"/>
                    <a:pt x="196" y="22"/>
                    <a:pt x="196" y="22"/>
                  </a:cubicBezTo>
                  <a:cubicBezTo>
                    <a:pt x="197" y="22"/>
                    <a:pt x="197" y="22"/>
                    <a:pt x="197" y="22"/>
                  </a:cubicBezTo>
                  <a:cubicBezTo>
                    <a:pt x="197" y="22"/>
                    <a:pt x="198" y="22"/>
                    <a:pt x="198" y="22"/>
                  </a:cubicBezTo>
                  <a:cubicBezTo>
                    <a:pt x="198" y="22"/>
                    <a:pt x="198" y="22"/>
                    <a:pt x="199" y="22"/>
                  </a:cubicBezTo>
                  <a:cubicBezTo>
                    <a:pt x="199" y="22"/>
                    <a:pt x="199" y="22"/>
                    <a:pt x="199" y="22"/>
                  </a:cubicBezTo>
                  <a:cubicBezTo>
                    <a:pt x="200" y="22"/>
                    <a:pt x="200" y="22"/>
                    <a:pt x="200" y="22"/>
                  </a:cubicBezTo>
                  <a:cubicBezTo>
                    <a:pt x="201" y="22"/>
                    <a:pt x="201" y="22"/>
                    <a:pt x="202" y="22"/>
                  </a:cubicBezTo>
                  <a:cubicBezTo>
                    <a:pt x="202" y="22"/>
                    <a:pt x="203" y="22"/>
                    <a:pt x="204" y="22"/>
                  </a:cubicBezTo>
                  <a:cubicBezTo>
                    <a:pt x="204" y="22"/>
                    <a:pt x="205" y="22"/>
                    <a:pt x="206" y="22"/>
                  </a:cubicBezTo>
                  <a:cubicBezTo>
                    <a:pt x="206" y="22"/>
                    <a:pt x="206" y="22"/>
                    <a:pt x="207" y="22"/>
                  </a:cubicBezTo>
                  <a:cubicBezTo>
                    <a:pt x="207" y="22"/>
                    <a:pt x="207" y="21"/>
                    <a:pt x="207" y="21"/>
                  </a:cubicBezTo>
                  <a:cubicBezTo>
                    <a:pt x="207" y="21"/>
                    <a:pt x="207" y="21"/>
                    <a:pt x="207" y="20"/>
                  </a:cubicBezTo>
                  <a:cubicBezTo>
                    <a:pt x="207" y="20"/>
                    <a:pt x="207" y="19"/>
                    <a:pt x="207" y="19"/>
                  </a:cubicBezTo>
                  <a:cubicBezTo>
                    <a:pt x="207" y="19"/>
                    <a:pt x="207" y="19"/>
                    <a:pt x="207" y="19"/>
                  </a:cubicBezTo>
                  <a:cubicBezTo>
                    <a:pt x="207" y="18"/>
                    <a:pt x="207" y="18"/>
                    <a:pt x="207" y="18"/>
                  </a:cubicBezTo>
                  <a:cubicBezTo>
                    <a:pt x="207" y="18"/>
                    <a:pt x="207" y="18"/>
                    <a:pt x="207" y="18"/>
                  </a:cubicBezTo>
                  <a:cubicBezTo>
                    <a:pt x="207" y="19"/>
                    <a:pt x="207" y="19"/>
                    <a:pt x="207" y="19"/>
                  </a:cubicBezTo>
                  <a:cubicBezTo>
                    <a:pt x="207" y="19"/>
                    <a:pt x="207" y="19"/>
                    <a:pt x="206" y="20"/>
                  </a:cubicBezTo>
                  <a:cubicBezTo>
                    <a:pt x="206" y="20"/>
                    <a:pt x="206" y="20"/>
                    <a:pt x="206" y="20"/>
                  </a:cubicBezTo>
                  <a:cubicBezTo>
                    <a:pt x="205" y="20"/>
                    <a:pt x="205" y="20"/>
                    <a:pt x="205" y="21"/>
                  </a:cubicBezTo>
                  <a:cubicBezTo>
                    <a:pt x="204" y="21"/>
                    <a:pt x="204" y="21"/>
                    <a:pt x="204" y="21"/>
                  </a:cubicBezTo>
                  <a:cubicBezTo>
                    <a:pt x="203" y="21"/>
                    <a:pt x="202" y="20"/>
                    <a:pt x="201" y="20"/>
                  </a:cubicBezTo>
                  <a:cubicBezTo>
                    <a:pt x="201" y="20"/>
                    <a:pt x="201" y="19"/>
                    <a:pt x="201" y="19"/>
                  </a:cubicBezTo>
                  <a:cubicBezTo>
                    <a:pt x="201" y="18"/>
                    <a:pt x="201" y="18"/>
                    <a:pt x="201" y="17"/>
                  </a:cubicBezTo>
                  <a:cubicBezTo>
                    <a:pt x="201" y="17"/>
                    <a:pt x="201" y="16"/>
                    <a:pt x="201" y="16"/>
                  </a:cubicBezTo>
                  <a:cubicBezTo>
                    <a:pt x="201" y="14"/>
                    <a:pt x="201" y="14"/>
                    <a:pt x="201" y="14"/>
                  </a:cubicBezTo>
                  <a:cubicBezTo>
                    <a:pt x="201" y="14"/>
                    <a:pt x="201" y="14"/>
                    <a:pt x="201" y="14"/>
                  </a:cubicBezTo>
                  <a:cubicBezTo>
                    <a:pt x="201" y="14"/>
                    <a:pt x="201" y="14"/>
                    <a:pt x="201" y="14"/>
                  </a:cubicBezTo>
                  <a:cubicBezTo>
                    <a:pt x="201" y="14"/>
                    <a:pt x="201" y="14"/>
                    <a:pt x="202" y="14"/>
                  </a:cubicBezTo>
                  <a:cubicBezTo>
                    <a:pt x="202" y="14"/>
                    <a:pt x="203" y="14"/>
                    <a:pt x="203" y="14"/>
                  </a:cubicBezTo>
                  <a:cubicBezTo>
                    <a:pt x="204" y="14"/>
                    <a:pt x="204" y="14"/>
                    <a:pt x="204" y="14"/>
                  </a:cubicBezTo>
                  <a:cubicBezTo>
                    <a:pt x="205" y="14"/>
                    <a:pt x="205" y="14"/>
                    <a:pt x="205" y="14"/>
                  </a:cubicBezTo>
                  <a:cubicBezTo>
                    <a:pt x="205" y="14"/>
                    <a:pt x="206" y="14"/>
                    <a:pt x="206" y="15"/>
                  </a:cubicBezTo>
                  <a:cubicBezTo>
                    <a:pt x="206" y="15"/>
                    <a:pt x="206" y="15"/>
                    <a:pt x="206" y="15"/>
                  </a:cubicBezTo>
                  <a:cubicBezTo>
                    <a:pt x="206" y="15"/>
                    <a:pt x="206" y="15"/>
                    <a:pt x="206" y="15"/>
                  </a:cubicBezTo>
                  <a:cubicBezTo>
                    <a:pt x="206" y="15"/>
                    <a:pt x="206" y="16"/>
                    <a:pt x="206" y="16"/>
                  </a:cubicBezTo>
                  <a:cubicBezTo>
                    <a:pt x="206" y="16"/>
                    <a:pt x="206" y="16"/>
                    <a:pt x="206" y="16"/>
                  </a:cubicBezTo>
                  <a:cubicBezTo>
                    <a:pt x="206" y="16"/>
                    <a:pt x="206" y="16"/>
                    <a:pt x="206" y="15"/>
                  </a:cubicBezTo>
                  <a:cubicBezTo>
                    <a:pt x="206" y="15"/>
                    <a:pt x="206" y="15"/>
                    <a:pt x="206" y="15"/>
                  </a:cubicBezTo>
                  <a:cubicBezTo>
                    <a:pt x="206" y="15"/>
                    <a:pt x="206" y="15"/>
                    <a:pt x="206" y="15"/>
                  </a:cubicBezTo>
                  <a:cubicBezTo>
                    <a:pt x="206" y="14"/>
                    <a:pt x="206" y="14"/>
                    <a:pt x="206" y="14"/>
                  </a:cubicBezTo>
                  <a:cubicBezTo>
                    <a:pt x="206" y="13"/>
                    <a:pt x="206" y="13"/>
                    <a:pt x="206" y="13"/>
                  </a:cubicBezTo>
                  <a:cubicBezTo>
                    <a:pt x="206" y="12"/>
                    <a:pt x="206" y="12"/>
                    <a:pt x="206" y="12"/>
                  </a:cubicBezTo>
                  <a:cubicBezTo>
                    <a:pt x="206" y="12"/>
                    <a:pt x="206" y="12"/>
                    <a:pt x="206" y="12"/>
                  </a:cubicBezTo>
                  <a:cubicBezTo>
                    <a:pt x="206" y="12"/>
                    <a:pt x="206" y="12"/>
                    <a:pt x="206" y="12"/>
                  </a:cubicBezTo>
                  <a:cubicBezTo>
                    <a:pt x="206" y="12"/>
                    <a:pt x="206" y="12"/>
                    <a:pt x="206" y="12"/>
                  </a:cubicBezTo>
                  <a:cubicBezTo>
                    <a:pt x="206" y="12"/>
                    <a:pt x="206" y="12"/>
                    <a:pt x="206" y="12"/>
                  </a:cubicBezTo>
                  <a:cubicBezTo>
                    <a:pt x="206" y="12"/>
                    <a:pt x="206" y="12"/>
                    <a:pt x="205" y="12"/>
                  </a:cubicBezTo>
                  <a:cubicBezTo>
                    <a:pt x="205" y="13"/>
                    <a:pt x="205" y="13"/>
                    <a:pt x="205" y="13"/>
                  </a:cubicBezTo>
                  <a:cubicBezTo>
                    <a:pt x="205" y="13"/>
                    <a:pt x="204" y="13"/>
                    <a:pt x="204" y="13"/>
                  </a:cubicBezTo>
                  <a:cubicBezTo>
                    <a:pt x="203" y="13"/>
                    <a:pt x="203" y="13"/>
                    <a:pt x="202" y="13"/>
                  </a:cubicBezTo>
                  <a:cubicBezTo>
                    <a:pt x="202" y="13"/>
                    <a:pt x="201" y="13"/>
                    <a:pt x="201" y="13"/>
                  </a:cubicBezTo>
                  <a:cubicBezTo>
                    <a:pt x="201" y="13"/>
                    <a:pt x="201" y="13"/>
                    <a:pt x="201" y="13"/>
                  </a:cubicBezTo>
                  <a:cubicBezTo>
                    <a:pt x="201" y="12"/>
                    <a:pt x="201" y="12"/>
                    <a:pt x="201" y="12"/>
                  </a:cubicBezTo>
                  <a:cubicBezTo>
                    <a:pt x="201" y="7"/>
                    <a:pt x="201" y="7"/>
                    <a:pt x="201" y="7"/>
                  </a:cubicBezTo>
                  <a:cubicBezTo>
                    <a:pt x="201" y="7"/>
                    <a:pt x="201" y="7"/>
                    <a:pt x="201" y="7"/>
                  </a:cubicBezTo>
                  <a:cubicBezTo>
                    <a:pt x="201" y="7"/>
                    <a:pt x="201" y="7"/>
                    <a:pt x="202" y="7"/>
                  </a:cubicBezTo>
                  <a:cubicBezTo>
                    <a:pt x="202" y="7"/>
                    <a:pt x="203" y="7"/>
                    <a:pt x="203" y="7"/>
                  </a:cubicBezTo>
                  <a:cubicBezTo>
                    <a:pt x="204" y="7"/>
                    <a:pt x="204" y="7"/>
                    <a:pt x="204" y="7"/>
                  </a:cubicBezTo>
                  <a:cubicBezTo>
                    <a:pt x="205" y="7"/>
                    <a:pt x="205" y="7"/>
                    <a:pt x="205" y="7"/>
                  </a:cubicBezTo>
                  <a:cubicBezTo>
                    <a:pt x="206" y="7"/>
                    <a:pt x="206" y="8"/>
                    <a:pt x="206" y="8"/>
                  </a:cubicBezTo>
                  <a:cubicBezTo>
                    <a:pt x="206" y="8"/>
                    <a:pt x="206" y="8"/>
                    <a:pt x="206" y="8"/>
                  </a:cubicBezTo>
                  <a:cubicBezTo>
                    <a:pt x="206" y="8"/>
                    <a:pt x="206" y="9"/>
                    <a:pt x="206" y="9"/>
                  </a:cubicBezTo>
                  <a:cubicBezTo>
                    <a:pt x="206" y="9"/>
                    <a:pt x="206" y="9"/>
                    <a:pt x="206" y="9"/>
                  </a:cubicBezTo>
                  <a:cubicBezTo>
                    <a:pt x="206" y="9"/>
                    <a:pt x="206" y="9"/>
                    <a:pt x="206" y="9"/>
                  </a:cubicBezTo>
                  <a:cubicBezTo>
                    <a:pt x="206" y="9"/>
                    <a:pt x="206" y="9"/>
                    <a:pt x="206" y="9"/>
                  </a:cubicBezTo>
                  <a:cubicBezTo>
                    <a:pt x="206" y="9"/>
                    <a:pt x="206" y="9"/>
                    <a:pt x="206" y="9"/>
                  </a:cubicBezTo>
                  <a:cubicBezTo>
                    <a:pt x="206" y="8"/>
                    <a:pt x="206" y="8"/>
                    <a:pt x="206" y="8"/>
                  </a:cubicBezTo>
                  <a:cubicBezTo>
                    <a:pt x="206" y="8"/>
                    <a:pt x="206" y="7"/>
                    <a:pt x="207" y="7"/>
                  </a:cubicBezTo>
                  <a:cubicBezTo>
                    <a:pt x="207" y="7"/>
                    <a:pt x="207" y="6"/>
                    <a:pt x="207" y="6"/>
                  </a:cubicBezTo>
                  <a:cubicBezTo>
                    <a:pt x="207" y="6"/>
                    <a:pt x="207" y="6"/>
                    <a:pt x="207" y="6"/>
                  </a:cubicBezTo>
                  <a:cubicBezTo>
                    <a:pt x="207" y="6"/>
                    <a:pt x="207" y="6"/>
                    <a:pt x="207" y="6"/>
                  </a:cubicBezTo>
                  <a:cubicBezTo>
                    <a:pt x="207" y="6"/>
                    <a:pt x="207" y="6"/>
                    <a:pt x="207" y="6"/>
                  </a:cubicBezTo>
                  <a:cubicBezTo>
                    <a:pt x="206" y="6"/>
                    <a:pt x="206" y="6"/>
                    <a:pt x="206" y="6"/>
                  </a:cubicBezTo>
                  <a:close/>
                  <a:moveTo>
                    <a:pt x="240" y="6"/>
                  </a:moveTo>
                  <a:cubicBezTo>
                    <a:pt x="240" y="6"/>
                    <a:pt x="240" y="6"/>
                    <a:pt x="240" y="6"/>
                  </a:cubicBezTo>
                  <a:cubicBezTo>
                    <a:pt x="240" y="6"/>
                    <a:pt x="240" y="6"/>
                    <a:pt x="240" y="6"/>
                  </a:cubicBezTo>
                  <a:cubicBezTo>
                    <a:pt x="240" y="6"/>
                    <a:pt x="240" y="6"/>
                    <a:pt x="239" y="6"/>
                  </a:cubicBezTo>
                  <a:cubicBezTo>
                    <a:pt x="239" y="6"/>
                    <a:pt x="239" y="6"/>
                    <a:pt x="238" y="6"/>
                  </a:cubicBezTo>
                  <a:cubicBezTo>
                    <a:pt x="237" y="6"/>
                    <a:pt x="236" y="6"/>
                    <a:pt x="235" y="6"/>
                  </a:cubicBezTo>
                  <a:cubicBezTo>
                    <a:pt x="233" y="6"/>
                    <a:pt x="233" y="6"/>
                    <a:pt x="233" y="6"/>
                  </a:cubicBezTo>
                  <a:cubicBezTo>
                    <a:pt x="233" y="6"/>
                    <a:pt x="233" y="6"/>
                    <a:pt x="232" y="6"/>
                  </a:cubicBezTo>
                  <a:cubicBezTo>
                    <a:pt x="231" y="6"/>
                    <a:pt x="231" y="6"/>
                    <a:pt x="230" y="6"/>
                  </a:cubicBezTo>
                  <a:cubicBezTo>
                    <a:pt x="230" y="6"/>
                    <a:pt x="230" y="6"/>
                    <a:pt x="230" y="6"/>
                  </a:cubicBezTo>
                  <a:cubicBezTo>
                    <a:pt x="230" y="6"/>
                    <a:pt x="230" y="6"/>
                    <a:pt x="230" y="6"/>
                  </a:cubicBezTo>
                  <a:cubicBezTo>
                    <a:pt x="230" y="6"/>
                    <a:pt x="230" y="6"/>
                    <a:pt x="230" y="6"/>
                  </a:cubicBezTo>
                  <a:cubicBezTo>
                    <a:pt x="230" y="6"/>
                    <a:pt x="230" y="6"/>
                    <a:pt x="230" y="6"/>
                  </a:cubicBezTo>
                  <a:cubicBezTo>
                    <a:pt x="230" y="6"/>
                    <a:pt x="230" y="6"/>
                    <a:pt x="231" y="6"/>
                  </a:cubicBezTo>
                  <a:cubicBezTo>
                    <a:pt x="231" y="6"/>
                    <a:pt x="231" y="6"/>
                    <a:pt x="231" y="6"/>
                  </a:cubicBezTo>
                  <a:cubicBezTo>
                    <a:pt x="231" y="6"/>
                    <a:pt x="232" y="7"/>
                    <a:pt x="232" y="7"/>
                  </a:cubicBezTo>
                  <a:cubicBezTo>
                    <a:pt x="232" y="7"/>
                    <a:pt x="232" y="7"/>
                    <a:pt x="232" y="7"/>
                  </a:cubicBezTo>
                  <a:cubicBezTo>
                    <a:pt x="232" y="8"/>
                    <a:pt x="232" y="8"/>
                    <a:pt x="232" y="9"/>
                  </a:cubicBezTo>
                  <a:cubicBezTo>
                    <a:pt x="232" y="9"/>
                    <a:pt x="232" y="10"/>
                    <a:pt x="232" y="12"/>
                  </a:cubicBezTo>
                  <a:cubicBezTo>
                    <a:pt x="232" y="16"/>
                    <a:pt x="232" y="16"/>
                    <a:pt x="232" y="16"/>
                  </a:cubicBezTo>
                  <a:cubicBezTo>
                    <a:pt x="232" y="17"/>
                    <a:pt x="232" y="17"/>
                    <a:pt x="232" y="18"/>
                  </a:cubicBezTo>
                  <a:cubicBezTo>
                    <a:pt x="232" y="19"/>
                    <a:pt x="232" y="20"/>
                    <a:pt x="232" y="20"/>
                  </a:cubicBezTo>
                  <a:cubicBezTo>
                    <a:pt x="232" y="20"/>
                    <a:pt x="232" y="21"/>
                    <a:pt x="232" y="21"/>
                  </a:cubicBezTo>
                  <a:cubicBezTo>
                    <a:pt x="232" y="21"/>
                    <a:pt x="231" y="21"/>
                    <a:pt x="231" y="21"/>
                  </a:cubicBezTo>
                  <a:cubicBezTo>
                    <a:pt x="231" y="21"/>
                    <a:pt x="231" y="21"/>
                    <a:pt x="230" y="21"/>
                  </a:cubicBezTo>
                  <a:cubicBezTo>
                    <a:pt x="230" y="21"/>
                    <a:pt x="230" y="21"/>
                    <a:pt x="230" y="21"/>
                  </a:cubicBezTo>
                  <a:cubicBezTo>
                    <a:pt x="230" y="21"/>
                    <a:pt x="230" y="21"/>
                    <a:pt x="230" y="21"/>
                  </a:cubicBezTo>
                  <a:cubicBezTo>
                    <a:pt x="230" y="22"/>
                    <a:pt x="230" y="22"/>
                    <a:pt x="231" y="22"/>
                  </a:cubicBezTo>
                  <a:cubicBezTo>
                    <a:pt x="231" y="22"/>
                    <a:pt x="231" y="22"/>
                    <a:pt x="231" y="22"/>
                  </a:cubicBezTo>
                  <a:cubicBezTo>
                    <a:pt x="231" y="22"/>
                    <a:pt x="232" y="22"/>
                    <a:pt x="232" y="22"/>
                  </a:cubicBezTo>
                  <a:cubicBezTo>
                    <a:pt x="232" y="22"/>
                    <a:pt x="233" y="22"/>
                    <a:pt x="233" y="22"/>
                  </a:cubicBezTo>
                  <a:cubicBezTo>
                    <a:pt x="233" y="22"/>
                    <a:pt x="233" y="22"/>
                    <a:pt x="233" y="22"/>
                  </a:cubicBezTo>
                  <a:cubicBezTo>
                    <a:pt x="234" y="22"/>
                    <a:pt x="234" y="22"/>
                    <a:pt x="234" y="22"/>
                  </a:cubicBezTo>
                  <a:cubicBezTo>
                    <a:pt x="235" y="22"/>
                    <a:pt x="235" y="22"/>
                    <a:pt x="236" y="22"/>
                  </a:cubicBezTo>
                  <a:cubicBezTo>
                    <a:pt x="236" y="22"/>
                    <a:pt x="237" y="22"/>
                    <a:pt x="238" y="22"/>
                  </a:cubicBezTo>
                  <a:cubicBezTo>
                    <a:pt x="238" y="22"/>
                    <a:pt x="239" y="22"/>
                    <a:pt x="240" y="22"/>
                  </a:cubicBezTo>
                  <a:cubicBezTo>
                    <a:pt x="240" y="22"/>
                    <a:pt x="240" y="22"/>
                    <a:pt x="241" y="22"/>
                  </a:cubicBezTo>
                  <a:cubicBezTo>
                    <a:pt x="241" y="22"/>
                    <a:pt x="241" y="21"/>
                    <a:pt x="241" y="21"/>
                  </a:cubicBezTo>
                  <a:cubicBezTo>
                    <a:pt x="241" y="21"/>
                    <a:pt x="241" y="21"/>
                    <a:pt x="241" y="20"/>
                  </a:cubicBezTo>
                  <a:cubicBezTo>
                    <a:pt x="241" y="20"/>
                    <a:pt x="241" y="19"/>
                    <a:pt x="241" y="19"/>
                  </a:cubicBezTo>
                  <a:cubicBezTo>
                    <a:pt x="241" y="19"/>
                    <a:pt x="241" y="19"/>
                    <a:pt x="241" y="19"/>
                  </a:cubicBezTo>
                  <a:cubicBezTo>
                    <a:pt x="241" y="18"/>
                    <a:pt x="241" y="18"/>
                    <a:pt x="241" y="18"/>
                  </a:cubicBezTo>
                  <a:cubicBezTo>
                    <a:pt x="241" y="18"/>
                    <a:pt x="241" y="18"/>
                    <a:pt x="241" y="18"/>
                  </a:cubicBezTo>
                  <a:cubicBezTo>
                    <a:pt x="241" y="19"/>
                    <a:pt x="241" y="19"/>
                    <a:pt x="241" y="19"/>
                  </a:cubicBezTo>
                  <a:cubicBezTo>
                    <a:pt x="241" y="19"/>
                    <a:pt x="241" y="19"/>
                    <a:pt x="241" y="20"/>
                  </a:cubicBezTo>
                  <a:cubicBezTo>
                    <a:pt x="240" y="20"/>
                    <a:pt x="240" y="20"/>
                    <a:pt x="240" y="20"/>
                  </a:cubicBezTo>
                  <a:cubicBezTo>
                    <a:pt x="240" y="20"/>
                    <a:pt x="239" y="20"/>
                    <a:pt x="239" y="21"/>
                  </a:cubicBezTo>
                  <a:cubicBezTo>
                    <a:pt x="238" y="21"/>
                    <a:pt x="238" y="21"/>
                    <a:pt x="238" y="21"/>
                  </a:cubicBezTo>
                  <a:cubicBezTo>
                    <a:pt x="237" y="21"/>
                    <a:pt x="236" y="20"/>
                    <a:pt x="236" y="20"/>
                  </a:cubicBezTo>
                  <a:cubicBezTo>
                    <a:pt x="235" y="20"/>
                    <a:pt x="235" y="19"/>
                    <a:pt x="235" y="19"/>
                  </a:cubicBezTo>
                  <a:cubicBezTo>
                    <a:pt x="235" y="18"/>
                    <a:pt x="235" y="18"/>
                    <a:pt x="235" y="17"/>
                  </a:cubicBezTo>
                  <a:cubicBezTo>
                    <a:pt x="235" y="17"/>
                    <a:pt x="235" y="16"/>
                    <a:pt x="235" y="16"/>
                  </a:cubicBezTo>
                  <a:cubicBezTo>
                    <a:pt x="235" y="14"/>
                    <a:pt x="235" y="14"/>
                    <a:pt x="235" y="14"/>
                  </a:cubicBezTo>
                  <a:cubicBezTo>
                    <a:pt x="235" y="14"/>
                    <a:pt x="235" y="14"/>
                    <a:pt x="235" y="14"/>
                  </a:cubicBezTo>
                  <a:cubicBezTo>
                    <a:pt x="235" y="14"/>
                    <a:pt x="235" y="14"/>
                    <a:pt x="235" y="14"/>
                  </a:cubicBezTo>
                  <a:cubicBezTo>
                    <a:pt x="235" y="14"/>
                    <a:pt x="236" y="14"/>
                    <a:pt x="236" y="14"/>
                  </a:cubicBezTo>
                  <a:cubicBezTo>
                    <a:pt x="237" y="14"/>
                    <a:pt x="237" y="14"/>
                    <a:pt x="237" y="14"/>
                  </a:cubicBezTo>
                  <a:cubicBezTo>
                    <a:pt x="238" y="14"/>
                    <a:pt x="238" y="14"/>
                    <a:pt x="238" y="14"/>
                  </a:cubicBezTo>
                  <a:cubicBezTo>
                    <a:pt x="239" y="14"/>
                    <a:pt x="239" y="14"/>
                    <a:pt x="239" y="14"/>
                  </a:cubicBezTo>
                  <a:cubicBezTo>
                    <a:pt x="239" y="14"/>
                    <a:pt x="240" y="14"/>
                    <a:pt x="240" y="15"/>
                  </a:cubicBezTo>
                  <a:cubicBezTo>
                    <a:pt x="240" y="15"/>
                    <a:pt x="240" y="15"/>
                    <a:pt x="240" y="15"/>
                  </a:cubicBezTo>
                  <a:cubicBezTo>
                    <a:pt x="240" y="15"/>
                    <a:pt x="240" y="15"/>
                    <a:pt x="240" y="15"/>
                  </a:cubicBezTo>
                  <a:cubicBezTo>
                    <a:pt x="240" y="15"/>
                    <a:pt x="240" y="16"/>
                    <a:pt x="240" y="16"/>
                  </a:cubicBezTo>
                  <a:cubicBezTo>
                    <a:pt x="240" y="16"/>
                    <a:pt x="240" y="16"/>
                    <a:pt x="240" y="16"/>
                  </a:cubicBezTo>
                  <a:cubicBezTo>
                    <a:pt x="240" y="16"/>
                    <a:pt x="240" y="16"/>
                    <a:pt x="240" y="15"/>
                  </a:cubicBezTo>
                  <a:cubicBezTo>
                    <a:pt x="240" y="15"/>
                    <a:pt x="240" y="15"/>
                    <a:pt x="240" y="15"/>
                  </a:cubicBezTo>
                  <a:cubicBezTo>
                    <a:pt x="240" y="15"/>
                    <a:pt x="240" y="15"/>
                    <a:pt x="240" y="15"/>
                  </a:cubicBezTo>
                  <a:cubicBezTo>
                    <a:pt x="240" y="14"/>
                    <a:pt x="240" y="14"/>
                    <a:pt x="240" y="14"/>
                  </a:cubicBezTo>
                  <a:cubicBezTo>
                    <a:pt x="240" y="13"/>
                    <a:pt x="240" y="13"/>
                    <a:pt x="240" y="13"/>
                  </a:cubicBezTo>
                  <a:cubicBezTo>
                    <a:pt x="240" y="12"/>
                    <a:pt x="240" y="12"/>
                    <a:pt x="240" y="12"/>
                  </a:cubicBezTo>
                  <a:cubicBezTo>
                    <a:pt x="240" y="12"/>
                    <a:pt x="240" y="12"/>
                    <a:pt x="240" y="12"/>
                  </a:cubicBezTo>
                  <a:cubicBezTo>
                    <a:pt x="240" y="12"/>
                    <a:pt x="240" y="12"/>
                    <a:pt x="240" y="12"/>
                  </a:cubicBezTo>
                  <a:cubicBezTo>
                    <a:pt x="240" y="12"/>
                    <a:pt x="240" y="12"/>
                    <a:pt x="240" y="12"/>
                  </a:cubicBezTo>
                  <a:cubicBezTo>
                    <a:pt x="240" y="12"/>
                    <a:pt x="240" y="12"/>
                    <a:pt x="240" y="12"/>
                  </a:cubicBezTo>
                  <a:cubicBezTo>
                    <a:pt x="240" y="12"/>
                    <a:pt x="240" y="12"/>
                    <a:pt x="239" y="12"/>
                  </a:cubicBezTo>
                  <a:cubicBezTo>
                    <a:pt x="239" y="13"/>
                    <a:pt x="239" y="13"/>
                    <a:pt x="239" y="13"/>
                  </a:cubicBezTo>
                  <a:cubicBezTo>
                    <a:pt x="239" y="13"/>
                    <a:pt x="238" y="13"/>
                    <a:pt x="238" y="13"/>
                  </a:cubicBezTo>
                  <a:cubicBezTo>
                    <a:pt x="237" y="13"/>
                    <a:pt x="237" y="13"/>
                    <a:pt x="236" y="13"/>
                  </a:cubicBezTo>
                  <a:cubicBezTo>
                    <a:pt x="236" y="13"/>
                    <a:pt x="235" y="13"/>
                    <a:pt x="235" y="13"/>
                  </a:cubicBezTo>
                  <a:cubicBezTo>
                    <a:pt x="235" y="13"/>
                    <a:pt x="235" y="13"/>
                    <a:pt x="235" y="13"/>
                  </a:cubicBezTo>
                  <a:cubicBezTo>
                    <a:pt x="235" y="12"/>
                    <a:pt x="235" y="12"/>
                    <a:pt x="235" y="12"/>
                  </a:cubicBezTo>
                  <a:cubicBezTo>
                    <a:pt x="235" y="7"/>
                    <a:pt x="235" y="7"/>
                    <a:pt x="235" y="7"/>
                  </a:cubicBezTo>
                  <a:cubicBezTo>
                    <a:pt x="235" y="7"/>
                    <a:pt x="235" y="7"/>
                    <a:pt x="235" y="7"/>
                  </a:cubicBezTo>
                  <a:cubicBezTo>
                    <a:pt x="235" y="7"/>
                    <a:pt x="236" y="7"/>
                    <a:pt x="236" y="7"/>
                  </a:cubicBezTo>
                  <a:cubicBezTo>
                    <a:pt x="237" y="7"/>
                    <a:pt x="237" y="7"/>
                    <a:pt x="237" y="7"/>
                  </a:cubicBezTo>
                  <a:cubicBezTo>
                    <a:pt x="238" y="7"/>
                    <a:pt x="238" y="7"/>
                    <a:pt x="238" y="7"/>
                  </a:cubicBezTo>
                  <a:cubicBezTo>
                    <a:pt x="239" y="7"/>
                    <a:pt x="239" y="7"/>
                    <a:pt x="239" y="7"/>
                  </a:cubicBezTo>
                  <a:cubicBezTo>
                    <a:pt x="240" y="7"/>
                    <a:pt x="240" y="8"/>
                    <a:pt x="240" y="8"/>
                  </a:cubicBezTo>
                  <a:cubicBezTo>
                    <a:pt x="240" y="8"/>
                    <a:pt x="240" y="8"/>
                    <a:pt x="240" y="8"/>
                  </a:cubicBezTo>
                  <a:cubicBezTo>
                    <a:pt x="240" y="8"/>
                    <a:pt x="240" y="9"/>
                    <a:pt x="240" y="9"/>
                  </a:cubicBezTo>
                  <a:cubicBezTo>
                    <a:pt x="240" y="9"/>
                    <a:pt x="240" y="9"/>
                    <a:pt x="240" y="9"/>
                  </a:cubicBezTo>
                  <a:cubicBezTo>
                    <a:pt x="240" y="9"/>
                    <a:pt x="240" y="9"/>
                    <a:pt x="240" y="9"/>
                  </a:cubicBezTo>
                  <a:cubicBezTo>
                    <a:pt x="240" y="9"/>
                    <a:pt x="240" y="9"/>
                    <a:pt x="240" y="9"/>
                  </a:cubicBezTo>
                  <a:cubicBezTo>
                    <a:pt x="240" y="9"/>
                    <a:pt x="240" y="9"/>
                    <a:pt x="240" y="9"/>
                  </a:cubicBezTo>
                  <a:cubicBezTo>
                    <a:pt x="240" y="8"/>
                    <a:pt x="240" y="8"/>
                    <a:pt x="241" y="8"/>
                  </a:cubicBezTo>
                  <a:cubicBezTo>
                    <a:pt x="241" y="8"/>
                    <a:pt x="241" y="7"/>
                    <a:pt x="241" y="7"/>
                  </a:cubicBezTo>
                  <a:cubicBezTo>
                    <a:pt x="241" y="7"/>
                    <a:pt x="241" y="6"/>
                    <a:pt x="241" y="6"/>
                  </a:cubicBezTo>
                  <a:cubicBezTo>
                    <a:pt x="241" y="6"/>
                    <a:pt x="241" y="6"/>
                    <a:pt x="241" y="6"/>
                  </a:cubicBezTo>
                  <a:cubicBezTo>
                    <a:pt x="241" y="6"/>
                    <a:pt x="241" y="6"/>
                    <a:pt x="241" y="6"/>
                  </a:cubicBezTo>
                  <a:cubicBezTo>
                    <a:pt x="241" y="6"/>
                    <a:pt x="241" y="6"/>
                    <a:pt x="241" y="6"/>
                  </a:cubicBezTo>
                  <a:cubicBezTo>
                    <a:pt x="241" y="6"/>
                    <a:pt x="241" y="6"/>
                    <a:pt x="240" y="6"/>
                  </a:cubicBezTo>
                  <a:close/>
                  <a:moveTo>
                    <a:pt x="154" y="6"/>
                  </a:moveTo>
                  <a:cubicBezTo>
                    <a:pt x="154" y="6"/>
                    <a:pt x="154" y="6"/>
                    <a:pt x="154" y="6"/>
                  </a:cubicBezTo>
                  <a:cubicBezTo>
                    <a:pt x="154" y="6"/>
                    <a:pt x="154" y="6"/>
                    <a:pt x="154" y="6"/>
                  </a:cubicBezTo>
                  <a:cubicBezTo>
                    <a:pt x="154" y="6"/>
                    <a:pt x="154" y="6"/>
                    <a:pt x="154" y="6"/>
                  </a:cubicBezTo>
                  <a:cubicBezTo>
                    <a:pt x="154" y="6"/>
                    <a:pt x="154" y="6"/>
                    <a:pt x="154" y="6"/>
                  </a:cubicBezTo>
                  <a:cubicBezTo>
                    <a:pt x="154" y="6"/>
                    <a:pt x="155" y="6"/>
                    <a:pt x="155" y="6"/>
                  </a:cubicBezTo>
                  <a:cubicBezTo>
                    <a:pt x="155" y="6"/>
                    <a:pt x="155" y="6"/>
                    <a:pt x="155" y="6"/>
                  </a:cubicBezTo>
                  <a:cubicBezTo>
                    <a:pt x="155" y="6"/>
                    <a:pt x="156" y="6"/>
                    <a:pt x="156" y="7"/>
                  </a:cubicBezTo>
                  <a:cubicBezTo>
                    <a:pt x="156" y="7"/>
                    <a:pt x="156" y="7"/>
                    <a:pt x="156" y="7"/>
                  </a:cubicBezTo>
                  <a:cubicBezTo>
                    <a:pt x="156" y="8"/>
                    <a:pt x="156" y="8"/>
                    <a:pt x="156" y="9"/>
                  </a:cubicBezTo>
                  <a:cubicBezTo>
                    <a:pt x="156" y="9"/>
                    <a:pt x="156" y="10"/>
                    <a:pt x="156" y="12"/>
                  </a:cubicBezTo>
                  <a:cubicBezTo>
                    <a:pt x="156" y="16"/>
                    <a:pt x="156" y="16"/>
                    <a:pt x="156" y="16"/>
                  </a:cubicBezTo>
                  <a:cubicBezTo>
                    <a:pt x="156" y="17"/>
                    <a:pt x="156" y="17"/>
                    <a:pt x="156" y="18"/>
                  </a:cubicBezTo>
                  <a:cubicBezTo>
                    <a:pt x="156" y="19"/>
                    <a:pt x="156" y="20"/>
                    <a:pt x="156" y="20"/>
                  </a:cubicBezTo>
                  <a:cubicBezTo>
                    <a:pt x="156" y="20"/>
                    <a:pt x="156" y="21"/>
                    <a:pt x="156" y="21"/>
                  </a:cubicBezTo>
                  <a:cubicBezTo>
                    <a:pt x="156" y="21"/>
                    <a:pt x="156" y="21"/>
                    <a:pt x="155" y="21"/>
                  </a:cubicBezTo>
                  <a:cubicBezTo>
                    <a:pt x="155" y="21"/>
                    <a:pt x="155" y="21"/>
                    <a:pt x="155" y="21"/>
                  </a:cubicBezTo>
                  <a:cubicBezTo>
                    <a:pt x="154" y="21"/>
                    <a:pt x="154" y="21"/>
                    <a:pt x="154" y="21"/>
                  </a:cubicBezTo>
                  <a:cubicBezTo>
                    <a:pt x="154" y="21"/>
                    <a:pt x="154" y="21"/>
                    <a:pt x="154" y="21"/>
                  </a:cubicBezTo>
                  <a:cubicBezTo>
                    <a:pt x="154" y="22"/>
                    <a:pt x="154" y="22"/>
                    <a:pt x="155" y="22"/>
                  </a:cubicBezTo>
                  <a:cubicBezTo>
                    <a:pt x="155" y="22"/>
                    <a:pt x="155" y="22"/>
                    <a:pt x="155" y="22"/>
                  </a:cubicBezTo>
                  <a:cubicBezTo>
                    <a:pt x="156" y="22"/>
                    <a:pt x="156" y="22"/>
                    <a:pt x="156" y="22"/>
                  </a:cubicBezTo>
                  <a:cubicBezTo>
                    <a:pt x="156" y="22"/>
                    <a:pt x="157" y="22"/>
                    <a:pt x="157" y="22"/>
                  </a:cubicBezTo>
                  <a:cubicBezTo>
                    <a:pt x="157" y="22"/>
                    <a:pt x="157" y="22"/>
                    <a:pt x="157" y="22"/>
                  </a:cubicBezTo>
                  <a:cubicBezTo>
                    <a:pt x="158" y="22"/>
                    <a:pt x="158" y="22"/>
                    <a:pt x="158" y="22"/>
                  </a:cubicBezTo>
                  <a:cubicBezTo>
                    <a:pt x="159" y="22"/>
                    <a:pt x="159" y="22"/>
                    <a:pt x="160" y="22"/>
                  </a:cubicBezTo>
                  <a:cubicBezTo>
                    <a:pt x="160" y="22"/>
                    <a:pt x="160" y="22"/>
                    <a:pt x="161" y="22"/>
                  </a:cubicBezTo>
                  <a:cubicBezTo>
                    <a:pt x="161" y="22"/>
                    <a:pt x="162" y="22"/>
                    <a:pt x="162" y="22"/>
                  </a:cubicBezTo>
                  <a:cubicBezTo>
                    <a:pt x="164" y="22"/>
                    <a:pt x="166" y="22"/>
                    <a:pt x="167" y="21"/>
                  </a:cubicBezTo>
                  <a:cubicBezTo>
                    <a:pt x="168" y="20"/>
                    <a:pt x="169" y="20"/>
                    <a:pt x="169" y="19"/>
                  </a:cubicBezTo>
                  <a:cubicBezTo>
                    <a:pt x="170" y="19"/>
                    <a:pt x="171" y="18"/>
                    <a:pt x="171" y="17"/>
                  </a:cubicBezTo>
                  <a:cubicBezTo>
                    <a:pt x="172" y="16"/>
                    <a:pt x="172" y="15"/>
                    <a:pt x="172" y="14"/>
                  </a:cubicBezTo>
                  <a:cubicBezTo>
                    <a:pt x="172" y="12"/>
                    <a:pt x="172" y="11"/>
                    <a:pt x="171" y="10"/>
                  </a:cubicBezTo>
                  <a:cubicBezTo>
                    <a:pt x="171" y="9"/>
                    <a:pt x="170" y="9"/>
                    <a:pt x="170" y="8"/>
                  </a:cubicBezTo>
                  <a:cubicBezTo>
                    <a:pt x="169" y="7"/>
                    <a:pt x="167" y="6"/>
                    <a:pt x="166" y="6"/>
                  </a:cubicBezTo>
                  <a:cubicBezTo>
                    <a:pt x="164" y="6"/>
                    <a:pt x="162" y="6"/>
                    <a:pt x="161" y="6"/>
                  </a:cubicBezTo>
                  <a:cubicBezTo>
                    <a:pt x="160" y="6"/>
                    <a:pt x="160" y="6"/>
                    <a:pt x="159" y="6"/>
                  </a:cubicBezTo>
                  <a:cubicBezTo>
                    <a:pt x="158" y="6"/>
                    <a:pt x="158" y="6"/>
                    <a:pt x="157" y="6"/>
                  </a:cubicBezTo>
                  <a:cubicBezTo>
                    <a:pt x="157" y="6"/>
                    <a:pt x="157" y="6"/>
                    <a:pt x="156" y="6"/>
                  </a:cubicBezTo>
                  <a:cubicBezTo>
                    <a:pt x="156" y="6"/>
                    <a:pt x="155" y="6"/>
                    <a:pt x="154" y="6"/>
                  </a:cubicBezTo>
                  <a:close/>
                  <a:moveTo>
                    <a:pt x="243" y="6"/>
                  </a:moveTo>
                  <a:cubicBezTo>
                    <a:pt x="243" y="6"/>
                    <a:pt x="243" y="6"/>
                    <a:pt x="243" y="6"/>
                  </a:cubicBezTo>
                  <a:cubicBezTo>
                    <a:pt x="243" y="6"/>
                    <a:pt x="243" y="6"/>
                    <a:pt x="243" y="6"/>
                  </a:cubicBezTo>
                  <a:cubicBezTo>
                    <a:pt x="243" y="6"/>
                    <a:pt x="243" y="6"/>
                    <a:pt x="243" y="6"/>
                  </a:cubicBezTo>
                  <a:cubicBezTo>
                    <a:pt x="243" y="6"/>
                    <a:pt x="243" y="6"/>
                    <a:pt x="243" y="6"/>
                  </a:cubicBezTo>
                  <a:cubicBezTo>
                    <a:pt x="243" y="6"/>
                    <a:pt x="244" y="6"/>
                    <a:pt x="244" y="6"/>
                  </a:cubicBezTo>
                  <a:cubicBezTo>
                    <a:pt x="244" y="6"/>
                    <a:pt x="244" y="6"/>
                    <a:pt x="244" y="6"/>
                  </a:cubicBezTo>
                  <a:cubicBezTo>
                    <a:pt x="244" y="6"/>
                    <a:pt x="245" y="6"/>
                    <a:pt x="245" y="7"/>
                  </a:cubicBezTo>
                  <a:cubicBezTo>
                    <a:pt x="245" y="7"/>
                    <a:pt x="245" y="7"/>
                    <a:pt x="245" y="7"/>
                  </a:cubicBezTo>
                  <a:cubicBezTo>
                    <a:pt x="245" y="8"/>
                    <a:pt x="245" y="8"/>
                    <a:pt x="245" y="9"/>
                  </a:cubicBezTo>
                  <a:cubicBezTo>
                    <a:pt x="245" y="9"/>
                    <a:pt x="245" y="10"/>
                    <a:pt x="245" y="12"/>
                  </a:cubicBezTo>
                  <a:cubicBezTo>
                    <a:pt x="245" y="16"/>
                    <a:pt x="245" y="16"/>
                    <a:pt x="245" y="16"/>
                  </a:cubicBezTo>
                  <a:cubicBezTo>
                    <a:pt x="245" y="17"/>
                    <a:pt x="245" y="17"/>
                    <a:pt x="245" y="18"/>
                  </a:cubicBezTo>
                  <a:cubicBezTo>
                    <a:pt x="245" y="19"/>
                    <a:pt x="245" y="20"/>
                    <a:pt x="245" y="20"/>
                  </a:cubicBezTo>
                  <a:cubicBezTo>
                    <a:pt x="245" y="20"/>
                    <a:pt x="245" y="21"/>
                    <a:pt x="245" y="21"/>
                  </a:cubicBezTo>
                  <a:cubicBezTo>
                    <a:pt x="245" y="21"/>
                    <a:pt x="244" y="21"/>
                    <a:pt x="244" y="21"/>
                  </a:cubicBezTo>
                  <a:cubicBezTo>
                    <a:pt x="244" y="21"/>
                    <a:pt x="244" y="21"/>
                    <a:pt x="243" y="21"/>
                  </a:cubicBezTo>
                  <a:cubicBezTo>
                    <a:pt x="243" y="21"/>
                    <a:pt x="243" y="21"/>
                    <a:pt x="243" y="21"/>
                  </a:cubicBezTo>
                  <a:cubicBezTo>
                    <a:pt x="243" y="21"/>
                    <a:pt x="243" y="21"/>
                    <a:pt x="243" y="21"/>
                  </a:cubicBezTo>
                  <a:cubicBezTo>
                    <a:pt x="243" y="22"/>
                    <a:pt x="243" y="22"/>
                    <a:pt x="244" y="22"/>
                  </a:cubicBezTo>
                  <a:cubicBezTo>
                    <a:pt x="244" y="22"/>
                    <a:pt x="244" y="22"/>
                    <a:pt x="245" y="22"/>
                  </a:cubicBezTo>
                  <a:cubicBezTo>
                    <a:pt x="246" y="22"/>
                    <a:pt x="246" y="22"/>
                    <a:pt x="246" y="22"/>
                  </a:cubicBezTo>
                  <a:cubicBezTo>
                    <a:pt x="246" y="22"/>
                    <a:pt x="247" y="22"/>
                    <a:pt x="248" y="22"/>
                  </a:cubicBezTo>
                  <a:cubicBezTo>
                    <a:pt x="248" y="22"/>
                    <a:pt x="249" y="22"/>
                    <a:pt x="250" y="22"/>
                  </a:cubicBezTo>
                  <a:cubicBezTo>
                    <a:pt x="250" y="22"/>
                    <a:pt x="250" y="22"/>
                    <a:pt x="250" y="22"/>
                  </a:cubicBezTo>
                  <a:cubicBezTo>
                    <a:pt x="250" y="22"/>
                    <a:pt x="250" y="22"/>
                    <a:pt x="250" y="21"/>
                  </a:cubicBezTo>
                  <a:cubicBezTo>
                    <a:pt x="250" y="21"/>
                    <a:pt x="250" y="21"/>
                    <a:pt x="250" y="21"/>
                  </a:cubicBezTo>
                  <a:cubicBezTo>
                    <a:pt x="250" y="21"/>
                    <a:pt x="250" y="21"/>
                    <a:pt x="250" y="21"/>
                  </a:cubicBezTo>
                  <a:cubicBezTo>
                    <a:pt x="250" y="21"/>
                    <a:pt x="249" y="21"/>
                    <a:pt x="249" y="21"/>
                  </a:cubicBezTo>
                  <a:cubicBezTo>
                    <a:pt x="249" y="21"/>
                    <a:pt x="249" y="21"/>
                    <a:pt x="249" y="21"/>
                  </a:cubicBezTo>
                  <a:cubicBezTo>
                    <a:pt x="248" y="21"/>
                    <a:pt x="248" y="21"/>
                    <a:pt x="248" y="21"/>
                  </a:cubicBezTo>
                  <a:cubicBezTo>
                    <a:pt x="248" y="21"/>
                    <a:pt x="248" y="20"/>
                    <a:pt x="248" y="20"/>
                  </a:cubicBezTo>
                  <a:cubicBezTo>
                    <a:pt x="248" y="20"/>
                    <a:pt x="248" y="19"/>
                    <a:pt x="248" y="18"/>
                  </a:cubicBezTo>
                  <a:cubicBezTo>
                    <a:pt x="248" y="17"/>
                    <a:pt x="248" y="17"/>
                    <a:pt x="248" y="16"/>
                  </a:cubicBezTo>
                  <a:cubicBezTo>
                    <a:pt x="248" y="15"/>
                    <a:pt x="248" y="15"/>
                    <a:pt x="248" y="15"/>
                  </a:cubicBezTo>
                  <a:cubicBezTo>
                    <a:pt x="248" y="15"/>
                    <a:pt x="248" y="15"/>
                    <a:pt x="248" y="15"/>
                  </a:cubicBezTo>
                  <a:cubicBezTo>
                    <a:pt x="248" y="15"/>
                    <a:pt x="248" y="15"/>
                    <a:pt x="248" y="15"/>
                  </a:cubicBezTo>
                  <a:cubicBezTo>
                    <a:pt x="250" y="15"/>
                    <a:pt x="250" y="15"/>
                    <a:pt x="250" y="15"/>
                  </a:cubicBezTo>
                  <a:cubicBezTo>
                    <a:pt x="250" y="15"/>
                    <a:pt x="250" y="15"/>
                    <a:pt x="250" y="15"/>
                  </a:cubicBezTo>
                  <a:cubicBezTo>
                    <a:pt x="250" y="15"/>
                    <a:pt x="250" y="15"/>
                    <a:pt x="250" y="15"/>
                  </a:cubicBezTo>
                  <a:cubicBezTo>
                    <a:pt x="250" y="16"/>
                    <a:pt x="251" y="16"/>
                    <a:pt x="251" y="16"/>
                  </a:cubicBezTo>
                  <a:cubicBezTo>
                    <a:pt x="251" y="17"/>
                    <a:pt x="252" y="18"/>
                    <a:pt x="252" y="18"/>
                  </a:cubicBezTo>
                  <a:cubicBezTo>
                    <a:pt x="253" y="19"/>
                    <a:pt x="253" y="20"/>
                    <a:pt x="254" y="20"/>
                  </a:cubicBezTo>
                  <a:cubicBezTo>
                    <a:pt x="254" y="21"/>
                    <a:pt x="255" y="21"/>
                    <a:pt x="255" y="21"/>
                  </a:cubicBezTo>
                  <a:cubicBezTo>
                    <a:pt x="256" y="21"/>
                    <a:pt x="256" y="22"/>
                    <a:pt x="256" y="22"/>
                  </a:cubicBezTo>
                  <a:cubicBezTo>
                    <a:pt x="257" y="22"/>
                    <a:pt x="257" y="22"/>
                    <a:pt x="258" y="22"/>
                  </a:cubicBezTo>
                  <a:cubicBezTo>
                    <a:pt x="260" y="22"/>
                    <a:pt x="260" y="22"/>
                    <a:pt x="260" y="22"/>
                  </a:cubicBezTo>
                  <a:cubicBezTo>
                    <a:pt x="260" y="22"/>
                    <a:pt x="260" y="22"/>
                    <a:pt x="260" y="22"/>
                  </a:cubicBezTo>
                  <a:cubicBezTo>
                    <a:pt x="260" y="22"/>
                    <a:pt x="260" y="22"/>
                    <a:pt x="260" y="21"/>
                  </a:cubicBezTo>
                  <a:cubicBezTo>
                    <a:pt x="260" y="21"/>
                    <a:pt x="260" y="21"/>
                    <a:pt x="260" y="21"/>
                  </a:cubicBezTo>
                  <a:cubicBezTo>
                    <a:pt x="260" y="21"/>
                    <a:pt x="260" y="21"/>
                    <a:pt x="260" y="21"/>
                  </a:cubicBezTo>
                  <a:cubicBezTo>
                    <a:pt x="260" y="21"/>
                    <a:pt x="260" y="21"/>
                    <a:pt x="260" y="21"/>
                  </a:cubicBezTo>
                  <a:cubicBezTo>
                    <a:pt x="260" y="21"/>
                    <a:pt x="259" y="21"/>
                    <a:pt x="259" y="21"/>
                  </a:cubicBezTo>
                  <a:cubicBezTo>
                    <a:pt x="259" y="21"/>
                    <a:pt x="259" y="21"/>
                    <a:pt x="259" y="21"/>
                  </a:cubicBezTo>
                  <a:cubicBezTo>
                    <a:pt x="258" y="21"/>
                    <a:pt x="258" y="20"/>
                    <a:pt x="257" y="20"/>
                  </a:cubicBezTo>
                  <a:cubicBezTo>
                    <a:pt x="256" y="19"/>
                    <a:pt x="256" y="18"/>
                    <a:pt x="255" y="17"/>
                  </a:cubicBezTo>
                  <a:cubicBezTo>
                    <a:pt x="254" y="16"/>
                    <a:pt x="253" y="15"/>
                    <a:pt x="252" y="14"/>
                  </a:cubicBezTo>
                  <a:cubicBezTo>
                    <a:pt x="253" y="13"/>
                    <a:pt x="254" y="13"/>
                    <a:pt x="255" y="12"/>
                  </a:cubicBezTo>
                  <a:cubicBezTo>
                    <a:pt x="255" y="11"/>
                    <a:pt x="255" y="10"/>
                    <a:pt x="255" y="10"/>
                  </a:cubicBezTo>
                  <a:cubicBezTo>
                    <a:pt x="255" y="9"/>
                    <a:pt x="255" y="8"/>
                    <a:pt x="255" y="8"/>
                  </a:cubicBezTo>
                  <a:cubicBezTo>
                    <a:pt x="254" y="7"/>
                    <a:pt x="254" y="7"/>
                    <a:pt x="254" y="7"/>
                  </a:cubicBezTo>
                  <a:cubicBezTo>
                    <a:pt x="253" y="6"/>
                    <a:pt x="252" y="6"/>
                    <a:pt x="252" y="6"/>
                  </a:cubicBezTo>
                  <a:cubicBezTo>
                    <a:pt x="251" y="6"/>
                    <a:pt x="250" y="6"/>
                    <a:pt x="250" y="6"/>
                  </a:cubicBezTo>
                  <a:cubicBezTo>
                    <a:pt x="249" y="6"/>
                    <a:pt x="249" y="6"/>
                    <a:pt x="248" y="6"/>
                  </a:cubicBezTo>
                  <a:cubicBezTo>
                    <a:pt x="247" y="6"/>
                    <a:pt x="247" y="6"/>
                    <a:pt x="246" y="6"/>
                  </a:cubicBezTo>
                  <a:cubicBezTo>
                    <a:pt x="246" y="6"/>
                    <a:pt x="246" y="6"/>
                    <a:pt x="245" y="6"/>
                  </a:cubicBezTo>
                  <a:cubicBezTo>
                    <a:pt x="244" y="6"/>
                    <a:pt x="244" y="6"/>
                    <a:pt x="243" y="6"/>
                  </a:cubicBezTo>
                  <a:close/>
                  <a:moveTo>
                    <a:pt x="50" y="7"/>
                  </a:moveTo>
                  <a:cubicBezTo>
                    <a:pt x="50" y="7"/>
                    <a:pt x="50" y="7"/>
                    <a:pt x="51" y="7"/>
                  </a:cubicBezTo>
                  <a:cubicBezTo>
                    <a:pt x="51" y="7"/>
                    <a:pt x="52" y="7"/>
                    <a:pt x="53" y="8"/>
                  </a:cubicBezTo>
                  <a:cubicBezTo>
                    <a:pt x="54" y="8"/>
                    <a:pt x="54" y="9"/>
                    <a:pt x="54" y="11"/>
                  </a:cubicBezTo>
                  <a:cubicBezTo>
                    <a:pt x="54" y="11"/>
                    <a:pt x="54" y="12"/>
                    <a:pt x="54" y="13"/>
                  </a:cubicBezTo>
                  <a:cubicBezTo>
                    <a:pt x="53" y="13"/>
                    <a:pt x="53" y="13"/>
                    <a:pt x="53" y="14"/>
                  </a:cubicBezTo>
                  <a:cubicBezTo>
                    <a:pt x="52" y="14"/>
                    <a:pt x="52" y="14"/>
                    <a:pt x="52" y="14"/>
                  </a:cubicBezTo>
                  <a:cubicBezTo>
                    <a:pt x="52" y="14"/>
                    <a:pt x="51" y="14"/>
                    <a:pt x="51" y="14"/>
                  </a:cubicBezTo>
                  <a:cubicBezTo>
                    <a:pt x="51" y="14"/>
                    <a:pt x="50" y="14"/>
                    <a:pt x="50" y="14"/>
                  </a:cubicBezTo>
                  <a:cubicBezTo>
                    <a:pt x="50" y="14"/>
                    <a:pt x="50" y="14"/>
                    <a:pt x="49" y="14"/>
                  </a:cubicBezTo>
                  <a:cubicBezTo>
                    <a:pt x="49" y="14"/>
                    <a:pt x="49" y="14"/>
                    <a:pt x="49" y="14"/>
                  </a:cubicBezTo>
                  <a:cubicBezTo>
                    <a:pt x="49" y="14"/>
                    <a:pt x="49" y="14"/>
                    <a:pt x="49" y="13"/>
                  </a:cubicBezTo>
                  <a:cubicBezTo>
                    <a:pt x="49" y="7"/>
                    <a:pt x="49" y="7"/>
                    <a:pt x="49" y="7"/>
                  </a:cubicBezTo>
                  <a:cubicBezTo>
                    <a:pt x="49" y="7"/>
                    <a:pt x="49" y="7"/>
                    <a:pt x="49" y="7"/>
                  </a:cubicBezTo>
                  <a:cubicBezTo>
                    <a:pt x="49" y="7"/>
                    <a:pt x="49" y="7"/>
                    <a:pt x="49" y="7"/>
                  </a:cubicBezTo>
                  <a:cubicBezTo>
                    <a:pt x="50" y="7"/>
                    <a:pt x="50" y="7"/>
                    <a:pt x="50" y="7"/>
                  </a:cubicBezTo>
                  <a:close/>
                  <a:moveTo>
                    <a:pt x="110" y="7"/>
                  </a:moveTo>
                  <a:cubicBezTo>
                    <a:pt x="111" y="7"/>
                    <a:pt x="111" y="7"/>
                    <a:pt x="111" y="7"/>
                  </a:cubicBezTo>
                  <a:cubicBezTo>
                    <a:pt x="112" y="7"/>
                    <a:pt x="113" y="7"/>
                    <a:pt x="113" y="8"/>
                  </a:cubicBezTo>
                  <a:cubicBezTo>
                    <a:pt x="114" y="8"/>
                    <a:pt x="114" y="9"/>
                    <a:pt x="114" y="11"/>
                  </a:cubicBezTo>
                  <a:cubicBezTo>
                    <a:pt x="114" y="11"/>
                    <a:pt x="114" y="12"/>
                    <a:pt x="114" y="13"/>
                  </a:cubicBezTo>
                  <a:cubicBezTo>
                    <a:pt x="114" y="13"/>
                    <a:pt x="113" y="13"/>
                    <a:pt x="113" y="14"/>
                  </a:cubicBezTo>
                  <a:cubicBezTo>
                    <a:pt x="113" y="14"/>
                    <a:pt x="113" y="14"/>
                    <a:pt x="113" y="14"/>
                  </a:cubicBezTo>
                  <a:cubicBezTo>
                    <a:pt x="112" y="14"/>
                    <a:pt x="112" y="14"/>
                    <a:pt x="112" y="14"/>
                  </a:cubicBezTo>
                  <a:cubicBezTo>
                    <a:pt x="111" y="14"/>
                    <a:pt x="111" y="14"/>
                    <a:pt x="111" y="14"/>
                  </a:cubicBezTo>
                  <a:cubicBezTo>
                    <a:pt x="110" y="14"/>
                    <a:pt x="110" y="14"/>
                    <a:pt x="110" y="14"/>
                  </a:cubicBezTo>
                  <a:cubicBezTo>
                    <a:pt x="110" y="14"/>
                    <a:pt x="110" y="14"/>
                    <a:pt x="110" y="14"/>
                  </a:cubicBezTo>
                  <a:cubicBezTo>
                    <a:pt x="110" y="14"/>
                    <a:pt x="110" y="14"/>
                    <a:pt x="110" y="13"/>
                  </a:cubicBezTo>
                  <a:cubicBezTo>
                    <a:pt x="110" y="7"/>
                    <a:pt x="110" y="7"/>
                    <a:pt x="110" y="7"/>
                  </a:cubicBezTo>
                  <a:cubicBezTo>
                    <a:pt x="110" y="7"/>
                    <a:pt x="110" y="7"/>
                    <a:pt x="110" y="7"/>
                  </a:cubicBezTo>
                  <a:cubicBezTo>
                    <a:pt x="110" y="7"/>
                    <a:pt x="110" y="7"/>
                    <a:pt x="110" y="7"/>
                  </a:cubicBezTo>
                  <a:cubicBezTo>
                    <a:pt x="110" y="7"/>
                    <a:pt x="110" y="7"/>
                    <a:pt x="110" y="7"/>
                  </a:cubicBezTo>
                  <a:close/>
                  <a:moveTo>
                    <a:pt x="161" y="7"/>
                  </a:moveTo>
                  <a:cubicBezTo>
                    <a:pt x="161" y="7"/>
                    <a:pt x="162" y="7"/>
                    <a:pt x="164" y="7"/>
                  </a:cubicBezTo>
                  <a:cubicBezTo>
                    <a:pt x="165" y="7"/>
                    <a:pt x="166" y="8"/>
                    <a:pt x="167" y="9"/>
                  </a:cubicBezTo>
                  <a:cubicBezTo>
                    <a:pt x="167" y="9"/>
                    <a:pt x="168" y="10"/>
                    <a:pt x="168" y="11"/>
                  </a:cubicBezTo>
                  <a:cubicBezTo>
                    <a:pt x="169" y="12"/>
                    <a:pt x="169" y="13"/>
                    <a:pt x="169" y="14"/>
                  </a:cubicBezTo>
                  <a:cubicBezTo>
                    <a:pt x="169" y="15"/>
                    <a:pt x="169" y="16"/>
                    <a:pt x="168" y="17"/>
                  </a:cubicBezTo>
                  <a:cubicBezTo>
                    <a:pt x="168" y="18"/>
                    <a:pt x="168" y="19"/>
                    <a:pt x="167" y="19"/>
                  </a:cubicBezTo>
                  <a:cubicBezTo>
                    <a:pt x="166" y="20"/>
                    <a:pt x="166" y="20"/>
                    <a:pt x="165" y="21"/>
                  </a:cubicBezTo>
                  <a:cubicBezTo>
                    <a:pt x="164" y="21"/>
                    <a:pt x="163" y="21"/>
                    <a:pt x="162" y="21"/>
                  </a:cubicBezTo>
                  <a:cubicBezTo>
                    <a:pt x="161" y="21"/>
                    <a:pt x="161" y="21"/>
                    <a:pt x="160" y="21"/>
                  </a:cubicBezTo>
                  <a:cubicBezTo>
                    <a:pt x="160" y="20"/>
                    <a:pt x="159" y="20"/>
                    <a:pt x="159" y="20"/>
                  </a:cubicBezTo>
                  <a:cubicBezTo>
                    <a:pt x="159" y="20"/>
                    <a:pt x="159" y="20"/>
                    <a:pt x="159" y="19"/>
                  </a:cubicBezTo>
                  <a:cubicBezTo>
                    <a:pt x="159" y="19"/>
                    <a:pt x="159" y="19"/>
                    <a:pt x="159" y="18"/>
                  </a:cubicBezTo>
                  <a:cubicBezTo>
                    <a:pt x="159" y="18"/>
                    <a:pt x="159" y="18"/>
                    <a:pt x="159" y="17"/>
                  </a:cubicBezTo>
                  <a:cubicBezTo>
                    <a:pt x="159" y="16"/>
                    <a:pt x="159" y="15"/>
                    <a:pt x="159" y="14"/>
                  </a:cubicBezTo>
                  <a:cubicBezTo>
                    <a:pt x="159" y="12"/>
                    <a:pt x="159" y="12"/>
                    <a:pt x="159" y="12"/>
                  </a:cubicBezTo>
                  <a:cubicBezTo>
                    <a:pt x="159" y="11"/>
                    <a:pt x="159" y="10"/>
                    <a:pt x="159" y="9"/>
                  </a:cubicBezTo>
                  <a:cubicBezTo>
                    <a:pt x="159" y="8"/>
                    <a:pt x="159" y="8"/>
                    <a:pt x="159" y="7"/>
                  </a:cubicBezTo>
                  <a:cubicBezTo>
                    <a:pt x="159" y="7"/>
                    <a:pt x="159" y="7"/>
                    <a:pt x="159" y="7"/>
                  </a:cubicBezTo>
                  <a:cubicBezTo>
                    <a:pt x="159" y="7"/>
                    <a:pt x="159" y="7"/>
                    <a:pt x="159" y="7"/>
                  </a:cubicBezTo>
                  <a:cubicBezTo>
                    <a:pt x="159" y="7"/>
                    <a:pt x="160" y="7"/>
                    <a:pt x="160" y="7"/>
                  </a:cubicBezTo>
                  <a:cubicBezTo>
                    <a:pt x="160" y="7"/>
                    <a:pt x="160" y="7"/>
                    <a:pt x="161" y="7"/>
                  </a:cubicBezTo>
                  <a:close/>
                  <a:moveTo>
                    <a:pt x="248" y="7"/>
                  </a:moveTo>
                  <a:cubicBezTo>
                    <a:pt x="249" y="7"/>
                    <a:pt x="249" y="7"/>
                    <a:pt x="249" y="7"/>
                  </a:cubicBezTo>
                  <a:cubicBezTo>
                    <a:pt x="250" y="7"/>
                    <a:pt x="251" y="7"/>
                    <a:pt x="251" y="8"/>
                  </a:cubicBezTo>
                  <a:cubicBezTo>
                    <a:pt x="252" y="8"/>
                    <a:pt x="252" y="9"/>
                    <a:pt x="253" y="11"/>
                  </a:cubicBezTo>
                  <a:cubicBezTo>
                    <a:pt x="253" y="11"/>
                    <a:pt x="252" y="12"/>
                    <a:pt x="252" y="13"/>
                  </a:cubicBezTo>
                  <a:cubicBezTo>
                    <a:pt x="252" y="13"/>
                    <a:pt x="252" y="13"/>
                    <a:pt x="251" y="14"/>
                  </a:cubicBezTo>
                  <a:cubicBezTo>
                    <a:pt x="251" y="14"/>
                    <a:pt x="251" y="14"/>
                    <a:pt x="251" y="14"/>
                  </a:cubicBezTo>
                  <a:cubicBezTo>
                    <a:pt x="250" y="14"/>
                    <a:pt x="250" y="14"/>
                    <a:pt x="250" y="14"/>
                  </a:cubicBezTo>
                  <a:cubicBezTo>
                    <a:pt x="249" y="14"/>
                    <a:pt x="249" y="14"/>
                    <a:pt x="249" y="14"/>
                  </a:cubicBezTo>
                  <a:cubicBezTo>
                    <a:pt x="248" y="14"/>
                    <a:pt x="248" y="14"/>
                    <a:pt x="248" y="14"/>
                  </a:cubicBezTo>
                  <a:cubicBezTo>
                    <a:pt x="248" y="14"/>
                    <a:pt x="248" y="14"/>
                    <a:pt x="248" y="14"/>
                  </a:cubicBezTo>
                  <a:cubicBezTo>
                    <a:pt x="248" y="14"/>
                    <a:pt x="248" y="14"/>
                    <a:pt x="248" y="13"/>
                  </a:cubicBezTo>
                  <a:cubicBezTo>
                    <a:pt x="248" y="7"/>
                    <a:pt x="248" y="7"/>
                    <a:pt x="248" y="7"/>
                  </a:cubicBezTo>
                  <a:cubicBezTo>
                    <a:pt x="248" y="7"/>
                    <a:pt x="248" y="7"/>
                    <a:pt x="248" y="7"/>
                  </a:cubicBezTo>
                  <a:cubicBezTo>
                    <a:pt x="248" y="7"/>
                    <a:pt x="248" y="7"/>
                    <a:pt x="248" y="7"/>
                  </a:cubicBezTo>
                  <a:cubicBezTo>
                    <a:pt x="248" y="7"/>
                    <a:pt x="248" y="7"/>
                    <a:pt x="248" y="7"/>
                  </a:cubicBezTo>
                  <a:close/>
                  <a:moveTo>
                    <a:pt x="95" y="10"/>
                  </a:moveTo>
                  <a:cubicBezTo>
                    <a:pt x="95" y="10"/>
                    <a:pt x="95" y="10"/>
                    <a:pt x="95" y="10"/>
                  </a:cubicBezTo>
                  <a:cubicBezTo>
                    <a:pt x="95" y="10"/>
                    <a:pt x="95" y="10"/>
                    <a:pt x="95" y="10"/>
                  </a:cubicBezTo>
                  <a:cubicBezTo>
                    <a:pt x="97" y="15"/>
                    <a:pt x="97" y="15"/>
                    <a:pt x="97" y="15"/>
                  </a:cubicBezTo>
                  <a:cubicBezTo>
                    <a:pt x="97" y="15"/>
                    <a:pt x="97" y="15"/>
                    <a:pt x="97" y="15"/>
                  </a:cubicBezTo>
                  <a:cubicBezTo>
                    <a:pt x="93" y="15"/>
                    <a:pt x="93" y="15"/>
                    <a:pt x="93" y="15"/>
                  </a:cubicBezTo>
                  <a:cubicBezTo>
                    <a:pt x="93" y="15"/>
                    <a:pt x="93" y="15"/>
                    <a:pt x="93" y="15"/>
                  </a:cubicBezTo>
                  <a:cubicBezTo>
                    <a:pt x="93" y="15"/>
                    <a:pt x="93" y="15"/>
                    <a:pt x="93" y="15"/>
                  </a:cubicBezTo>
                  <a:cubicBezTo>
                    <a:pt x="95" y="10"/>
                    <a:pt x="95" y="10"/>
                    <a:pt x="95" y="10"/>
                  </a:cubicBezTo>
                  <a:cubicBezTo>
                    <a:pt x="95" y="10"/>
                    <a:pt x="95" y="10"/>
                    <a:pt x="95" y="10"/>
                  </a:cubicBezTo>
                  <a:cubicBezTo>
                    <a:pt x="95" y="10"/>
                    <a:pt x="95" y="10"/>
                    <a:pt x="95" y="10"/>
                  </a:cubicBezTo>
                  <a:close/>
                  <a:moveTo>
                    <a:pt x="137" y="10"/>
                  </a:moveTo>
                  <a:cubicBezTo>
                    <a:pt x="137" y="10"/>
                    <a:pt x="137" y="10"/>
                    <a:pt x="137" y="10"/>
                  </a:cubicBezTo>
                  <a:cubicBezTo>
                    <a:pt x="137" y="10"/>
                    <a:pt x="137" y="10"/>
                    <a:pt x="137" y="10"/>
                  </a:cubicBezTo>
                  <a:cubicBezTo>
                    <a:pt x="139" y="15"/>
                    <a:pt x="139" y="15"/>
                    <a:pt x="139" y="15"/>
                  </a:cubicBezTo>
                  <a:cubicBezTo>
                    <a:pt x="139" y="15"/>
                    <a:pt x="139" y="15"/>
                    <a:pt x="139" y="15"/>
                  </a:cubicBezTo>
                  <a:cubicBezTo>
                    <a:pt x="135" y="15"/>
                    <a:pt x="135" y="15"/>
                    <a:pt x="135" y="15"/>
                  </a:cubicBezTo>
                  <a:cubicBezTo>
                    <a:pt x="134" y="15"/>
                    <a:pt x="134" y="15"/>
                    <a:pt x="134" y="15"/>
                  </a:cubicBezTo>
                  <a:cubicBezTo>
                    <a:pt x="134" y="15"/>
                    <a:pt x="134" y="15"/>
                    <a:pt x="134" y="15"/>
                  </a:cubicBezTo>
                  <a:cubicBezTo>
                    <a:pt x="137" y="10"/>
                    <a:pt x="137" y="10"/>
                    <a:pt x="137" y="10"/>
                  </a:cubicBezTo>
                  <a:cubicBezTo>
                    <a:pt x="137" y="10"/>
                    <a:pt x="137" y="10"/>
                    <a:pt x="137" y="10"/>
                  </a:cubicBezTo>
                  <a:cubicBezTo>
                    <a:pt x="137" y="10"/>
                    <a:pt x="137" y="10"/>
                    <a:pt x="137" y="10"/>
                  </a:cubicBezTo>
                  <a:close/>
                  <a:moveTo>
                    <a:pt x="294" y="10"/>
                  </a:moveTo>
                  <a:cubicBezTo>
                    <a:pt x="294" y="10"/>
                    <a:pt x="294" y="10"/>
                    <a:pt x="294" y="10"/>
                  </a:cubicBezTo>
                  <a:cubicBezTo>
                    <a:pt x="294" y="10"/>
                    <a:pt x="294" y="10"/>
                    <a:pt x="294" y="10"/>
                  </a:cubicBezTo>
                  <a:cubicBezTo>
                    <a:pt x="296" y="15"/>
                    <a:pt x="296" y="15"/>
                    <a:pt x="296" y="15"/>
                  </a:cubicBezTo>
                  <a:cubicBezTo>
                    <a:pt x="296" y="15"/>
                    <a:pt x="296" y="15"/>
                    <a:pt x="296" y="15"/>
                  </a:cubicBezTo>
                  <a:cubicBezTo>
                    <a:pt x="292" y="15"/>
                    <a:pt x="292" y="15"/>
                    <a:pt x="292" y="15"/>
                  </a:cubicBezTo>
                  <a:cubicBezTo>
                    <a:pt x="292" y="15"/>
                    <a:pt x="292" y="15"/>
                    <a:pt x="292" y="15"/>
                  </a:cubicBezTo>
                  <a:cubicBezTo>
                    <a:pt x="292" y="15"/>
                    <a:pt x="292" y="15"/>
                    <a:pt x="292" y="15"/>
                  </a:cubicBezTo>
                  <a:cubicBezTo>
                    <a:pt x="294" y="10"/>
                    <a:pt x="294" y="10"/>
                    <a:pt x="294" y="10"/>
                  </a:cubicBezTo>
                  <a:cubicBezTo>
                    <a:pt x="294" y="10"/>
                    <a:pt x="294" y="10"/>
                    <a:pt x="294" y="10"/>
                  </a:cubicBezTo>
                  <a:cubicBezTo>
                    <a:pt x="294" y="10"/>
                    <a:pt x="294" y="10"/>
                    <a:pt x="29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45" name="Freeform 6"/>
            <p:cNvSpPr>
              <a:spLocks noEditPoints="1"/>
            </p:cNvSpPr>
            <p:nvPr/>
          </p:nvSpPr>
          <p:spPr bwMode="auto">
            <a:xfrm>
              <a:off x="542925" y="1020763"/>
              <a:ext cx="3087688" cy="674688"/>
            </a:xfrm>
            <a:custGeom>
              <a:avLst/>
              <a:gdLst>
                <a:gd name="T0" fmla="*/ 113 w 330"/>
                <a:gd name="T1" fmla="*/ 69 h 72"/>
                <a:gd name="T2" fmla="*/ 121 w 330"/>
                <a:gd name="T3" fmla="*/ 70 h 72"/>
                <a:gd name="T4" fmla="*/ 131 w 330"/>
                <a:gd name="T5" fmla="*/ 69 h 72"/>
                <a:gd name="T6" fmla="*/ 146 w 330"/>
                <a:gd name="T7" fmla="*/ 43 h 72"/>
                <a:gd name="T8" fmla="*/ 179 w 330"/>
                <a:gd name="T9" fmla="*/ 11 h 72"/>
                <a:gd name="T10" fmla="*/ 184 w 330"/>
                <a:gd name="T11" fmla="*/ 2 h 72"/>
                <a:gd name="T12" fmla="*/ 162 w 330"/>
                <a:gd name="T13" fmla="*/ 3 h 72"/>
                <a:gd name="T14" fmla="*/ 172 w 330"/>
                <a:gd name="T15" fmla="*/ 53 h 72"/>
                <a:gd name="T16" fmla="*/ 121 w 330"/>
                <a:gd name="T17" fmla="*/ 1 h 72"/>
                <a:gd name="T18" fmla="*/ 19 w 330"/>
                <a:gd name="T19" fmla="*/ 43 h 72"/>
                <a:gd name="T20" fmla="*/ 2 w 330"/>
                <a:gd name="T21" fmla="*/ 56 h 72"/>
                <a:gd name="T22" fmla="*/ 0 w 330"/>
                <a:gd name="T23" fmla="*/ 67 h 72"/>
                <a:gd name="T24" fmla="*/ 36 w 330"/>
                <a:gd name="T25" fmla="*/ 61 h 72"/>
                <a:gd name="T26" fmla="*/ 14 w 330"/>
                <a:gd name="T27" fmla="*/ 7 h 72"/>
                <a:gd name="T28" fmla="*/ 36 w 330"/>
                <a:gd name="T29" fmla="*/ 16 h 72"/>
                <a:gd name="T30" fmla="*/ 23 w 330"/>
                <a:gd name="T31" fmla="*/ 0 h 72"/>
                <a:gd name="T32" fmla="*/ 74 w 330"/>
                <a:gd name="T33" fmla="*/ 2 h 72"/>
                <a:gd name="T34" fmla="*/ 52 w 330"/>
                <a:gd name="T35" fmla="*/ 2 h 72"/>
                <a:gd name="T36" fmla="*/ 61 w 330"/>
                <a:gd name="T37" fmla="*/ 14 h 72"/>
                <a:gd name="T38" fmla="*/ 57 w 330"/>
                <a:gd name="T39" fmla="*/ 69 h 72"/>
                <a:gd name="T40" fmla="*/ 64 w 330"/>
                <a:gd name="T41" fmla="*/ 70 h 72"/>
                <a:gd name="T42" fmla="*/ 97 w 330"/>
                <a:gd name="T43" fmla="*/ 69 h 72"/>
                <a:gd name="T44" fmla="*/ 95 w 330"/>
                <a:gd name="T45" fmla="*/ 63 h 72"/>
                <a:gd name="T46" fmla="*/ 73 w 330"/>
                <a:gd name="T47" fmla="*/ 44 h 72"/>
                <a:gd name="T48" fmla="*/ 91 w 330"/>
                <a:gd name="T49" fmla="*/ 40 h 72"/>
                <a:gd name="T50" fmla="*/ 93 w 330"/>
                <a:gd name="T51" fmla="*/ 40 h 72"/>
                <a:gd name="T52" fmla="*/ 92 w 330"/>
                <a:gd name="T53" fmla="*/ 30 h 72"/>
                <a:gd name="T54" fmla="*/ 73 w 330"/>
                <a:gd name="T55" fmla="*/ 30 h 72"/>
                <a:gd name="T56" fmla="*/ 92 w 330"/>
                <a:gd name="T57" fmla="*/ 10 h 72"/>
                <a:gd name="T58" fmla="*/ 95 w 330"/>
                <a:gd name="T59" fmla="*/ 11 h 72"/>
                <a:gd name="T60" fmla="*/ 242 w 330"/>
                <a:gd name="T61" fmla="*/ 1 h 72"/>
                <a:gd name="T62" fmla="*/ 212 w 330"/>
                <a:gd name="T63" fmla="*/ 2 h 72"/>
                <a:gd name="T64" fmla="*/ 200 w 330"/>
                <a:gd name="T65" fmla="*/ 3 h 72"/>
                <a:gd name="T66" fmla="*/ 208 w 330"/>
                <a:gd name="T67" fmla="*/ 44 h 72"/>
                <a:gd name="T68" fmla="*/ 201 w 330"/>
                <a:gd name="T69" fmla="*/ 69 h 72"/>
                <a:gd name="T70" fmla="*/ 218 w 330"/>
                <a:gd name="T71" fmla="*/ 71 h 72"/>
                <a:gd name="T72" fmla="*/ 245 w 330"/>
                <a:gd name="T73" fmla="*/ 58 h 72"/>
                <a:gd name="T74" fmla="*/ 235 w 330"/>
                <a:gd name="T75" fmla="*/ 66 h 72"/>
                <a:gd name="T76" fmla="*/ 220 w 330"/>
                <a:gd name="T77" fmla="*/ 36 h 72"/>
                <a:gd name="T78" fmla="*/ 239 w 330"/>
                <a:gd name="T79" fmla="*/ 43 h 72"/>
                <a:gd name="T80" fmla="*/ 241 w 330"/>
                <a:gd name="T81" fmla="*/ 31 h 72"/>
                <a:gd name="T82" fmla="*/ 235 w 330"/>
                <a:gd name="T83" fmla="*/ 31 h 72"/>
                <a:gd name="T84" fmla="*/ 220 w 330"/>
                <a:gd name="T85" fmla="*/ 6 h 72"/>
                <a:gd name="T86" fmla="*/ 240 w 330"/>
                <a:gd name="T87" fmla="*/ 13 h 72"/>
                <a:gd name="T88" fmla="*/ 243 w 330"/>
                <a:gd name="T89" fmla="*/ 3 h 72"/>
                <a:gd name="T90" fmla="*/ 258 w 330"/>
                <a:gd name="T91" fmla="*/ 3 h 72"/>
                <a:gd name="T92" fmla="*/ 267 w 330"/>
                <a:gd name="T93" fmla="*/ 28 h 72"/>
                <a:gd name="T94" fmla="*/ 261 w 330"/>
                <a:gd name="T95" fmla="*/ 69 h 72"/>
                <a:gd name="T96" fmla="*/ 286 w 330"/>
                <a:gd name="T97" fmla="*/ 71 h 72"/>
                <a:gd name="T98" fmla="*/ 278 w 330"/>
                <a:gd name="T99" fmla="*/ 56 h 72"/>
                <a:gd name="T100" fmla="*/ 288 w 330"/>
                <a:gd name="T101" fmla="*/ 43 h 72"/>
                <a:gd name="T102" fmla="*/ 328 w 330"/>
                <a:gd name="T103" fmla="*/ 71 h 72"/>
                <a:gd name="T104" fmla="*/ 307 w 330"/>
                <a:gd name="T105" fmla="*/ 52 h 72"/>
                <a:gd name="T106" fmla="*/ 285 w 330"/>
                <a:gd name="T107" fmla="*/ 2 h 72"/>
                <a:gd name="T108" fmla="*/ 293 w 330"/>
                <a:gd name="T109" fmla="*/ 9 h 72"/>
                <a:gd name="T110" fmla="*/ 279 w 330"/>
                <a:gd name="T11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0" h="72">
                  <a:moveTo>
                    <a:pt x="120" y="0"/>
                  </a:moveTo>
                  <a:cubicBezTo>
                    <a:pt x="119" y="0"/>
                    <a:pt x="119" y="0"/>
                    <a:pt x="119" y="1"/>
                  </a:cubicBezTo>
                  <a:cubicBezTo>
                    <a:pt x="119" y="1"/>
                    <a:pt x="119" y="2"/>
                    <a:pt x="119" y="3"/>
                  </a:cubicBezTo>
                  <a:cubicBezTo>
                    <a:pt x="118" y="57"/>
                    <a:pt x="118" y="57"/>
                    <a:pt x="118" y="57"/>
                  </a:cubicBezTo>
                  <a:cubicBezTo>
                    <a:pt x="118" y="61"/>
                    <a:pt x="118" y="64"/>
                    <a:pt x="117" y="66"/>
                  </a:cubicBezTo>
                  <a:cubicBezTo>
                    <a:pt x="117" y="67"/>
                    <a:pt x="116" y="68"/>
                    <a:pt x="115" y="69"/>
                  </a:cubicBezTo>
                  <a:cubicBezTo>
                    <a:pt x="114" y="69"/>
                    <a:pt x="114" y="69"/>
                    <a:pt x="113" y="69"/>
                  </a:cubicBezTo>
                  <a:cubicBezTo>
                    <a:pt x="112" y="69"/>
                    <a:pt x="112" y="69"/>
                    <a:pt x="111" y="69"/>
                  </a:cubicBezTo>
                  <a:cubicBezTo>
                    <a:pt x="111" y="69"/>
                    <a:pt x="110" y="69"/>
                    <a:pt x="110" y="69"/>
                  </a:cubicBezTo>
                  <a:cubicBezTo>
                    <a:pt x="110" y="69"/>
                    <a:pt x="110" y="70"/>
                    <a:pt x="110" y="70"/>
                  </a:cubicBezTo>
                  <a:cubicBezTo>
                    <a:pt x="110" y="70"/>
                    <a:pt x="110" y="70"/>
                    <a:pt x="110" y="71"/>
                  </a:cubicBezTo>
                  <a:cubicBezTo>
                    <a:pt x="110" y="71"/>
                    <a:pt x="111" y="71"/>
                    <a:pt x="112" y="71"/>
                  </a:cubicBezTo>
                  <a:cubicBezTo>
                    <a:pt x="114" y="71"/>
                    <a:pt x="116" y="71"/>
                    <a:pt x="118" y="71"/>
                  </a:cubicBezTo>
                  <a:cubicBezTo>
                    <a:pt x="120" y="71"/>
                    <a:pt x="121" y="70"/>
                    <a:pt x="121" y="70"/>
                  </a:cubicBezTo>
                  <a:cubicBezTo>
                    <a:pt x="122" y="70"/>
                    <a:pt x="124" y="71"/>
                    <a:pt x="125" y="71"/>
                  </a:cubicBezTo>
                  <a:cubicBezTo>
                    <a:pt x="127" y="71"/>
                    <a:pt x="130" y="71"/>
                    <a:pt x="133" y="71"/>
                  </a:cubicBezTo>
                  <a:cubicBezTo>
                    <a:pt x="133" y="71"/>
                    <a:pt x="134" y="71"/>
                    <a:pt x="134" y="71"/>
                  </a:cubicBezTo>
                  <a:cubicBezTo>
                    <a:pt x="135" y="70"/>
                    <a:pt x="135" y="70"/>
                    <a:pt x="135" y="70"/>
                  </a:cubicBezTo>
                  <a:cubicBezTo>
                    <a:pt x="135" y="70"/>
                    <a:pt x="135" y="69"/>
                    <a:pt x="134" y="69"/>
                  </a:cubicBezTo>
                  <a:cubicBezTo>
                    <a:pt x="134" y="69"/>
                    <a:pt x="134" y="69"/>
                    <a:pt x="133" y="69"/>
                  </a:cubicBezTo>
                  <a:cubicBezTo>
                    <a:pt x="133" y="69"/>
                    <a:pt x="132" y="69"/>
                    <a:pt x="131" y="69"/>
                  </a:cubicBezTo>
                  <a:cubicBezTo>
                    <a:pt x="130" y="69"/>
                    <a:pt x="129" y="69"/>
                    <a:pt x="129" y="68"/>
                  </a:cubicBezTo>
                  <a:cubicBezTo>
                    <a:pt x="128" y="68"/>
                    <a:pt x="127" y="67"/>
                    <a:pt x="126" y="66"/>
                  </a:cubicBezTo>
                  <a:cubicBezTo>
                    <a:pt x="126" y="64"/>
                    <a:pt x="125" y="62"/>
                    <a:pt x="125" y="58"/>
                  </a:cubicBezTo>
                  <a:cubicBezTo>
                    <a:pt x="124" y="20"/>
                    <a:pt x="124" y="20"/>
                    <a:pt x="124" y="20"/>
                  </a:cubicBezTo>
                  <a:cubicBezTo>
                    <a:pt x="125" y="20"/>
                    <a:pt x="125" y="20"/>
                    <a:pt x="125" y="20"/>
                  </a:cubicBezTo>
                  <a:cubicBezTo>
                    <a:pt x="126" y="21"/>
                    <a:pt x="128" y="24"/>
                    <a:pt x="132" y="28"/>
                  </a:cubicBezTo>
                  <a:cubicBezTo>
                    <a:pt x="137" y="33"/>
                    <a:pt x="141" y="38"/>
                    <a:pt x="146" y="43"/>
                  </a:cubicBezTo>
                  <a:cubicBezTo>
                    <a:pt x="151" y="48"/>
                    <a:pt x="156" y="53"/>
                    <a:pt x="161" y="58"/>
                  </a:cubicBezTo>
                  <a:cubicBezTo>
                    <a:pt x="166" y="63"/>
                    <a:pt x="170" y="67"/>
                    <a:pt x="173" y="70"/>
                  </a:cubicBezTo>
                  <a:cubicBezTo>
                    <a:pt x="174" y="70"/>
                    <a:pt x="174" y="71"/>
                    <a:pt x="175" y="71"/>
                  </a:cubicBezTo>
                  <a:cubicBezTo>
                    <a:pt x="175" y="72"/>
                    <a:pt x="176" y="72"/>
                    <a:pt x="176" y="72"/>
                  </a:cubicBezTo>
                  <a:cubicBezTo>
                    <a:pt x="177" y="72"/>
                    <a:pt x="177" y="72"/>
                    <a:pt x="177" y="71"/>
                  </a:cubicBezTo>
                  <a:cubicBezTo>
                    <a:pt x="178" y="71"/>
                    <a:pt x="178" y="70"/>
                    <a:pt x="178" y="69"/>
                  </a:cubicBezTo>
                  <a:cubicBezTo>
                    <a:pt x="179" y="11"/>
                    <a:pt x="179" y="11"/>
                    <a:pt x="179" y="11"/>
                  </a:cubicBezTo>
                  <a:cubicBezTo>
                    <a:pt x="179" y="9"/>
                    <a:pt x="179" y="7"/>
                    <a:pt x="179" y="6"/>
                  </a:cubicBezTo>
                  <a:cubicBezTo>
                    <a:pt x="180" y="5"/>
                    <a:pt x="181" y="4"/>
                    <a:pt x="182" y="4"/>
                  </a:cubicBezTo>
                  <a:cubicBezTo>
                    <a:pt x="183" y="3"/>
                    <a:pt x="183" y="3"/>
                    <a:pt x="183" y="3"/>
                  </a:cubicBezTo>
                  <a:cubicBezTo>
                    <a:pt x="184" y="3"/>
                    <a:pt x="184" y="3"/>
                    <a:pt x="185" y="3"/>
                  </a:cubicBezTo>
                  <a:cubicBezTo>
                    <a:pt x="186" y="3"/>
                    <a:pt x="186" y="3"/>
                    <a:pt x="186" y="2"/>
                  </a:cubicBezTo>
                  <a:cubicBezTo>
                    <a:pt x="186" y="2"/>
                    <a:pt x="186" y="2"/>
                    <a:pt x="186" y="2"/>
                  </a:cubicBezTo>
                  <a:cubicBezTo>
                    <a:pt x="185" y="2"/>
                    <a:pt x="185" y="2"/>
                    <a:pt x="184" y="2"/>
                  </a:cubicBezTo>
                  <a:cubicBezTo>
                    <a:pt x="182" y="2"/>
                    <a:pt x="180" y="2"/>
                    <a:pt x="179" y="2"/>
                  </a:cubicBezTo>
                  <a:cubicBezTo>
                    <a:pt x="177" y="2"/>
                    <a:pt x="176" y="2"/>
                    <a:pt x="175" y="2"/>
                  </a:cubicBezTo>
                  <a:cubicBezTo>
                    <a:pt x="174" y="2"/>
                    <a:pt x="173" y="2"/>
                    <a:pt x="171" y="2"/>
                  </a:cubicBezTo>
                  <a:cubicBezTo>
                    <a:pt x="169" y="2"/>
                    <a:pt x="167" y="2"/>
                    <a:pt x="164" y="2"/>
                  </a:cubicBezTo>
                  <a:cubicBezTo>
                    <a:pt x="164" y="2"/>
                    <a:pt x="163" y="2"/>
                    <a:pt x="163" y="2"/>
                  </a:cubicBezTo>
                  <a:cubicBezTo>
                    <a:pt x="162" y="2"/>
                    <a:pt x="162" y="2"/>
                    <a:pt x="162" y="2"/>
                  </a:cubicBezTo>
                  <a:cubicBezTo>
                    <a:pt x="162" y="3"/>
                    <a:pt x="162" y="3"/>
                    <a:pt x="162" y="3"/>
                  </a:cubicBezTo>
                  <a:cubicBezTo>
                    <a:pt x="162" y="3"/>
                    <a:pt x="163" y="3"/>
                    <a:pt x="163" y="3"/>
                  </a:cubicBezTo>
                  <a:cubicBezTo>
                    <a:pt x="164" y="3"/>
                    <a:pt x="165" y="3"/>
                    <a:pt x="166" y="3"/>
                  </a:cubicBezTo>
                  <a:cubicBezTo>
                    <a:pt x="167" y="3"/>
                    <a:pt x="168" y="3"/>
                    <a:pt x="168" y="4"/>
                  </a:cubicBezTo>
                  <a:cubicBezTo>
                    <a:pt x="169" y="4"/>
                    <a:pt x="170" y="5"/>
                    <a:pt x="171" y="6"/>
                  </a:cubicBezTo>
                  <a:cubicBezTo>
                    <a:pt x="171" y="7"/>
                    <a:pt x="171" y="9"/>
                    <a:pt x="171" y="12"/>
                  </a:cubicBezTo>
                  <a:cubicBezTo>
                    <a:pt x="172" y="53"/>
                    <a:pt x="172" y="53"/>
                    <a:pt x="172" y="53"/>
                  </a:cubicBezTo>
                  <a:cubicBezTo>
                    <a:pt x="172" y="53"/>
                    <a:pt x="172" y="53"/>
                    <a:pt x="172" y="53"/>
                  </a:cubicBezTo>
                  <a:cubicBezTo>
                    <a:pt x="171" y="52"/>
                    <a:pt x="170" y="51"/>
                    <a:pt x="167" y="48"/>
                  </a:cubicBezTo>
                  <a:cubicBezTo>
                    <a:pt x="165" y="46"/>
                    <a:pt x="162" y="43"/>
                    <a:pt x="159" y="40"/>
                  </a:cubicBezTo>
                  <a:cubicBezTo>
                    <a:pt x="156" y="37"/>
                    <a:pt x="154" y="34"/>
                    <a:pt x="152" y="32"/>
                  </a:cubicBezTo>
                  <a:cubicBezTo>
                    <a:pt x="147" y="28"/>
                    <a:pt x="143" y="23"/>
                    <a:pt x="139" y="19"/>
                  </a:cubicBezTo>
                  <a:cubicBezTo>
                    <a:pt x="134" y="15"/>
                    <a:pt x="131" y="11"/>
                    <a:pt x="128" y="8"/>
                  </a:cubicBezTo>
                  <a:cubicBezTo>
                    <a:pt x="125" y="5"/>
                    <a:pt x="124" y="3"/>
                    <a:pt x="123" y="3"/>
                  </a:cubicBezTo>
                  <a:cubicBezTo>
                    <a:pt x="123" y="2"/>
                    <a:pt x="122" y="1"/>
                    <a:pt x="121" y="1"/>
                  </a:cubicBezTo>
                  <a:cubicBezTo>
                    <a:pt x="121" y="0"/>
                    <a:pt x="120" y="0"/>
                    <a:pt x="120" y="0"/>
                  </a:cubicBezTo>
                  <a:close/>
                  <a:moveTo>
                    <a:pt x="23" y="0"/>
                  </a:moveTo>
                  <a:cubicBezTo>
                    <a:pt x="16" y="0"/>
                    <a:pt x="11" y="2"/>
                    <a:pt x="7" y="5"/>
                  </a:cubicBezTo>
                  <a:cubicBezTo>
                    <a:pt x="4" y="8"/>
                    <a:pt x="2" y="12"/>
                    <a:pt x="2" y="18"/>
                  </a:cubicBezTo>
                  <a:cubicBezTo>
                    <a:pt x="2" y="21"/>
                    <a:pt x="3" y="25"/>
                    <a:pt x="5" y="28"/>
                  </a:cubicBezTo>
                  <a:cubicBezTo>
                    <a:pt x="7" y="32"/>
                    <a:pt x="10" y="35"/>
                    <a:pt x="15" y="39"/>
                  </a:cubicBezTo>
                  <a:cubicBezTo>
                    <a:pt x="19" y="43"/>
                    <a:pt x="19" y="43"/>
                    <a:pt x="19" y="43"/>
                  </a:cubicBezTo>
                  <a:cubicBezTo>
                    <a:pt x="23" y="46"/>
                    <a:pt x="26" y="48"/>
                    <a:pt x="27" y="50"/>
                  </a:cubicBezTo>
                  <a:cubicBezTo>
                    <a:pt x="28" y="53"/>
                    <a:pt x="29" y="55"/>
                    <a:pt x="28" y="57"/>
                  </a:cubicBezTo>
                  <a:cubicBezTo>
                    <a:pt x="28" y="60"/>
                    <a:pt x="27" y="62"/>
                    <a:pt x="25" y="64"/>
                  </a:cubicBezTo>
                  <a:cubicBezTo>
                    <a:pt x="23" y="66"/>
                    <a:pt x="20" y="68"/>
                    <a:pt x="16" y="68"/>
                  </a:cubicBezTo>
                  <a:cubicBezTo>
                    <a:pt x="13" y="68"/>
                    <a:pt x="11" y="67"/>
                    <a:pt x="8" y="66"/>
                  </a:cubicBezTo>
                  <a:cubicBezTo>
                    <a:pt x="6" y="64"/>
                    <a:pt x="4" y="62"/>
                    <a:pt x="3" y="58"/>
                  </a:cubicBezTo>
                  <a:cubicBezTo>
                    <a:pt x="3" y="58"/>
                    <a:pt x="3" y="57"/>
                    <a:pt x="2" y="56"/>
                  </a:cubicBezTo>
                  <a:cubicBezTo>
                    <a:pt x="2" y="55"/>
                    <a:pt x="2" y="54"/>
                    <a:pt x="2" y="54"/>
                  </a:cubicBezTo>
                  <a:cubicBezTo>
                    <a:pt x="2" y="53"/>
                    <a:pt x="2" y="53"/>
                    <a:pt x="2" y="53"/>
                  </a:cubicBezTo>
                  <a:cubicBezTo>
                    <a:pt x="2" y="52"/>
                    <a:pt x="2" y="52"/>
                    <a:pt x="1" y="52"/>
                  </a:cubicBezTo>
                  <a:cubicBezTo>
                    <a:pt x="1" y="52"/>
                    <a:pt x="1" y="52"/>
                    <a:pt x="1" y="53"/>
                  </a:cubicBezTo>
                  <a:cubicBezTo>
                    <a:pt x="0" y="53"/>
                    <a:pt x="0" y="54"/>
                    <a:pt x="0" y="55"/>
                  </a:cubicBezTo>
                  <a:cubicBezTo>
                    <a:pt x="0" y="55"/>
                    <a:pt x="0" y="57"/>
                    <a:pt x="0" y="59"/>
                  </a:cubicBezTo>
                  <a:cubicBezTo>
                    <a:pt x="0" y="61"/>
                    <a:pt x="0" y="64"/>
                    <a:pt x="0" y="67"/>
                  </a:cubicBezTo>
                  <a:cubicBezTo>
                    <a:pt x="0" y="67"/>
                    <a:pt x="0" y="68"/>
                    <a:pt x="0" y="69"/>
                  </a:cubicBezTo>
                  <a:cubicBezTo>
                    <a:pt x="0" y="69"/>
                    <a:pt x="1" y="69"/>
                    <a:pt x="2" y="70"/>
                  </a:cubicBezTo>
                  <a:cubicBezTo>
                    <a:pt x="3" y="70"/>
                    <a:pt x="6" y="71"/>
                    <a:pt x="8" y="71"/>
                  </a:cubicBezTo>
                  <a:cubicBezTo>
                    <a:pt x="10" y="72"/>
                    <a:pt x="12" y="72"/>
                    <a:pt x="15" y="72"/>
                  </a:cubicBezTo>
                  <a:cubicBezTo>
                    <a:pt x="17" y="72"/>
                    <a:pt x="20" y="72"/>
                    <a:pt x="22" y="71"/>
                  </a:cubicBezTo>
                  <a:cubicBezTo>
                    <a:pt x="25" y="71"/>
                    <a:pt x="27" y="70"/>
                    <a:pt x="29" y="68"/>
                  </a:cubicBezTo>
                  <a:cubicBezTo>
                    <a:pt x="33" y="66"/>
                    <a:pt x="35" y="64"/>
                    <a:pt x="36" y="61"/>
                  </a:cubicBezTo>
                  <a:cubicBezTo>
                    <a:pt x="37" y="58"/>
                    <a:pt x="38" y="55"/>
                    <a:pt x="38" y="52"/>
                  </a:cubicBezTo>
                  <a:cubicBezTo>
                    <a:pt x="38" y="48"/>
                    <a:pt x="37" y="44"/>
                    <a:pt x="35" y="41"/>
                  </a:cubicBezTo>
                  <a:cubicBezTo>
                    <a:pt x="32" y="37"/>
                    <a:pt x="29" y="33"/>
                    <a:pt x="23" y="29"/>
                  </a:cubicBezTo>
                  <a:cubicBezTo>
                    <a:pt x="20" y="27"/>
                    <a:pt x="20" y="27"/>
                    <a:pt x="20" y="27"/>
                  </a:cubicBezTo>
                  <a:cubicBezTo>
                    <a:pt x="17" y="24"/>
                    <a:pt x="14" y="22"/>
                    <a:pt x="13" y="20"/>
                  </a:cubicBezTo>
                  <a:cubicBezTo>
                    <a:pt x="11" y="18"/>
                    <a:pt x="11" y="16"/>
                    <a:pt x="11" y="14"/>
                  </a:cubicBezTo>
                  <a:cubicBezTo>
                    <a:pt x="11" y="11"/>
                    <a:pt x="12" y="9"/>
                    <a:pt x="14" y="7"/>
                  </a:cubicBezTo>
                  <a:cubicBezTo>
                    <a:pt x="16" y="5"/>
                    <a:pt x="18" y="5"/>
                    <a:pt x="22" y="5"/>
                  </a:cubicBezTo>
                  <a:cubicBezTo>
                    <a:pt x="25" y="5"/>
                    <a:pt x="27" y="5"/>
                    <a:pt x="28" y="6"/>
                  </a:cubicBezTo>
                  <a:cubicBezTo>
                    <a:pt x="30" y="7"/>
                    <a:pt x="31" y="8"/>
                    <a:pt x="32" y="9"/>
                  </a:cubicBezTo>
                  <a:cubicBezTo>
                    <a:pt x="33" y="10"/>
                    <a:pt x="33" y="11"/>
                    <a:pt x="34" y="13"/>
                  </a:cubicBezTo>
                  <a:cubicBezTo>
                    <a:pt x="34" y="14"/>
                    <a:pt x="34" y="15"/>
                    <a:pt x="34" y="15"/>
                  </a:cubicBezTo>
                  <a:cubicBezTo>
                    <a:pt x="34" y="16"/>
                    <a:pt x="34" y="17"/>
                    <a:pt x="35" y="17"/>
                  </a:cubicBezTo>
                  <a:cubicBezTo>
                    <a:pt x="35" y="17"/>
                    <a:pt x="36" y="17"/>
                    <a:pt x="36" y="16"/>
                  </a:cubicBezTo>
                  <a:cubicBezTo>
                    <a:pt x="36" y="16"/>
                    <a:pt x="36" y="15"/>
                    <a:pt x="36" y="14"/>
                  </a:cubicBezTo>
                  <a:cubicBezTo>
                    <a:pt x="36" y="10"/>
                    <a:pt x="36" y="8"/>
                    <a:pt x="36" y="6"/>
                  </a:cubicBezTo>
                  <a:cubicBezTo>
                    <a:pt x="36" y="5"/>
                    <a:pt x="36" y="4"/>
                    <a:pt x="36" y="3"/>
                  </a:cubicBezTo>
                  <a:cubicBezTo>
                    <a:pt x="36" y="3"/>
                    <a:pt x="36" y="2"/>
                    <a:pt x="36" y="2"/>
                  </a:cubicBezTo>
                  <a:cubicBezTo>
                    <a:pt x="36" y="2"/>
                    <a:pt x="35" y="2"/>
                    <a:pt x="35" y="2"/>
                  </a:cubicBezTo>
                  <a:cubicBezTo>
                    <a:pt x="34" y="1"/>
                    <a:pt x="32" y="1"/>
                    <a:pt x="30" y="1"/>
                  </a:cubicBezTo>
                  <a:cubicBezTo>
                    <a:pt x="28" y="0"/>
                    <a:pt x="26" y="0"/>
                    <a:pt x="23" y="0"/>
                  </a:cubicBezTo>
                  <a:close/>
                  <a:moveTo>
                    <a:pt x="95" y="1"/>
                  </a:moveTo>
                  <a:cubicBezTo>
                    <a:pt x="95" y="1"/>
                    <a:pt x="95" y="1"/>
                    <a:pt x="95" y="1"/>
                  </a:cubicBezTo>
                  <a:cubicBezTo>
                    <a:pt x="94" y="1"/>
                    <a:pt x="94" y="1"/>
                    <a:pt x="94" y="1"/>
                  </a:cubicBezTo>
                  <a:cubicBezTo>
                    <a:pt x="93" y="1"/>
                    <a:pt x="93" y="1"/>
                    <a:pt x="92" y="1"/>
                  </a:cubicBezTo>
                  <a:cubicBezTo>
                    <a:pt x="92" y="2"/>
                    <a:pt x="91" y="2"/>
                    <a:pt x="90" y="2"/>
                  </a:cubicBezTo>
                  <a:cubicBezTo>
                    <a:pt x="89" y="2"/>
                    <a:pt x="87" y="2"/>
                    <a:pt x="84" y="2"/>
                  </a:cubicBezTo>
                  <a:cubicBezTo>
                    <a:pt x="81" y="2"/>
                    <a:pt x="77" y="2"/>
                    <a:pt x="74" y="2"/>
                  </a:cubicBezTo>
                  <a:cubicBezTo>
                    <a:pt x="71" y="2"/>
                    <a:pt x="68" y="2"/>
                    <a:pt x="67" y="2"/>
                  </a:cubicBezTo>
                  <a:cubicBezTo>
                    <a:pt x="66" y="2"/>
                    <a:pt x="66" y="2"/>
                    <a:pt x="65" y="2"/>
                  </a:cubicBezTo>
                  <a:cubicBezTo>
                    <a:pt x="64" y="2"/>
                    <a:pt x="62" y="2"/>
                    <a:pt x="61" y="2"/>
                  </a:cubicBezTo>
                  <a:cubicBezTo>
                    <a:pt x="60" y="2"/>
                    <a:pt x="59" y="2"/>
                    <a:pt x="58" y="2"/>
                  </a:cubicBezTo>
                  <a:cubicBezTo>
                    <a:pt x="56" y="2"/>
                    <a:pt x="55" y="2"/>
                    <a:pt x="54" y="2"/>
                  </a:cubicBezTo>
                  <a:cubicBezTo>
                    <a:pt x="53" y="2"/>
                    <a:pt x="53" y="2"/>
                    <a:pt x="52" y="2"/>
                  </a:cubicBezTo>
                  <a:cubicBezTo>
                    <a:pt x="52" y="2"/>
                    <a:pt x="52" y="2"/>
                    <a:pt x="52" y="2"/>
                  </a:cubicBezTo>
                  <a:cubicBezTo>
                    <a:pt x="52" y="3"/>
                    <a:pt x="52" y="3"/>
                    <a:pt x="52" y="3"/>
                  </a:cubicBezTo>
                  <a:cubicBezTo>
                    <a:pt x="52" y="3"/>
                    <a:pt x="53" y="3"/>
                    <a:pt x="53" y="3"/>
                  </a:cubicBezTo>
                  <a:cubicBezTo>
                    <a:pt x="54" y="3"/>
                    <a:pt x="55" y="3"/>
                    <a:pt x="55" y="3"/>
                  </a:cubicBezTo>
                  <a:cubicBezTo>
                    <a:pt x="56" y="3"/>
                    <a:pt x="57" y="3"/>
                    <a:pt x="57" y="4"/>
                  </a:cubicBezTo>
                  <a:cubicBezTo>
                    <a:pt x="58" y="4"/>
                    <a:pt x="59" y="4"/>
                    <a:pt x="60" y="5"/>
                  </a:cubicBezTo>
                  <a:cubicBezTo>
                    <a:pt x="61" y="6"/>
                    <a:pt x="61" y="7"/>
                    <a:pt x="61" y="9"/>
                  </a:cubicBezTo>
                  <a:cubicBezTo>
                    <a:pt x="61" y="10"/>
                    <a:pt x="61" y="12"/>
                    <a:pt x="61" y="14"/>
                  </a:cubicBezTo>
                  <a:cubicBezTo>
                    <a:pt x="61" y="17"/>
                    <a:pt x="61" y="21"/>
                    <a:pt x="61" y="28"/>
                  </a:cubicBezTo>
                  <a:cubicBezTo>
                    <a:pt x="61" y="44"/>
                    <a:pt x="61" y="44"/>
                    <a:pt x="61" y="44"/>
                  </a:cubicBezTo>
                  <a:cubicBezTo>
                    <a:pt x="61" y="48"/>
                    <a:pt x="61" y="52"/>
                    <a:pt x="61" y="56"/>
                  </a:cubicBezTo>
                  <a:cubicBezTo>
                    <a:pt x="61" y="59"/>
                    <a:pt x="61" y="62"/>
                    <a:pt x="61" y="64"/>
                  </a:cubicBezTo>
                  <a:cubicBezTo>
                    <a:pt x="60" y="65"/>
                    <a:pt x="60" y="66"/>
                    <a:pt x="60" y="67"/>
                  </a:cubicBezTo>
                  <a:cubicBezTo>
                    <a:pt x="59" y="68"/>
                    <a:pt x="59" y="69"/>
                    <a:pt x="58" y="69"/>
                  </a:cubicBezTo>
                  <a:cubicBezTo>
                    <a:pt x="58" y="69"/>
                    <a:pt x="57" y="69"/>
                    <a:pt x="57" y="69"/>
                  </a:cubicBezTo>
                  <a:cubicBezTo>
                    <a:pt x="56" y="69"/>
                    <a:pt x="55" y="69"/>
                    <a:pt x="55" y="69"/>
                  </a:cubicBezTo>
                  <a:cubicBezTo>
                    <a:pt x="54" y="69"/>
                    <a:pt x="54" y="69"/>
                    <a:pt x="54" y="69"/>
                  </a:cubicBezTo>
                  <a:cubicBezTo>
                    <a:pt x="53" y="69"/>
                    <a:pt x="53" y="70"/>
                    <a:pt x="53" y="70"/>
                  </a:cubicBezTo>
                  <a:cubicBezTo>
                    <a:pt x="53" y="70"/>
                    <a:pt x="54" y="71"/>
                    <a:pt x="55" y="71"/>
                  </a:cubicBezTo>
                  <a:cubicBezTo>
                    <a:pt x="56" y="71"/>
                    <a:pt x="57" y="71"/>
                    <a:pt x="58" y="71"/>
                  </a:cubicBezTo>
                  <a:cubicBezTo>
                    <a:pt x="59" y="71"/>
                    <a:pt x="60" y="71"/>
                    <a:pt x="61" y="71"/>
                  </a:cubicBezTo>
                  <a:cubicBezTo>
                    <a:pt x="63" y="71"/>
                    <a:pt x="64" y="70"/>
                    <a:pt x="64" y="70"/>
                  </a:cubicBezTo>
                  <a:cubicBezTo>
                    <a:pt x="65" y="70"/>
                    <a:pt x="66" y="70"/>
                    <a:pt x="67" y="70"/>
                  </a:cubicBezTo>
                  <a:cubicBezTo>
                    <a:pt x="68" y="70"/>
                    <a:pt x="69" y="70"/>
                    <a:pt x="71" y="71"/>
                  </a:cubicBezTo>
                  <a:cubicBezTo>
                    <a:pt x="72" y="71"/>
                    <a:pt x="74" y="71"/>
                    <a:pt x="76" y="71"/>
                  </a:cubicBezTo>
                  <a:cubicBezTo>
                    <a:pt x="78" y="71"/>
                    <a:pt x="80" y="71"/>
                    <a:pt x="83" y="71"/>
                  </a:cubicBezTo>
                  <a:cubicBezTo>
                    <a:pt x="85" y="71"/>
                    <a:pt x="89" y="71"/>
                    <a:pt x="92" y="71"/>
                  </a:cubicBezTo>
                  <a:cubicBezTo>
                    <a:pt x="94" y="71"/>
                    <a:pt x="95" y="71"/>
                    <a:pt x="95" y="71"/>
                  </a:cubicBezTo>
                  <a:cubicBezTo>
                    <a:pt x="96" y="70"/>
                    <a:pt x="97" y="70"/>
                    <a:pt x="97" y="69"/>
                  </a:cubicBezTo>
                  <a:cubicBezTo>
                    <a:pt x="97" y="68"/>
                    <a:pt x="97" y="66"/>
                    <a:pt x="98" y="64"/>
                  </a:cubicBezTo>
                  <a:cubicBezTo>
                    <a:pt x="98" y="61"/>
                    <a:pt x="98" y="60"/>
                    <a:pt x="98" y="58"/>
                  </a:cubicBezTo>
                  <a:cubicBezTo>
                    <a:pt x="98" y="58"/>
                    <a:pt x="98" y="58"/>
                    <a:pt x="98" y="57"/>
                  </a:cubicBezTo>
                  <a:cubicBezTo>
                    <a:pt x="98" y="57"/>
                    <a:pt x="98" y="57"/>
                    <a:pt x="97" y="57"/>
                  </a:cubicBezTo>
                  <a:cubicBezTo>
                    <a:pt x="97" y="57"/>
                    <a:pt x="97" y="57"/>
                    <a:pt x="97" y="57"/>
                  </a:cubicBezTo>
                  <a:cubicBezTo>
                    <a:pt x="97" y="57"/>
                    <a:pt x="96" y="58"/>
                    <a:pt x="96" y="58"/>
                  </a:cubicBezTo>
                  <a:cubicBezTo>
                    <a:pt x="96" y="60"/>
                    <a:pt x="96" y="62"/>
                    <a:pt x="95" y="63"/>
                  </a:cubicBezTo>
                  <a:cubicBezTo>
                    <a:pt x="94" y="64"/>
                    <a:pt x="93" y="64"/>
                    <a:pt x="92" y="65"/>
                  </a:cubicBezTo>
                  <a:cubicBezTo>
                    <a:pt x="91" y="65"/>
                    <a:pt x="90" y="66"/>
                    <a:pt x="88" y="66"/>
                  </a:cubicBezTo>
                  <a:cubicBezTo>
                    <a:pt x="86" y="66"/>
                    <a:pt x="85" y="66"/>
                    <a:pt x="84" y="66"/>
                  </a:cubicBezTo>
                  <a:cubicBezTo>
                    <a:pt x="79" y="66"/>
                    <a:pt x="76" y="66"/>
                    <a:pt x="75" y="65"/>
                  </a:cubicBezTo>
                  <a:cubicBezTo>
                    <a:pt x="73" y="64"/>
                    <a:pt x="73" y="61"/>
                    <a:pt x="73" y="58"/>
                  </a:cubicBezTo>
                  <a:cubicBezTo>
                    <a:pt x="73" y="57"/>
                    <a:pt x="73" y="55"/>
                    <a:pt x="73" y="51"/>
                  </a:cubicBezTo>
                  <a:cubicBezTo>
                    <a:pt x="73" y="48"/>
                    <a:pt x="73" y="46"/>
                    <a:pt x="73" y="44"/>
                  </a:cubicBezTo>
                  <a:cubicBezTo>
                    <a:pt x="73" y="37"/>
                    <a:pt x="73" y="37"/>
                    <a:pt x="73" y="37"/>
                  </a:cubicBezTo>
                  <a:cubicBezTo>
                    <a:pt x="73" y="37"/>
                    <a:pt x="73" y="36"/>
                    <a:pt x="73" y="36"/>
                  </a:cubicBezTo>
                  <a:cubicBezTo>
                    <a:pt x="73" y="36"/>
                    <a:pt x="73" y="36"/>
                    <a:pt x="73" y="36"/>
                  </a:cubicBezTo>
                  <a:cubicBezTo>
                    <a:pt x="75" y="36"/>
                    <a:pt x="77" y="36"/>
                    <a:pt x="80" y="36"/>
                  </a:cubicBezTo>
                  <a:cubicBezTo>
                    <a:pt x="83" y="36"/>
                    <a:pt x="85" y="36"/>
                    <a:pt x="86" y="36"/>
                  </a:cubicBezTo>
                  <a:cubicBezTo>
                    <a:pt x="88" y="37"/>
                    <a:pt x="89" y="37"/>
                    <a:pt x="90" y="38"/>
                  </a:cubicBezTo>
                  <a:cubicBezTo>
                    <a:pt x="91" y="38"/>
                    <a:pt x="91" y="39"/>
                    <a:pt x="91" y="40"/>
                  </a:cubicBezTo>
                  <a:cubicBezTo>
                    <a:pt x="91" y="40"/>
                    <a:pt x="91" y="41"/>
                    <a:pt x="92" y="42"/>
                  </a:cubicBezTo>
                  <a:cubicBezTo>
                    <a:pt x="92" y="42"/>
                    <a:pt x="92" y="43"/>
                    <a:pt x="92" y="43"/>
                  </a:cubicBezTo>
                  <a:cubicBezTo>
                    <a:pt x="92" y="43"/>
                    <a:pt x="92" y="44"/>
                    <a:pt x="92" y="44"/>
                  </a:cubicBezTo>
                  <a:cubicBezTo>
                    <a:pt x="92" y="44"/>
                    <a:pt x="92" y="44"/>
                    <a:pt x="92" y="44"/>
                  </a:cubicBezTo>
                  <a:cubicBezTo>
                    <a:pt x="93" y="44"/>
                    <a:pt x="93" y="44"/>
                    <a:pt x="93" y="43"/>
                  </a:cubicBezTo>
                  <a:cubicBezTo>
                    <a:pt x="93" y="43"/>
                    <a:pt x="93" y="43"/>
                    <a:pt x="93" y="42"/>
                  </a:cubicBezTo>
                  <a:cubicBezTo>
                    <a:pt x="93" y="42"/>
                    <a:pt x="93" y="41"/>
                    <a:pt x="93" y="40"/>
                  </a:cubicBezTo>
                  <a:cubicBezTo>
                    <a:pt x="94" y="38"/>
                    <a:pt x="94" y="37"/>
                    <a:pt x="94" y="36"/>
                  </a:cubicBezTo>
                  <a:cubicBezTo>
                    <a:pt x="94" y="34"/>
                    <a:pt x="94" y="32"/>
                    <a:pt x="94" y="31"/>
                  </a:cubicBezTo>
                  <a:cubicBezTo>
                    <a:pt x="94" y="30"/>
                    <a:pt x="94" y="30"/>
                    <a:pt x="94" y="29"/>
                  </a:cubicBezTo>
                  <a:cubicBezTo>
                    <a:pt x="94" y="29"/>
                    <a:pt x="94" y="29"/>
                    <a:pt x="94" y="29"/>
                  </a:cubicBezTo>
                  <a:cubicBezTo>
                    <a:pt x="94" y="29"/>
                    <a:pt x="94" y="29"/>
                    <a:pt x="94" y="29"/>
                  </a:cubicBezTo>
                  <a:cubicBezTo>
                    <a:pt x="94" y="29"/>
                    <a:pt x="93" y="29"/>
                    <a:pt x="93" y="29"/>
                  </a:cubicBezTo>
                  <a:cubicBezTo>
                    <a:pt x="93" y="29"/>
                    <a:pt x="93" y="30"/>
                    <a:pt x="92" y="30"/>
                  </a:cubicBezTo>
                  <a:cubicBezTo>
                    <a:pt x="92" y="30"/>
                    <a:pt x="91" y="31"/>
                    <a:pt x="91" y="31"/>
                  </a:cubicBezTo>
                  <a:cubicBezTo>
                    <a:pt x="90" y="31"/>
                    <a:pt x="89" y="31"/>
                    <a:pt x="88" y="31"/>
                  </a:cubicBezTo>
                  <a:cubicBezTo>
                    <a:pt x="87" y="31"/>
                    <a:pt x="86" y="31"/>
                    <a:pt x="84" y="31"/>
                  </a:cubicBezTo>
                  <a:cubicBezTo>
                    <a:pt x="82" y="31"/>
                    <a:pt x="80" y="31"/>
                    <a:pt x="77" y="32"/>
                  </a:cubicBezTo>
                  <a:cubicBezTo>
                    <a:pt x="75" y="32"/>
                    <a:pt x="74" y="32"/>
                    <a:pt x="73" y="32"/>
                  </a:cubicBezTo>
                  <a:cubicBezTo>
                    <a:pt x="73" y="31"/>
                    <a:pt x="73" y="31"/>
                    <a:pt x="73" y="31"/>
                  </a:cubicBezTo>
                  <a:cubicBezTo>
                    <a:pt x="73" y="31"/>
                    <a:pt x="73" y="31"/>
                    <a:pt x="73" y="30"/>
                  </a:cubicBezTo>
                  <a:cubicBezTo>
                    <a:pt x="73" y="7"/>
                    <a:pt x="73" y="7"/>
                    <a:pt x="73" y="7"/>
                  </a:cubicBezTo>
                  <a:cubicBezTo>
                    <a:pt x="73" y="7"/>
                    <a:pt x="73" y="6"/>
                    <a:pt x="73" y="6"/>
                  </a:cubicBezTo>
                  <a:cubicBezTo>
                    <a:pt x="74" y="6"/>
                    <a:pt x="75" y="6"/>
                    <a:pt x="77" y="6"/>
                  </a:cubicBezTo>
                  <a:cubicBezTo>
                    <a:pt x="79" y="7"/>
                    <a:pt x="81" y="7"/>
                    <a:pt x="83" y="7"/>
                  </a:cubicBezTo>
                  <a:cubicBezTo>
                    <a:pt x="84" y="7"/>
                    <a:pt x="86" y="7"/>
                    <a:pt x="86" y="7"/>
                  </a:cubicBezTo>
                  <a:cubicBezTo>
                    <a:pt x="88" y="7"/>
                    <a:pt x="90" y="7"/>
                    <a:pt x="91" y="8"/>
                  </a:cubicBezTo>
                  <a:cubicBezTo>
                    <a:pt x="92" y="9"/>
                    <a:pt x="92" y="9"/>
                    <a:pt x="92" y="10"/>
                  </a:cubicBezTo>
                  <a:cubicBezTo>
                    <a:pt x="93" y="11"/>
                    <a:pt x="93" y="11"/>
                    <a:pt x="93" y="12"/>
                  </a:cubicBezTo>
                  <a:cubicBezTo>
                    <a:pt x="93" y="13"/>
                    <a:pt x="93" y="13"/>
                    <a:pt x="93" y="13"/>
                  </a:cubicBezTo>
                  <a:cubicBezTo>
                    <a:pt x="93" y="14"/>
                    <a:pt x="93" y="14"/>
                    <a:pt x="93" y="14"/>
                  </a:cubicBezTo>
                  <a:cubicBezTo>
                    <a:pt x="93" y="15"/>
                    <a:pt x="93" y="15"/>
                    <a:pt x="94" y="15"/>
                  </a:cubicBezTo>
                  <a:cubicBezTo>
                    <a:pt x="94" y="15"/>
                    <a:pt x="94" y="15"/>
                    <a:pt x="94" y="14"/>
                  </a:cubicBezTo>
                  <a:cubicBezTo>
                    <a:pt x="95" y="14"/>
                    <a:pt x="95" y="14"/>
                    <a:pt x="95" y="14"/>
                  </a:cubicBezTo>
                  <a:cubicBezTo>
                    <a:pt x="95" y="13"/>
                    <a:pt x="95" y="12"/>
                    <a:pt x="95" y="11"/>
                  </a:cubicBezTo>
                  <a:cubicBezTo>
                    <a:pt x="95" y="9"/>
                    <a:pt x="95" y="8"/>
                    <a:pt x="95" y="8"/>
                  </a:cubicBezTo>
                  <a:cubicBezTo>
                    <a:pt x="95" y="6"/>
                    <a:pt x="95" y="4"/>
                    <a:pt x="96" y="3"/>
                  </a:cubicBezTo>
                  <a:cubicBezTo>
                    <a:pt x="96" y="3"/>
                    <a:pt x="96" y="2"/>
                    <a:pt x="96" y="2"/>
                  </a:cubicBezTo>
                  <a:cubicBezTo>
                    <a:pt x="96" y="1"/>
                    <a:pt x="96" y="1"/>
                    <a:pt x="96" y="1"/>
                  </a:cubicBezTo>
                  <a:cubicBezTo>
                    <a:pt x="96" y="1"/>
                    <a:pt x="96" y="1"/>
                    <a:pt x="95" y="1"/>
                  </a:cubicBezTo>
                  <a:close/>
                  <a:moveTo>
                    <a:pt x="242" y="1"/>
                  </a:moveTo>
                  <a:cubicBezTo>
                    <a:pt x="242" y="1"/>
                    <a:pt x="242" y="1"/>
                    <a:pt x="242" y="1"/>
                  </a:cubicBezTo>
                  <a:cubicBezTo>
                    <a:pt x="241" y="1"/>
                    <a:pt x="241" y="1"/>
                    <a:pt x="241" y="1"/>
                  </a:cubicBezTo>
                  <a:cubicBezTo>
                    <a:pt x="240" y="1"/>
                    <a:pt x="240" y="1"/>
                    <a:pt x="239" y="1"/>
                  </a:cubicBezTo>
                  <a:cubicBezTo>
                    <a:pt x="239" y="2"/>
                    <a:pt x="238" y="2"/>
                    <a:pt x="237" y="2"/>
                  </a:cubicBezTo>
                  <a:cubicBezTo>
                    <a:pt x="236" y="2"/>
                    <a:pt x="234" y="2"/>
                    <a:pt x="231" y="2"/>
                  </a:cubicBezTo>
                  <a:cubicBezTo>
                    <a:pt x="228" y="2"/>
                    <a:pt x="224" y="2"/>
                    <a:pt x="221" y="2"/>
                  </a:cubicBezTo>
                  <a:cubicBezTo>
                    <a:pt x="217" y="2"/>
                    <a:pt x="215" y="2"/>
                    <a:pt x="214" y="2"/>
                  </a:cubicBezTo>
                  <a:cubicBezTo>
                    <a:pt x="213" y="2"/>
                    <a:pt x="213" y="2"/>
                    <a:pt x="212" y="2"/>
                  </a:cubicBezTo>
                  <a:cubicBezTo>
                    <a:pt x="211" y="2"/>
                    <a:pt x="210" y="2"/>
                    <a:pt x="208" y="2"/>
                  </a:cubicBezTo>
                  <a:cubicBezTo>
                    <a:pt x="207" y="2"/>
                    <a:pt x="206" y="2"/>
                    <a:pt x="205" y="2"/>
                  </a:cubicBezTo>
                  <a:cubicBezTo>
                    <a:pt x="203" y="2"/>
                    <a:pt x="202" y="2"/>
                    <a:pt x="201" y="2"/>
                  </a:cubicBezTo>
                  <a:cubicBezTo>
                    <a:pt x="200" y="2"/>
                    <a:pt x="200" y="2"/>
                    <a:pt x="199" y="2"/>
                  </a:cubicBezTo>
                  <a:cubicBezTo>
                    <a:pt x="199" y="2"/>
                    <a:pt x="199" y="2"/>
                    <a:pt x="199" y="2"/>
                  </a:cubicBezTo>
                  <a:cubicBezTo>
                    <a:pt x="199" y="3"/>
                    <a:pt x="199" y="3"/>
                    <a:pt x="199" y="3"/>
                  </a:cubicBezTo>
                  <a:cubicBezTo>
                    <a:pt x="200" y="3"/>
                    <a:pt x="200" y="3"/>
                    <a:pt x="200" y="3"/>
                  </a:cubicBezTo>
                  <a:cubicBezTo>
                    <a:pt x="201" y="3"/>
                    <a:pt x="202" y="3"/>
                    <a:pt x="202" y="3"/>
                  </a:cubicBezTo>
                  <a:cubicBezTo>
                    <a:pt x="203" y="3"/>
                    <a:pt x="204" y="3"/>
                    <a:pt x="204" y="4"/>
                  </a:cubicBezTo>
                  <a:cubicBezTo>
                    <a:pt x="205" y="4"/>
                    <a:pt x="206" y="4"/>
                    <a:pt x="207" y="5"/>
                  </a:cubicBezTo>
                  <a:cubicBezTo>
                    <a:pt x="208" y="6"/>
                    <a:pt x="208" y="7"/>
                    <a:pt x="208" y="9"/>
                  </a:cubicBezTo>
                  <a:cubicBezTo>
                    <a:pt x="208" y="10"/>
                    <a:pt x="208" y="12"/>
                    <a:pt x="208" y="14"/>
                  </a:cubicBezTo>
                  <a:cubicBezTo>
                    <a:pt x="208" y="17"/>
                    <a:pt x="208" y="21"/>
                    <a:pt x="208" y="28"/>
                  </a:cubicBezTo>
                  <a:cubicBezTo>
                    <a:pt x="208" y="44"/>
                    <a:pt x="208" y="44"/>
                    <a:pt x="208" y="44"/>
                  </a:cubicBezTo>
                  <a:cubicBezTo>
                    <a:pt x="208" y="48"/>
                    <a:pt x="208" y="52"/>
                    <a:pt x="208" y="56"/>
                  </a:cubicBezTo>
                  <a:cubicBezTo>
                    <a:pt x="208" y="59"/>
                    <a:pt x="208" y="62"/>
                    <a:pt x="208" y="64"/>
                  </a:cubicBezTo>
                  <a:cubicBezTo>
                    <a:pt x="207" y="65"/>
                    <a:pt x="207" y="66"/>
                    <a:pt x="207" y="67"/>
                  </a:cubicBezTo>
                  <a:cubicBezTo>
                    <a:pt x="207" y="68"/>
                    <a:pt x="206" y="69"/>
                    <a:pt x="205" y="69"/>
                  </a:cubicBezTo>
                  <a:cubicBezTo>
                    <a:pt x="205" y="69"/>
                    <a:pt x="204" y="69"/>
                    <a:pt x="204" y="69"/>
                  </a:cubicBezTo>
                  <a:cubicBezTo>
                    <a:pt x="203" y="69"/>
                    <a:pt x="202" y="69"/>
                    <a:pt x="202" y="69"/>
                  </a:cubicBezTo>
                  <a:cubicBezTo>
                    <a:pt x="201" y="69"/>
                    <a:pt x="201" y="69"/>
                    <a:pt x="201" y="69"/>
                  </a:cubicBezTo>
                  <a:cubicBezTo>
                    <a:pt x="200" y="69"/>
                    <a:pt x="200" y="70"/>
                    <a:pt x="200" y="70"/>
                  </a:cubicBezTo>
                  <a:cubicBezTo>
                    <a:pt x="200" y="70"/>
                    <a:pt x="201" y="71"/>
                    <a:pt x="202" y="71"/>
                  </a:cubicBezTo>
                  <a:cubicBezTo>
                    <a:pt x="203" y="71"/>
                    <a:pt x="204" y="71"/>
                    <a:pt x="205" y="71"/>
                  </a:cubicBezTo>
                  <a:cubicBezTo>
                    <a:pt x="206" y="71"/>
                    <a:pt x="207" y="71"/>
                    <a:pt x="208" y="71"/>
                  </a:cubicBezTo>
                  <a:cubicBezTo>
                    <a:pt x="209" y="71"/>
                    <a:pt x="210" y="70"/>
                    <a:pt x="211" y="70"/>
                  </a:cubicBezTo>
                  <a:cubicBezTo>
                    <a:pt x="212" y="70"/>
                    <a:pt x="213" y="70"/>
                    <a:pt x="214" y="70"/>
                  </a:cubicBezTo>
                  <a:cubicBezTo>
                    <a:pt x="215" y="70"/>
                    <a:pt x="216" y="70"/>
                    <a:pt x="218" y="71"/>
                  </a:cubicBezTo>
                  <a:cubicBezTo>
                    <a:pt x="219" y="71"/>
                    <a:pt x="221" y="71"/>
                    <a:pt x="223" y="71"/>
                  </a:cubicBezTo>
                  <a:cubicBezTo>
                    <a:pt x="225" y="71"/>
                    <a:pt x="227" y="71"/>
                    <a:pt x="230" y="71"/>
                  </a:cubicBezTo>
                  <a:cubicBezTo>
                    <a:pt x="233" y="71"/>
                    <a:pt x="236" y="71"/>
                    <a:pt x="239" y="71"/>
                  </a:cubicBezTo>
                  <a:cubicBezTo>
                    <a:pt x="241" y="71"/>
                    <a:pt x="242" y="71"/>
                    <a:pt x="242" y="71"/>
                  </a:cubicBezTo>
                  <a:cubicBezTo>
                    <a:pt x="243" y="70"/>
                    <a:pt x="244" y="70"/>
                    <a:pt x="244" y="69"/>
                  </a:cubicBezTo>
                  <a:cubicBezTo>
                    <a:pt x="244" y="68"/>
                    <a:pt x="244" y="66"/>
                    <a:pt x="245" y="64"/>
                  </a:cubicBezTo>
                  <a:cubicBezTo>
                    <a:pt x="245" y="61"/>
                    <a:pt x="245" y="60"/>
                    <a:pt x="245" y="58"/>
                  </a:cubicBezTo>
                  <a:cubicBezTo>
                    <a:pt x="245" y="58"/>
                    <a:pt x="245" y="58"/>
                    <a:pt x="245" y="57"/>
                  </a:cubicBezTo>
                  <a:cubicBezTo>
                    <a:pt x="245" y="57"/>
                    <a:pt x="245" y="57"/>
                    <a:pt x="244" y="57"/>
                  </a:cubicBezTo>
                  <a:cubicBezTo>
                    <a:pt x="244" y="57"/>
                    <a:pt x="244" y="57"/>
                    <a:pt x="244" y="57"/>
                  </a:cubicBezTo>
                  <a:cubicBezTo>
                    <a:pt x="243" y="57"/>
                    <a:pt x="243" y="58"/>
                    <a:pt x="243" y="58"/>
                  </a:cubicBezTo>
                  <a:cubicBezTo>
                    <a:pt x="243" y="60"/>
                    <a:pt x="243" y="62"/>
                    <a:pt x="242" y="63"/>
                  </a:cubicBezTo>
                  <a:cubicBezTo>
                    <a:pt x="241" y="64"/>
                    <a:pt x="240" y="64"/>
                    <a:pt x="239" y="65"/>
                  </a:cubicBezTo>
                  <a:cubicBezTo>
                    <a:pt x="238" y="65"/>
                    <a:pt x="237" y="66"/>
                    <a:pt x="235" y="66"/>
                  </a:cubicBezTo>
                  <a:cubicBezTo>
                    <a:pt x="233" y="66"/>
                    <a:pt x="232" y="66"/>
                    <a:pt x="231" y="66"/>
                  </a:cubicBezTo>
                  <a:cubicBezTo>
                    <a:pt x="226" y="66"/>
                    <a:pt x="223" y="66"/>
                    <a:pt x="222" y="65"/>
                  </a:cubicBezTo>
                  <a:cubicBezTo>
                    <a:pt x="220" y="64"/>
                    <a:pt x="220" y="61"/>
                    <a:pt x="220" y="58"/>
                  </a:cubicBezTo>
                  <a:cubicBezTo>
                    <a:pt x="220" y="57"/>
                    <a:pt x="220" y="55"/>
                    <a:pt x="220" y="51"/>
                  </a:cubicBezTo>
                  <a:cubicBezTo>
                    <a:pt x="220" y="48"/>
                    <a:pt x="220" y="46"/>
                    <a:pt x="220" y="44"/>
                  </a:cubicBezTo>
                  <a:cubicBezTo>
                    <a:pt x="220" y="37"/>
                    <a:pt x="220" y="37"/>
                    <a:pt x="220" y="37"/>
                  </a:cubicBezTo>
                  <a:cubicBezTo>
                    <a:pt x="220" y="37"/>
                    <a:pt x="220" y="36"/>
                    <a:pt x="220" y="36"/>
                  </a:cubicBezTo>
                  <a:cubicBezTo>
                    <a:pt x="220" y="36"/>
                    <a:pt x="220" y="36"/>
                    <a:pt x="220" y="36"/>
                  </a:cubicBezTo>
                  <a:cubicBezTo>
                    <a:pt x="222" y="36"/>
                    <a:pt x="224" y="36"/>
                    <a:pt x="227" y="36"/>
                  </a:cubicBezTo>
                  <a:cubicBezTo>
                    <a:pt x="230" y="36"/>
                    <a:pt x="232" y="36"/>
                    <a:pt x="233" y="36"/>
                  </a:cubicBezTo>
                  <a:cubicBezTo>
                    <a:pt x="235" y="37"/>
                    <a:pt x="236" y="37"/>
                    <a:pt x="237" y="38"/>
                  </a:cubicBezTo>
                  <a:cubicBezTo>
                    <a:pt x="238" y="38"/>
                    <a:pt x="238" y="39"/>
                    <a:pt x="238" y="40"/>
                  </a:cubicBezTo>
                  <a:cubicBezTo>
                    <a:pt x="238" y="40"/>
                    <a:pt x="239" y="41"/>
                    <a:pt x="239" y="42"/>
                  </a:cubicBezTo>
                  <a:cubicBezTo>
                    <a:pt x="239" y="42"/>
                    <a:pt x="239" y="43"/>
                    <a:pt x="239" y="43"/>
                  </a:cubicBezTo>
                  <a:cubicBezTo>
                    <a:pt x="239" y="43"/>
                    <a:pt x="239" y="44"/>
                    <a:pt x="239" y="44"/>
                  </a:cubicBezTo>
                  <a:cubicBezTo>
                    <a:pt x="239" y="44"/>
                    <a:pt x="239" y="44"/>
                    <a:pt x="239" y="44"/>
                  </a:cubicBezTo>
                  <a:cubicBezTo>
                    <a:pt x="240" y="44"/>
                    <a:pt x="240" y="44"/>
                    <a:pt x="240" y="43"/>
                  </a:cubicBezTo>
                  <a:cubicBezTo>
                    <a:pt x="240" y="43"/>
                    <a:pt x="240" y="43"/>
                    <a:pt x="240" y="42"/>
                  </a:cubicBezTo>
                  <a:cubicBezTo>
                    <a:pt x="240" y="42"/>
                    <a:pt x="240" y="41"/>
                    <a:pt x="240" y="40"/>
                  </a:cubicBezTo>
                  <a:cubicBezTo>
                    <a:pt x="241" y="38"/>
                    <a:pt x="241" y="37"/>
                    <a:pt x="241" y="36"/>
                  </a:cubicBezTo>
                  <a:cubicBezTo>
                    <a:pt x="241" y="34"/>
                    <a:pt x="241" y="32"/>
                    <a:pt x="241" y="31"/>
                  </a:cubicBezTo>
                  <a:cubicBezTo>
                    <a:pt x="241" y="30"/>
                    <a:pt x="241" y="30"/>
                    <a:pt x="241" y="29"/>
                  </a:cubicBezTo>
                  <a:cubicBezTo>
                    <a:pt x="241" y="29"/>
                    <a:pt x="241" y="29"/>
                    <a:pt x="241" y="29"/>
                  </a:cubicBezTo>
                  <a:cubicBezTo>
                    <a:pt x="241" y="29"/>
                    <a:pt x="241" y="29"/>
                    <a:pt x="241" y="29"/>
                  </a:cubicBezTo>
                  <a:cubicBezTo>
                    <a:pt x="241" y="29"/>
                    <a:pt x="240" y="29"/>
                    <a:pt x="240" y="29"/>
                  </a:cubicBezTo>
                  <a:cubicBezTo>
                    <a:pt x="240" y="29"/>
                    <a:pt x="240" y="30"/>
                    <a:pt x="239" y="30"/>
                  </a:cubicBezTo>
                  <a:cubicBezTo>
                    <a:pt x="239" y="30"/>
                    <a:pt x="238" y="31"/>
                    <a:pt x="238" y="31"/>
                  </a:cubicBezTo>
                  <a:cubicBezTo>
                    <a:pt x="237" y="31"/>
                    <a:pt x="236" y="31"/>
                    <a:pt x="235" y="31"/>
                  </a:cubicBezTo>
                  <a:cubicBezTo>
                    <a:pt x="234" y="31"/>
                    <a:pt x="233" y="31"/>
                    <a:pt x="231" y="31"/>
                  </a:cubicBezTo>
                  <a:cubicBezTo>
                    <a:pt x="229" y="31"/>
                    <a:pt x="227" y="31"/>
                    <a:pt x="225" y="32"/>
                  </a:cubicBezTo>
                  <a:cubicBezTo>
                    <a:pt x="222" y="32"/>
                    <a:pt x="221" y="32"/>
                    <a:pt x="220" y="32"/>
                  </a:cubicBezTo>
                  <a:cubicBezTo>
                    <a:pt x="220" y="31"/>
                    <a:pt x="220" y="31"/>
                    <a:pt x="220" y="31"/>
                  </a:cubicBezTo>
                  <a:cubicBezTo>
                    <a:pt x="220" y="31"/>
                    <a:pt x="220" y="31"/>
                    <a:pt x="220" y="30"/>
                  </a:cubicBezTo>
                  <a:cubicBezTo>
                    <a:pt x="220" y="7"/>
                    <a:pt x="220" y="7"/>
                    <a:pt x="220" y="7"/>
                  </a:cubicBezTo>
                  <a:cubicBezTo>
                    <a:pt x="220" y="7"/>
                    <a:pt x="220" y="6"/>
                    <a:pt x="220" y="6"/>
                  </a:cubicBezTo>
                  <a:cubicBezTo>
                    <a:pt x="221" y="6"/>
                    <a:pt x="222" y="6"/>
                    <a:pt x="224" y="6"/>
                  </a:cubicBezTo>
                  <a:cubicBezTo>
                    <a:pt x="226" y="7"/>
                    <a:pt x="228" y="7"/>
                    <a:pt x="230" y="7"/>
                  </a:cubicBezTo>
                  <a:cubicBezTo>
                    <a:pt x="231" y="7"/>
                    <a:pt x="233" y="7"/>
                    <a:pt x="233" y="7"/>
                  </a:cubicBezTo>
                  <a:cubicBezTo>
                    <a:pt x="235" y="7"/>
                    <a:pt x="237" y="7"/>
                    <a:pt x="238" y="8"/>
                  </a:cubicBezTo>
                  <a:cubicBezTo>
                    <a:pt x="239" y="9"/>
                    <a:pt x="239" y="9"/>
                    <a:pt x="239" y="10"/>
                  </a:cubicBezTo>
                  <a:cubicBezTo>
                    <a:pt x="240" y="11"/>
                    <a:pt x="240" y="11"/>
                    <a:pt x="240" y="12"/>
                  </a:cubicBezTo>
                  <a:cubicBezTo>
                    <a:pt x="240" y="13"/>
                    <a:pt x="240" y="13"/>
                    <a:pt x="240" y="13"/>
                  </a:cubicBezTo>
                  <a:cubicBezTo>
                    <a:pt x="240" y="14"/>
                    <a:pt x="240" y="14"/>
                    <a:pt x="240" y="14"/>
                  </a:cubicBezTo>
                  <a:cubicBezTo>
                    <a:pt x="240" y="15"/>
                    <a:pt x="240" y="15"/>
                    <a:pt x="241" y="15"/>
                  </a:cubicBezTo>
                  <a:cubicBezTo>
                    <a:pt x="241" y="15"/>
                    <a:pt x="241" y="15"/>
                    <a:pt x="241" y="14"/>
                  </a:cubicBezTo>
                  <a:cubicBezTo>
                    <a:pt x="242" y="14"/>
                    <a:pt x="242" y="14"/>
                    <a:pt x="242" y="14"/>
                  </a:cubicBezTo>
                  <a:cubicBezTo>
                    <a:pt x="242" y="13"/>
                    <a:pt x="242" y="12"/>
                    <a:pt x="242" y="11"/>
                  </a:cubicBezTo>
                  <a:cubicBezTo>
                    <a:pt x="242" y="9"/>
                    <a:pt x="242" y="8"/>
                    <a:pt x="242" y="8"/>
                  </a:cubicBezTo>
                  <a:cubicBezTo>
                    <a:pt x="242" y="6"/>
                    <a:pt x="242" y="4"/>
                    <a:pt x="243" y="3"/>
                  </a:cubicBezTo>
                  <a:cubicBezTo>
                    <a:pt x="243" y="3"/>
                    <a:pt x="243" y="2"/>
                    <a:pt x="243" y="2"/>
                  </a:cubicBezTo>
                  <a:cubicBezTo>
                    <a:pt x="243" y="1"/>
                    <a:pt x="243" y="1"/>
                    <a:pt x="243" y="1"/>
                  </a:cubicBezTo>
                  <a:cubicBezTo>
                    <a:pt x="243" y="1"/>
                    <a:pt x="243" y="1"/>
                    <a:pt x="242" y="1"/>
                  </a:cubicBezTo>
                  <a:close/>
                  <a:moveTo>
                    <a:pt x="259" y="2"/>
                  </a:moveTo>
                  <a:cubicBezTo>
                    <a:pt x="259" y="2"/>
                    <a:pt x="259" y="2"/>
                    <a:pt x="258" y="2"/>
                  </a:cubicBezTo>
                  <a:cubicBezTo>
                    <a:pt x="258" y="2"/>
                    <a:pt x="258" y="2"/>
                    <a:pt x="258" y="2"/>
                  </a:cubicBezTo>
                  <a:cubicBezTo>
                    <a:pt x="258" y="3"/>
                    <a:pt x="258" y="3"/>
                    <a:pt x="258" y="3"/>
                  </a:cubicBezTo>
                  <a:cubicBezTo>
                    <a:pt x="259" y="3"/>
                    <a:pt x="259" y="3"/>
                    <a:pt x="260" y="3"/>
                  </a:cubicBezTo>
                  <a:cubicBezTo>
                    <a:pt x="260" y="3"/>
                    <a:pt x="261" y="3"/>
                    <a:pt x="262" y="3"/>
                  </a:cubicBezTo>
                  <a:cubicBezTo>
                    <a:pt x="262" y="3"/>
                    <a:pt x="263" y="3"/>
                    <a:pt x="263" y="4"/>
                  </a:cubicBezTo>
                  <a:cubicBezTo>
                    <a:pt x="265" y="4"/>
                    <a:pt x="266" y="4"/>
                    <a:pt x="266" y="5"/>
                  </a:cubicBezTo>
                  <a:cubicBezTo>
                    <a:pt x="267" y="6"/>
                    <a:pt x="267" y="7"/>
                    <a:pt x="267" y="9"/>
                  </a:cubicBezTo>
                  <a:cubicBezTo>
                    <a:pt x="267" y="10"/>
                    <a:pt x="267" y="12"/>
                    <a:pt x="267" y="14"/>
                  </a:cubicBezTo>
                  <a:cubicBezTo>
                    <a:pt x="267" y="17"/>
                    <a:pt x="267" y="21"/>
                    <a:pt x="267" y="28"/>
                  </a:cubicBezTo>
                  <a:cubicBezTo>
                    <a:pt x="267" y="44"/>
                    <a:pt x="267" y="44"/>
                    <a:pt x="267" y="44"/>
                  </a:cubicBezTo>
                  <a:cubicBezTo>
                    <a:pt x="267" y="48"/>
                    <a:pt x="267" y="52"/>
                    <a:pt x="267" y="56"/>
                  </a:cubicBezTo>
                  <a:cubicBezTo>
                    <a:pt x="267" y="59"/>
                    <a:pt x="267" y="62"/>
                    <a:pt x="267" y="64"/>
                  </a:cubicBezTo>
                  <a:cubicBezTo>
                    <a:pt x="267" y="65"/>
                    <a:pt x="266" y="66"/>
                    <a:pt x="266" y="67"/>
                  </a:cubicBezTo>
                  <a:cubicBezTo>
                    <a:pt x="266" y="68"/>
                    <a:pt x="265" y="69"/>
                    <a:pt x="264" y="69"/>
                  </a:cubicBezTo>
                  <a:cubicBezTo>
                    <a:pt x="264" y="69"/>
                    <a:pt x="263" y="69"/>
                    <a:pt x="263" y="69"/>
                  </a:cubicBezTo>
                  <a:cubicBezTo>
                    <a:pt x="262" y="69"/>
                    <a:pt x="262" y="69"/>
                    <a:pt x="261" y="69"/>
                  </a:cubicBezTo>
                  <a:cubicBezTo>
                    <a:pt x="260" y="69"/>
                    <a:pt x="260" y="69"/>
                    <a:pt x="260" y="69"/>
                  </a:cubicBezTo>
                  <a:cubicBezTo>
                    <a:pt x="259" y="69"/>
                    <a:pt x="259" y="70"/>
                    <a:pt x="259" y="70"/>
                  </a:cubicBezTo>
                  <a:cubicBezTo>
                    <a:pt x="259" y="70"/>
                    <a:pt x="260" y="71"/>
                    <a:pt x="261" y="71"/>
                  </a:cubicBezTo>
                  <a:cubicBezTo>
                    <a:pt x="263" y="71"/>
                    <a:pt x="265" y="71"/>
                    <a:pt x="268" y="71"/>
                  </a:cubicBezTo>
                  <a:cubicBezTo>
                    <a:pt x="270" y="71"/>
                    <a:pt x="271" y="70"/>
                    <a:pt x="272" y="70"/>
                  </a:cubicBezTo>
                  <a:cubicBezTo>
                    <a:pt x="273" y="70"/>
                    <a:pt x="275" y="71"/>
                    <a:pt x="278" y="71"/>
                  </a:cubicBezTo>
                  <a:cubicBezTo>
                    <a:pt x="280" y="71"/>
                    <a:pt x="283" y="71"/>
                    <a:pt x="286" y="71"/>
                  </a:cubicBezTo>
                  <a:cubicBezTo>
                    <a:pt x="287" y="71"/>
                    <a:pt x="288" y="70"/>
                    <a:pt x="288" y="70"/>
                  </a:cubicBezTo>
                  <a:cubicBezTo>
                    <a:pt x="288" y="69"/>
                    <a:pt x="287" y="69"/>
                    <a:pt x="287" y="69"/>
                  </a:cubicBezTo>
                  <a:cubicBezTo>
                    <a:pt x="286" y="69"/>
                    <a:pt x="285" y="69"/>
                    <a:pt x="284" y="69"/>
                  </a:cubicBezTo>
                  <a:cubicBezTo>
                    <a:pt x="284" y="69"/>
                    <a:pt x="283" y="69"/>
                    <a:pt x="282" y="69"/>
                  </a:cubicBezTo>
                  <a:cubicBezTo>
                    <a:pt x="281" y="69"/>
                    <a:pt x="280" y="68"/>
                    <a:pt x="279" y="67"/>
                  </a:cubicBezTo>
                  <a:cubicBezTo>
                    <a:pt x="279" y="66"/>
                    <a:pt x="279" y="65"/>
                    <a:pt x="278" y="64"/>
                  </a:cubicBezTo>
                  <a:cubicBezTo>
                    <a:pt x="278" y="62"/>
                    <a:pt x="278" y="59"/>
                    <a:pt x="278" y="56"/>
                  </a:cubicBezTo>
                  <a:cubicBezTo>
                    <a:pt x="278" y="52"/>
                    <a:pt x="278" y="48"/>
                    <a:pt x="278" y="44"/>
                  </a:cubicBezTo>
                  <a:cubicBezTo>
                    <a:pt x="278" y="43"/>
                    <a:pt x="278" y="43"/>
                    <a:pt x="278" y="43"/>
                  </a:cubicBezTo>
                  <a:cubicBezTo>
                    <a:pt x="278" y="43"/>
                    <a:pt x="278" y="42"/>
                    <a:pt x="278" y="42"/>
                  </a:cubicBezTo>
                  <a:cubicBezTo>
                    <a:pt x="278" y="42"/>
                    <a:pt x="279" y="42"/>
                    <a:pt x="279" y="42"/>
                  </a:cubicBezTo>
                  <a:cubicBezTo>
                    <a:pt x="287" y="42"/>
                    <a:pt x="287" y="42"/>
                    <a:pt x="287" y="42"/>
                  </a:cubicBezTo>
                  <a:cubicBezTo>
                    <a:pt x="287" y="42"/>
                    <a:pt x="287" y="42"/>
                    <a:pt x="288" y="42"/>
                  </a:cubicBezTo>
                  <a:cubicBezTo>
                    <a:pt x="288" y="42"/>
                    <a:pt x="288" y="43"/>
                    <a:pt x="288" y="43"/>
                  </a:cubicBezTo>
                  <a:cubicBezTo>
                    <a:pt x="289" y="44"/>
                    <a:pt x="290" y="45"/>
                    <a:pt x="292" y="48"/>
                  </a:cubicBezTo>
                  <a:cubicBezTo>
                    <a:pt x="294" y="50"/>
                    <a:pt x="295" y="53"/>
                    <a:pt x="297" y="56"/>
                  </a:cubicBezTo>
                  <a:cubicBezTo>
                    <a:pt x="300" y="59"/>
                    <a:pt x="302" y="62"/>
                    <a:pt x="304" y="64"/>
                  </a:cubicBezTo>
                  <a:cubicBezTo>
                    <a:pt x="306" y="66"/>
                    <a:pt x="308" y="68"/>
                    <a:pt x="310" y="69"/>
                  </a:cubicBezTo>
                  <a:cubicBezTo>
                    <a:pt x="311" y="70"/>
                    <a:pt x="312" y="70"/>
                    <a:pt x="314" y="70"/>
                  </a:cubicBezTo>
                  <a:cubicBezTo>
                    <a:pt x="315" y="71"/>
                    <a:pt x="317" y="71"/>
                    <a:pt x="320" y="71"/>
                  </a:cubicBezTo>
                  <a:cubicBezTo>
                    <a:pt x="328" y="71"/>
                    <a:pt x="328" y="71"/>
                    <a:pt x="328" y="71"/>
                  </a:cubicBezTo>
                  <a:cubicBezTo>
                    <a:pt x="329" y="71"/>
                    <a:pt x="329" y="71"/>
                    <a:pt x="330" y="71"/>
                  </a:cubicBezTo>
                  <a:cubicBezTo>
                    <a:pt x="330" y="70"/>
                    <a:pt x="330" y="70"/>
                    <a:pt x="330" y="70"/>
                  </a:cubicBezTo>
                  <a:cubicBezTo>
                    <a:pt x="330" y="69"/>
                    <a:pt x="330" y="69"/>
                    <a:pt x="329" y="69"/>
                  </a:cubicBezTo>
                  <a:cubicBezTo>
                    <a:pt x="328" y="69"/>
                    <a:pt x="328" y="69"/>
                    <a:pt x="327" y="69"/>
                  </a:cubicBezTo>
                  <a:cubicBezTo>
                    <a:pt x="326" y="69"/>
                    <a:pt x="325" y="68"/>
                    <a:pt x="323" y="68"/>
                  </a:cubicBezTo>
                  <a:cubicBezTo>
                    <a:pt x="321" y="67"/>
                    <a:pt x="319" y="65"/>
                    <a:pt x="316" y="63"/>
                  </a:cubicBezTo>
                  <a:cubicBezTo>
                    <a:pt x="314" y="60"/>
                    <a:pt x="311" y="56"/>
                    <a:pt x="307" y="52"/>
                  </a:cubicBezTo>
                  <a:cubicBezTo>
                    <a:pt x="304" y="48"/>
                    <a:pt x="300" y="44"/>
                    <a:pt x="296" y="39"/>
                  </a:cubicBezTo>
                  <a:cubicBezTo>
                    <a:pt x="301" y="35"/>
                    <a:pt x="304" y="31"/>
                    <a:pt x="306" y="28"/>
                  </a:cubicBezTo>
                  <a:cubicBezTo>
                    <a:pt x="308" y="25"/>
                    <a:pt x="309" y="21"/>
                    <a:pt x="308" y="18"/>
                  </a:cubicBezTo>
                  <a:cubicBezTo>
                    <a:pt x="308" y="15"/>
                    <a:pt x="308" y="12"/>
                    <a:pt x="306" y="10"/>
                  </a:cubicBezTo>
                  <a:cubicBezTo>
                    <a:pt x="305" y="8"/>
                    <a:pt x="304" y="6"/>
                    <a:pt x="302" y="6"/>
                  </a:cubicBezTo>
                  <a:cubicBezTo>
                    <a:pt x="300" y="4"/>
                    <a:pt x="297" y="3"/>
                    <a:pt x="294" y="2"/>
                  </a:cubicBezTo>
                  <a:cubicBezTo>
                    <a:pt x="291" y="2"/>
                    <a:pt x="288" y="2"/>
                    <a:pt x="285" y="2"/>
                  </a:cubicBezTo>
                  <a:cubicBezTo>
                    <a:pt x="284" y="2"/>
                    <a:pt x="282" y="2"/>
                    <a:pt x="279" y="2"/>
                  </a:cubicBezTo>
                  <a:cubicBezTo>
                    <a:pt x="276" y="2"/>
                    <a:pt x="274" y="2"/>
                    <a:pt x="273" y="2"/>
                  </a:cubicBezTo>
                  <a:cubicBezTo>
                    <a:pt x="271" y="2"/>
                    <a:pt x="270" y="2"/>
                    <a:pt x="267" y="2"/>
                  </a:cubicBezTo>
                  <a:cubicBezTo>
                    <a:pt x="265" y="2"/>
                    <a:pt x="263" y="2"/>
                    <a:pt x="260" y="2"/>
                  </a:cubicBezTo>
                  <a:cubicBezTo>
                    <a:pt x="260" y="2"/>
                    <a:pt x="259" y="2"/>
                    <a:pt x="259" y="2"/>
                  </a:cubicBezTo>
                  <a:close/>
                  <a:moveTo>
                    <a:pt x="284" y="6"/>
                  </a:moveTo>
                  <a:cubicBezTo>
                    <a:pt x="287" y="6"/>
                    <a:pt x="290" y="7"/>
                    <a:pt x="293" y="9"/>
                  </a:cubicBezTo>
                  <a:cubicBezTo>
                    <a:pt x="296" y="12"/>
                    <a:pt x="297" y="16"/>
                    <a:pt x="298" y="23"/>
                  </a:cubicBezTo>
                  <a:cubicBezTo>
                    <a:pt x="298" y="26"/>
                    <a:pt x="297" y="29"/>
                    <a:pt x="296" y="32"/>
                  </a:cubicBezTo>
                  <a:cubicBezTo>
                    <a:pt x="295" y="34"/>
                    <a:pt x="294" y="35"/>
                    <a:pt x="292" y="36"/>
                  </a:cubicBezTo>
                  <a:cubicBezTo>
                    <a:pt x="292" y="37"/>
                    <a:pt x="291" y="37"/>
                    <a:pt x="290" y="38"/>
                  </a:cubicBezTo>
                  <a:cubicBezTo>
                    <a:pt x="289" y="38"/>
                    <a:pt x="288" y="38"/>
                    <a:pt x="286" y="38"/>
                  </a:cubicBezTo>
                  <a:cubicBezTo>
                    <a:pt x="285" y="38"/>
                    <a:pt x="283" y="38"/>
                    <a:pt x="282" y="38"/>
                  </a:cubicBezTo>
                  <a:cubicBezTo>
                    <a:pt x="281" y="38"/>
                    <a:pt x="280" y="37"/>
                    <a:pt x="279" y="37"/>
                  </a:cubicBezTo>
                  <a:cubicBezTo>
                    <a:pt x="279" y="37"/>
                    <a:pt x="278" y="37"/>
                    <a:pt x="278" y="36"/>
                  </a:cubicBezTo>
                  <a:cubicBezTo>
                    <a:pt x="278" y="36"/>
                    <a:pt x="278" y="36"/>
                    <a:pt x="278" y="35"/>
                  </a:cubicBezTo>
                  <a:cubicBezTo>
                    <a:pt x="278" y="8"/>
                    <a:pt x="278" y="8"/>
                    <a:pt x="278" y="8"/>
                  </a:cubicBezTo>
                  <a:cubicBezTo>
                    <a:pt x="278" y="7"/>
                    <a:pt x="278" y="7"/>
                    <a:pt x="278" y="7"/>
                  </a:cubicBezTo>
                  <a:cubicBezTo>
                    <a:pt x="278" y="6"/>
                    <a:pt x="279" y="6"/>
                    <a:pt x="279" y="6"/>
                  </a:cubicBezTo>
                  <a:cubicBezTo>
                    <a:pt x="280" y="6"/>
                    <a:pt x="281" y="6"/>
                    <a:pt x="28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46" name="Freeform 7"/>
            <p:cNvSpPr>
              <a:spLocks/>
            </p:cNvSpPr>
            <p:nvPr/>
          </p:nvSpPr>
          <p:spPr bwMode="auto">
            <a:xfrm>
              <a:off x="0" y="1873251"/>
              <a:ext cx="1909763" cy="57150"/>
            </a:xfrm>
            <a:custGeom>
              <a:avLst/>
              <a:gdLst>
                <a:gd name="T0" fmla="*/ 204 w 204"/>
                <a:gd name="T1" fmla="*/ 0 h 6"/>
                <a:gd name="T2" fmla="*/ 0 w 204"/>
                <a:gd name="T3" fmla="*/ 3 h 6"/>
                <a:gd name="T4" fmla="*/ 204 w 204"/>
                <a:gd name="T5" fmla="*/ 6 h 6"/>
                <a:gd name="T6" fmla="*/ 204 w 204"/>
                <a:gd name="T7" fmla="*/ 0 h 6"/>
              </a:gdLst>
              <a:ahLst/>
              <a:cxnLst>
                <a:cxn ang="0">
                  <a:pos x="T0" y="T1"/>
                </a:cxn>
                <a:cxn ang="0">
                  <a:pos x="T2" y="T3"/>
                </a:cxn>
                <a:cxn ang="0">
                  <a:pos x="T4" y="T5"/>
                </a:cxn>
                <a:cxn ang="0">
                  <a:pos x="T6" y="T7"/>
                </a:cxn>
              </a:cxnLst>
              <a:rect l="0" t="0" r="r" b="b"/>
              <a:pathLst>
                <a:path w="204" h="6">
                  <a:moveTo>
                    <a:pt x="204" y="0"/>
                  </a:moveTo>
                  <a:cubicBezTo>
                    <a:pt x="90" y="0"/>
                    <a:pt x="0" y="1"/>
                    <a:pt x="0" y="3"/>
                  </a:cubicBezTo>
                  <a:cubicBezTo>
                    <a:pt x="0" y="5"/>
                    <a:pt x="90" y="6"/>
                    <a:pt x="204" y="6"/>
                  </a:cubicBezTo>
                  <a:lnTo>
                    <a:pt x="2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47" name="Freeform 8"/>
            <p:cNvSpPr>
              <a:spLocks/>
            </p:cNvSpPr>
            <p:nvPr/>
          </p:nvSpPr>
          <p:spPr bwMode="auto">
            <a:xfrm>
              <a:off x="2227263" y="1873251"/>
              <a:ext cx="1909763" cy="57150"/>
            </a:xfrm>
            <a:custGeom>
              <a:avLst/>
              <a:gdLst>
                <a:gd name="T0" fmla="*/ 0 w 204"/>
                <a:gd name="T1" fmla="*/ 0 h 6"/>
                <a:gd name="T2" fmla="*/ 0 w 204"/>
                <a:gd name="T3" fmla="*/ 6 h 6"/>
                <a:gd name="T4" fmla="*/ 204 w 204"/>
                <a:gd name="T5" fmla="*/ 3 h 6"/>
                <a:gd name="T6" fmla="*/ 0 w 204"/>
                <a:gd name="T7" fmla="*/ 0 h 6"/>
              </a:gdLst>
              <a:ahLst/>
              <a:cxnLst>
                <a:cxn ang="0">
                  <a:pos x="T0" y="T1"/>
                </a:cxn>
                <a:cxn ang="0">
                  <a:pos x="T2" y="T3"/>
                </a:cxn>
                <a:cxn ang="0">
                  <a:pos x="T4" y="T5"/>
                </a:cxn>
                <a:cxn ang="0">
                  <a:pos x="T6" y="T7"/>
                </a:cxn>
              </a:cxnLst>
              <a:rect l="0" t="0" r="r" b="b"/>
              <a:pathLst>
                <a:path w="204" h="6">
                  <a:moveTo>
                    <a:pt x="0" y="0"/>
                  </a:moveTo>
                  <a:cubicBezTo>
                    <a:pt x="0" y="6"/>
                    <a:pt x="0" y="6"/>
                    <a:pt x="0" y="6"/>
                  </a:cubicBezTo>
                  <a:cubicBezTo>
                    <a:pt x="114" y="6"/>
                    <a:pt x="204" y="5"/>
                    <a:pt x="204" y="3"/>
                  </a:cubicBezTo>
                  <a:cubicBezTo>
                    <a:pt x="204" y="1"/>
                    <a:pt x="114"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8" name="Agrupar 1"/>
          <p:cNvGrpSpPr/>
          <p:nvPr/>
        </p:nvGrpSpPr>
        <p:grpSpPr>
          <a:xfrm>
            <a:off x="972877" y="1306180"/>
            <a:ext cx="647179" cy="470184"/>
            <a:chOff x="0" y="1349376"/>
            <a:chExt cx="2881313" cy="2357438"/>
          </a:xfrm>
          <a:solidFill>
            <a:schemeClr val="bg1">
              <a:lumMod val="50000"/>
            </a:schemeClr>
          </a:solidFill>
        </p:grpSpPr>
        <p:sp>
          <p:nvSpPr>
            <p:cNvPr id="349" name="Freeform 5"/>
            <p:cNvSpPr>
              <a:spLocks/>
            </p:cNvSpPr>
            <p:nvPr/>
          </p:nvSpPr>
          <p:spPr bwMode="auto">
            <a:xfrm>
              <a:off x="26988" y="3059113"/>
              <a:ext cx="203200" cy="239713"/>
            </a:xfrm>
            <a:custGeom>
              <a:avLst/>
              <a:gdLst>
                <a:gd name="T0" fmla="*/ 21 w 22"/>
                <a:gd name="T1" fmla="*/ 5 h 26"/>
                <a:gd name="T2" fmla="*/ 21 w 22"/>
                <a:gd name="T3" fmla="*/ 4 h 26"/>
                <a:gd name="T4" fmla="*/ 21 w 22"/>
                <a:gd name="T5" fmla="*/ 4 h 26"/>
                <a:gd name="T6" fmla="*/ 14 w 22"/>
                <a:gd name="T7" fmla="*/ 1 h 26"/>
                <a:gd name="T8" fmla="*/ 9 w 22"/>
                <a:gd name="T9" fmla="*/ 3 h 26"/>
                <a:gd name="T10" fmla="*/ 5 w 22"/>
                <a:gd name="T11" fmla="*/ 7 h 26"/>
                <a:gd name="T12" fmla="*/ 4 w 22"/>
                <a:gd name="T13" fmla="*/ 13 h 26"/>
                <a:gd name="T14" fmla="*/ 5 w 22"/>
                <a:gd name="T15" fmla="*/ 18 h 26"/>
                <a:gd name="T16" fmla="*/ 7 w 22"/>
                <a:gd name="T17" fmla="*/ 21 h 26"/>
                <a:gd name="T18" fmla="*/ 10 w 22"/>
                <a:gd name="T19" fmla="*/ 24 h 26"/>
                <a:gd name="T20" fmla="*/ 14 w 22"/>
                <a:gd name="T21" fmla="*/ 25 h 26"/>
                <a:gd name="T22" fmla="*/ 21 w 22"/>
                <a:gd name="T23" fmla="*/ 22 h 26"/>
                <a:gd name="T24" fmla="*/ 22 w 22"/>
                <a:gd name="T25" fmla="*/ 22 h 26"/>
                <a:gd name="T26" fmla="*/ 22 w 22"/>
                <a:gd name="T27" fmla="*/ 24 h 26"/>
                <a:gd name="T28" fmla="*/ 13 w 22"/>
                <a:gd name="T29" fmla="*/ 26 h 26"/>
                <a:gd name="T30" fmla="*/ 7 w 22"/>
                <a:gd name="T31" fmla="*/ 25 h 26"/>
                <a:gd name="T32" fmla="*/ 2 w 22"/>
                <a:gd name="T33" fmla="*/ 20 h 26"/>
                <a:gd name="T34" fmla="*/ 0 w 22"/>
                <a:gd name="T35" fmla="*/ 13 h 26"/>
                <a:gd name="T36" fmla="*/ 2 w 22"/>
                <a:gd name="T37" fmla="*/ 8 h 26"/>
                <a:gd name="T38" fmla="*/ 5 w 22"/>
                <a:gd name="T39" fmla="*/ 3 h 26"/>
                <a:gd name="T40" fmla="*/ 14 w 22"/>
                <a:gd name="T41" fmla="*/ 0 h 26"/>
                <a:gd name="T42" fmla="*/ 22 w 22"/>
                <a:gd name="T43" fmla="*/ 2 h 26"/>
                <a:gd name="T44" fmla="*/ 22 w 22"/>
                <a:gd name="T45" fmla="*/ 5 h 26"/>
                <a:gd name="T46" fmla="*/ 21 w 22"/>
                <a:gd name="T4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6">
                  <a:moveTo>
                    <a:pt x="21" y="5"/>
                  </a:moveTo>
                  <a:cubicBezTo>
                    <a:pt x="21" y="4"/>
                    <a:pt x="21" y="4"/>
                    <a:pt x="21" y="4"/>
                  </a:cubicBezTo>
                  <a:cubicBezTo>
                    <a:pt x="21" y="4"/>
                    <a:pt x="21" y="4"/>
                    <a:pt x="21" y="4"/>
                  </a:cubicBezTo>
                  <a:cubicBezTo>
                    <a:pt x="19" y="2"/>
                    <a:pt x="17" y="1"/>
                    <a:pt x="14" y="1"/>
                  </a:cubicBezTo>
                  <a:cubicBezTo>
                    <a:pt x="12" y="1"/>
                    <a:pt x="10" y="2"/>
                    <a:pt x="9" y="3"/>
                  </a:cubicBezTo>
                  <a:cubicBezTo>
                    <a:pt x="7" y="4"/>
                    <a:pt x="6" y="5"/>
                    <a:pt x="5" y="7"/>
                  </a:cubicBezTo>
                  <a:cubicBezTo>
                    <a:pt x="4" y="9"/>
                    <a:pt x="4" y="11"/>
                    <a:pt x="4" y="13"/>
                  </a:cubicBezTo>
                  <a:cubicBezTo>
                    <a:pt x="4" y="14"/>
                    <a:pt x="4" y="16"/>
                    <a:pt x="5" y="18"/>
                  </a:cubicBezTo>
                  <a:cubicBezTo>
                    <a:pt x="5" y="19"/>
                    <a:pt x="6" y="20"/>
                    <a:pt x="7" y="21"/>
                  </a:cubicBezTo>
                  <a:cubicBezTo>
                    <a:pt x="7" y="22"/>
                    <a:pt x="8" y="23"/>
                    <a:pt x="10" y="24"/>
                  </a:cubicBezTo>
                  <a:cubicBezTo>
                    <a:pt x="11" y="24"/>
                    <a:pt x="13" y="25"/>
                    <a:pt x="14" y="25"/>
                  </a:cubicBezTo>
                  <a:cubicBezTo>
                    <a:pt x="16" y="25"/>
                    <a:pt x="19" y="24"/>
                    <a:pt x="21" y="22"/>
                  </a:cubicBezTo>
                  <a:cubicBezTo>
                    <a:pt x="22" y="22"/>
                    <a:pt x="22" y="22"/>
                    <a:pt x="22" y="22"/>
                  </a:cubicBezTo>
                  <a:cubicBezTo>
                    <a:pt x="22" y="24"/>
                    <a:pt x="22" y="24"/>
                    <a:pt x="22" y="24"/>
                  </a:cubicBezTo>
                  <a:cubicBezTo>
                    <a:pt x="20" y="25"/>
                    <a:pt x="17" y="26"/>
                    <a:pt x="13" y="26"/>
                  </a:cubicBezTo>
                  <a:cubicBezTo>
                    <a:pt x="11" y="26"/>
                    <a:pt x="8" y="26"/>
                    <a:pt x="7" y="25"/>
                  </a:cubicBezTo>
                  <a:cubicBezTo>
                    <a:pt x="5" y="23"/>
                    <a:pt x="3" y="22"/>
                    <a:pt x="2" y="20"/>
                  </a:cubicBezTo>
                  <a:cubicBezTo>
                    <a:pt x="1" y="18"/>
                    <a:pt x="0" y="16"/>
                    <a:pt x="0" y="13"/>
                  </a:cubicBezTo>
                  <a:cubicBezTo>
                    <a:pt x="0" y="11"/>
                    <a:pt x="1" y="9"/>
                    <a:pt x="2" y="8"/>
                  </a:cubicBezTo>
                  <a:cubicBezTo>
                    <a:pt x="2" y="6"/>
                    <a:pt x="3" y="4"/>
                    <a:pt x="5" y="3"/>
                  </a:cubicBezTo>
                  <a:cubicBezTo>
                    <a:pt x="7" y="1"/>
                    <a:pt x="10" y="0"/>
                    <a:pt x="14" y="0"/>
                  </a:cubicBezTo>
                  <a:cubicBezTo>
                    <a:pt x="17" y="0"/>
                    <a:pt x="20" y="1"/>
                    <a:pt x="22" y="2"/>
                  </a:cubicBezTo>
                  <a:cubicBezTo>
                    <a:pt x="22" y="2"/>
                    <a:pt x="22" y="3"/>
                    <a:pt x="22" y="5"/>
                  </a:cubicBezTo>
                  <a:lnTo>
                    <a:pt x="2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50" name="Freeform 6"/>
            <p:cNvSpPr>
              <a:spLocks noEditPoints="1"/>
            </p:cNvSpPr>
            <p:nvPr/>
          </p:nvSpPr>
          <p:spPr bwMode="auto">
            <a:xfrm>
              <a:off x="258763" y="3133726"/>
              <a:ext cx="166688" cy="165100"/>
            </a:xfrm>
            <a:custGeom>
              <a:avLst/>
              <a:gdLst>
                <a:gd name="T0" fmla="*/ 9 w 18"/>
                <a:gd name="T1" fmla="*/ 0 h 18"/>
                <a:gd name="T2" fmla="*/ 16 w 18"/>
                <a:gd name="T3" fmla="*/ 3 h 18"/>
                <a:gd name="T4" fmla="*/ 18 w 18"/>
                <a:gd name="T5" fmla="*/ 9 h 18"/>
                <a:gd name="T6" fmla="*/ 17 w 18"/>
                <a:gd name="T7" fmla="*/ 14 h 18"/>
                <a:gd name="T8" fmla="*/ 9 w 18"/>
                <a:gd name="T9" fmla="*/ 18 h 18"/>
                <a:gd name="T10" fmla="*/ 5 w 18"/>
                <a:gd name="T11" fmla="*/ 17 h 18"/>
                <a:gd name="T12" fmla="*/ 2 w 18"/>
                <a:gd name="T13" fmla="*/ 15 h 18"/>
                <a:gd name="T14" fmla="*/ 0 w 18"/>
                <a:gd name="T15" fmla="*/ 12 h 18"/>
                <a:gd name="T16" fmla="*/ 0 w 18"/>
                <a:gd name="T17" fmla="*/ 9 h 18"/>
                <a:gd name="T18" fmla="*/ 3 w 18"/>
                <a:gd name="T19" fmla="*/ 2 h 18"/>
                <a:gd name="T20" fmla="*/ 9 w 18"/>
                <a:gd name="T21" fmla="*/ 0 h 18"/>
                <a:gd name="T22" fmla="*/ 13 w 18"/>
                <a:gd name="T23" fmla="*/ 15 h 18"/>
                <a:gd name="T24" fmla="*/ 14 w 18"/>
                <a:gd name="T25" fmla="*/ 11 h 18"/>
                <a:gd name="T26" fmla="*/ 15 w 18"/>
                <a:gd name="T27" fmla="*/ 9 h 18"/>
                <a:gd name="T28" fmla="*/ 13 w 18"/>
                <a:gd name="T29" fmla="*/ 3 h 18"/>
                <a:gd name="T30" fmla="*/ 9 w 18"/>
                <a:gd name="T31" fmla="*/ 1 h 18"/>
                <a:gd name="T32" fmla="*/ 5 w 18"/>
                <a:gd name="T33" fmla="*/ 3 h 18"/>
                <a:gd name="T34" fmla="*/ 3 w 18"/>
                <a:gd name="T35" fmla="*/ 9 h 18"/>
                <a:gd name="T36" fmla="*/ 5 w 18"/>
                <a:gd name="T37" fmla="*/ 15 h 18"/>
                <a:gd name="T38" fmla="*/ 9 w 18"/>
                <a:gd name="T39" fmla="*/ 17 h 18"/>
                <a:gd name="T40" fmla="*/ 13 w 18"/>
                <a:gd name="T4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9" y="0"/>
                  </a:moveTo>
                  <a:cubicBezTo>
                    <a:pt x="12" y="0"/>
                    <a:pt x="14" y="1"/>
                    <a:pt x="16" y="3"/>
                  </a:cubicBezTo>
                  <a:cubicBezTo>
                    <a:pt x="17" y="4"/>
                    <a:pt x="18" y="6"/>
                    <a:pt x="18" y="9"/>
                  </a:cubicBezTo>
                  <a:cubicBezTo>
                    <a:pt x="18" y="11"/>
                    <a:pt x="17" y="12"/>
                    <a:pt x="17" y="14"/>
                  </a:cubicBezTo>
                  <a:cubicBezTo>
                    <a:pt x="15" y="17"/>
                    <a:pt x="12" y="18"/>
                    <a:pt x="9" y="18"/>
                  </a:cubicBezTo>
                  <a:cubicBezTo>
                    <a:pt x="7" y="18"/>
                    <a:pt x="6" y="18"/>
                    <a:pt x="5" y="17"/>
                  </a:cubicBezTo>
                  <a:cubicBezTo>
                    <a:pt x="4" y="17"/>
                    <a:pt x="3" y="16"/>
                    <a:pt x="2" y="15"/>
                  </a:cubicBezTo>
                  <a:cubicBezTo>
                    <a:pt x="1" y="14"/>
                    <a:pt x="1" y="13"/>
                    <a:pt x="0" y="12"/>
                  </a:cubicBezTo>
                  <a:cubicBezTo>
                    <a:pt x="0" y="11"/>
                    <a:pt x="0" y="10"/>
                    <a:pt x="0" y="9"/>
                  </a:cubicBezTo>
                  <a:cubicBezTo>
                    <a:pt x="0" y="6"/>
                    <a:pt x="1" y="4"/>
                    <a:pt x="3" y="2"/>
                  </a:cubicBezTo>
                  <a:cubicBezTo>
                    <a:pt x="4" y="1"/>
                    <a:pt x="7" y="0"/>
                    <a:pt x="9" y="0"/>
                  </a:cubicBezTo>
                  <a:close/>
                  <a:moveTo>
                    <a:pt x="13" y="15"/>
                  </a:moveTo>
                  <a:cubicBezTo>
                    <a:pt x="14" y="14"/>
                    <a:pt x="14" y="12"/>
                    <a:pt x="14" y="11"/>
                  </a:cubicBezTo>
                  <a:cubicBezTo>
                    <a:pt x="15" y="10"/>
                    <a:pt x="15" y="10"/>
                    <a:pt x="15" y="9"/>
                  </a:cubicBezTo>
                  <a:cubicBezTo>
                    <a:pt x="15" y="7"/>
                    <a:pt x="14" y="5"/>
                    <a:pt x="13" y="3"/>
                  </a:cubicBezTo>
                  <a:cubicBezTo>
                    <a:pt x="12" y="2"/>
                    <a:pt x="11" y="1"/>
                    <a:pt x="9" y="1"/>
                  </a:cubicBezTo>
                  <a:cubicBezTo>
                    <a:pt x="7" y="1"/>
                    <a:pt x="6" y="2"/>
                    <a:pt x="5" y="3"/>
                  </a:cubicBezTo>
                  <a:cubicBezTo>
                    <a:pt x="4" y="5"/>
                    <a:pt x="3" y="7"/>
                    <a:pt x="3" y="9"/>
                  </a:cubicBezTo>
                  <a:cubicBezTo>
                    <a:pt x="3" y="11"/>
                    <a:pt x="4" y="13"/>
                    <a:pt x="5" y="15"/>
                  </a:cubicBezTo>
                  <a:cubicBezTo>
                    <a:pt x="6" y="16"/>
                    <a:pt x="7" y="17"/>
                    <a:pt x="9" y="17"/>
                  </a:cubicBezTo>
                  <a:cubicBezTo>
                    <a:pt x="10" y="17"/>
                    <a:pt x="12" y="16"/>
                    <a:pt x="1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51" name="Freeform 7"/>
            <p:cNvSpPr>
              <a:spLocks/>
            </p:cNvSpPr>
            <p:nvPr/>
          </p:nvSpPr>
          <p:spPr bwMode="auto">
            <a:xfrm>
              <a:off x="461963" y="3133726"/>
              <a:ext cx="230188" cy="165100"/>
            </a:xfrm>
            <a:custGeom>
              <a:avLst/>
              <a:gdLst>
                <a:gd name="T0" fmla="*/ 25 w 25"/>
                <a:gd name="T1" fmla="*/ 11 h 18"/>
                <a:gd name="T2" fmla="*/ 25 w 25"/>
                <a:gd name="T3" fmla="*/ 14 h 18"/>
                <a:gd name="T4" fmla="*/ 25 w 25"/>
                <a:gd name="T5" fmla="*/ 17 h 18"/>
                <a:gd name="T6" fmla="*/ 25 w 25"/>
                <a:gd name="T7" fmla="*/ 18 h 18"/>
                <a:gd name="T8" fmla="*/ 25 w 25"/>
                <a:gd name="T9" fmla="*/ 18 h 18"/>
                <a:gd name="T10" fmla="*/ 24 w 25"/>
                <a:gd name="T11" fmla="*/ 18 h 18"/>
                <a:gd name="T12" fmla="*/ 22 w 25"/>
                <a:gd name="T13" fmla="*/ 18 h 18"/>
                <a:gd name="T14" fmla="*/ 22 w 25"/>
                <a:gd name="T15" fmla="*/ 17 h 18"/>
                <a:gd name="T16" fmla="*/ 22 w 25"/>
                <a:gd name="T17" fmla="*/ 14 h 18"/>
                <a:gd name="T18" fmla="*/ 22 w 25"/>
                <a:gd name="T19" fmla="*/ 10 h 18"/>
                <a:gd name="T20" fmla="*/ 22 w 25"/>
                <a:gd name="T21" fmla="*/ 8 h 18"/>
                <a:gd name="T22" fmla="*/ 22 w 25"/>
                <a:gd name="T23" fmla="*/ 3 h 18"/>
                <a:gd name="T24" fmla="*/ 19 w 25"/>
                <a:gd name="T25" fmla="*/ 2 h 18"/>
                <a:gd name="T26" fmla="*/ 16 w 25"/>
                <a:gd name="T27" fmla="*/ 3 h 18"/>
                <a:gd name="T28" fmla="*/ 14 w 25"/>
                <a:gd name="T29" fmla="*/ 5 h 18"/>
                <a:gd name="T30" fmla="*/ 14 w 25"/>
                <a:gd name="T31" fmla="*/ 8 h 18"/>
                <a:gd name="T32" fmla="*/ 14 w 25"/>
                <a:gd name="T33" fmla="*/ 12 h 18"/>
                <a:gd name="T34" fmla="*/ 14 w 25"/>
                <a:gd name="T35" fmla="*/ 15 h 18"/>
                <a:gd name="T36" fmla="*/ 14 w 25"/>
                <a:gd name="T37" fmla="*/ 17 h 18"/>
                <a:gd name="T38" fmla="*/ 14 w 25"/>
                <a:gd name="T39" fmla="*/ 18 h 18"/>
                <a:gd name="T40" fmla="*/ 13 w 25"/>
                <a:gd name="T41" fmla="*/ 18 h 18"/>
                <a:gd name="T42" fmla="*/ 11 w 25"/>
                <a:gd name="T43" fmla="*/ 18 h 18"/>
                <a:gd name="T44" fmla="*/ 11 w 25"/>
                <a:gd name="T45" fmla="*/ 17 h 18"/>
                <a:gd name="T46" fmla="*/ 11 w 25"/>
                <a:gd name="T47" fmla="*/ 13 h 18"/>
                <a:gd name="T48" fmla="*/ 11 w 25"/>
                <a:gd name="T49" fmla="*/ 10 h 18"/>
                <a:gd name="T50" fmla="*/ 11 w 25"/>
                <a:gd name="T51" fmla="*/ 7 h 18"/>
                <a:gd name="T52" fmla="*/ 10 w 25"/>
                <a:gd name="T53" fmla="*/ 3 h 18"/>
                <a:gd name="T54" fmla="*/ 7 w 25"/>
                <a:gd name="T55" fmla="*/ 2 h 18"/>
                <a:gd name="T56" fmla="*/ 3 w 25"/>
                <a:gd name="T57" fmla="*/ 4 h 18"/>
                <a:gd name="T58" fmla="*/ 3 w 25"/>
                <a:gd name="T59" fmla="*/ 9 h 18"/>
                <a:gd name="T60" fmla="*/ 3 w 25"/>
                <a:gd name="T61" fmla="*/ 11 h 18"/>
                <a:gd name="T62" fmla="*/ 3 w 25"/>
                <a:gd name="T63" fmla="*/ 14 h 18"/>
                <a:gd name="T64" fmla="*/ 3 w 25"/>
                <a:gd name="T65" fmla="*/ 17 h 18"/>
                <a:gd name="T66" fmla="*/ 3 w 25"/>
                <a:gd name="T67" fmla="*/ 18 h 18"/>
                <a:gd name="T68" fmla="*/ 3 w 25"/>
                <a:gd name="T69" fmla="*/ 18 h 18"/>
                <a:gd name="T70" fmla="*/ 1 w 25"/>
                <a:gd name="T71" fmla="*/ 18 h 18"/>
                <a:gd name="T72" fmla="*/ 0 w 25"/>
                <a:gd name="T73" fmla="*/ 18 h 18"/>
                <a:gd name="T74" fmla="*/ 0 w 25"/>
                <a:gd name="T75" fmla="*/ 17 h 18"/>
                <a:gd name="T76" fmla="*/ 0 w 25"/>
                <a:gd name="T77" fmla="*/ 10 h 18"/>
                <a:gd name="T78" fmla="*/ 0 w 25"/>
                <a:gd name="T79" fmla="*/ 5 h 18"/>
                <a:gd name="T80" fmla="*/ 0 w 25"/>
                <a:gd name="T81" fmla="*/ 1 h 18"/>
                <a:gd name="T82" fmla="*/ 0 w 25"/>
                <a:gd name="T83" fmla="*/ 0 h 18"/>
                <a:gd name="T84" fmla="*/ 0 w 25"/>
                <a:gd name="T85" fmla="*/ 0 h 18"/>
                <a:gd name="T86" fmla="*/ 1 w 25"/>
                <a:gd name="T87" fmla="*/ 0 h 18"/>
                <a:gd name="T88" fmla="*/ 3 w 25"/>
                <a:gd name="T89" fmla="*/ 0 h 18"/>
                <a:gd name="T90" fmla="*/ 3 w 25"/>
                <a:gd name="T91" fmla="*/ 2 h 18"/>
                <a:gd name="T92" fmla="*/ 3 w 25"/>
                <a:gd name="T93" fmla="*/ 3 h 18"/>
                <a:gd name="T94" fmla="*/ 8 w 25"/>
                <a:gd name="T95" fmla="*/ 0 h 18"/>
                <a:gd name="T96" fmla="*/ 12 w 25"/>
                <a:gd name="T97" fmla="*/ 1 h 18"/>
                <a:gd name="T98" fmla="*/ 14 w 25"/>
                <a:gd name="T99" fmla="*/ 4 h 18"/>
                <a:gd name="T100" fmla="*/ 20 w 25"/>
                <a:gd name="T101" fmla="*/ 0 h 18"/>
                <a:gd name="T102" fmla="*/ 24 w 25"/>
                <a:gd name="T103" fmla="*/ 1 h 18"/>
                <a:gd name="T104" fmla="*/ 25 w 25"/>
                <a:gd name="T105" fmla="*/ 5 h 18"/>
                <a:gd name="T106" fmla="*/ 25 w 25"/>
                <a:gd name="T107" fmla="*/ 9 h 18"/>
                <a:gd name="T108" fmla="*/ 25 w 25"/>
                <a:gd name="T10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18">
                  <a:moveTo>
                    <a:pt x="25" y="11"/>
                  </a:moveTo>
                  <a:cubicBezTo>
                    <a:pt x="25" y="14"/>
                    <a:pt x="25" y="14"/>
                    <a:pt x="25" y="14"/>
                  </a:cubicBezTo>
                  <a:cubicBezTo>
                    <a:pt x="25" y="17"/>
                    <a:pt x="25" y="17"/>
                    <a:pt x="25" y="17"/>
                  </a:cubicBezTo>
                  <a:cubicBezTo>
                    <a:pt x="25" y="18"/>
                    <a:pt x="25" y="18"/>
                    <a:pt x="25" y="18"/>
                  </a:cubicBezTo>
                  <a:cubicBezTo>
                    <a:pt x="25" y="18"/>
                    <a:pt x="25" y="18"/>
                    <a:pt x="25" y="18"/>
                  </a:cubicBezTo>
                  <a:cubicBezTo>
                    <a:pt x="24" y="18"/>
                    <a:pt x="24" y="18"/>
                    <a:pt x="24" y="18"/>
                  </a:cubicBezTo>
                  <a:cubicBezTo>
                    <a:pt x="23" y="18"/>
                    <a:pt x="23" y="18"/>
                    <a:pt x="22" y="18"/>
                  </a:cubicBezTo>
                  <a:cubicBezTo>
                    <a:pt x="22" y="17"/>
                    <a:pt x="22" y="17"/>
                    <a:pt x="22" y="17"/>
                  </a:cubicBezTo>
                  <a:cubicBezTo>
                    <a:pt x="22" y="14"/>
                    <a:pt x="22" y="14"/>
                    <a:pt x="22" y="14"/>
                  </a:cubicBezTo>
                  <a:cubicBezTo>
                    <a:pt x="22" y="10"/>
                    <a:pt x="22" y="10"/>
                    <a:pt x="22" y="10"/>
                  </a:cubicBezTo>
                  <a:cubicBezTo>
                    <a:pt x="22" y="8"/>
                    <a:pt x="22" y="8"/>
                    <a:pt x="22" y="8"/>
                  </a:cubicBezTo>
                  <a:cubicBezTo>
                    <a:pt x="22" y="6"/>
                    <a:pt x="22" y="4"/>
                    <a:pt x="22" y="3"/>
                  </a:cubicBezTo>
                  <a:cubicBezTo>
                    <a:pt x="21" y="2"/>
                    <a:pt x="20" y="2"/>
                    <a:pt x="19" y="2"/>
                  </a:cubicBezTo>
                  <a:cubicBezTo>
                    <a:pt x="18" y="2"/>
                    <a:pt x="17" y="2"/>
                    <a:pt x="16" y="3"/>
                  </a:cubicBezTo>
                  <a:cubicBezTo>
                    <a:pt x="15" y="3"/>
                    <a:pt x="15" y="4"/>
                    <a:pt x="14" y="5"/>
                  </a:cubicBezTo>
                  <a:cubicBezTo>
                    <a:pt x="14" y="5"/>
                    <a:pt x="14" y="6"/>
                    <a:pt x="14" y="8"/>
                  </a:cubicBezTo>
                  <a:cubicBezTo>
                    <a:pt x="14" y="12"/>
                    <a:pt x="14" y="12"/>
                    <a:pt x="14" y="12"/>
                  </a:cubicBezTo>
                  <a:cubicBezTo>
                    <a:pt x="14" y="14"/>
                    <a:pt x="14" y="15"/>
                    <a:pt x="14" y="15"/>
                  </a:cubicBezTo>
                  <a:cubicBezTo>
                    <a:pt x="14" y="17"/>
                    <a:pt x="14" y="17"/>
                    <a:pt x="14" y="17"/>
                  </a:cubicBezTo>
                  <a:cubicBezTo>
                    <a:pt x="14" y="18"/>
                    <a:pt x="14" y="18"/>
                    <a:pt x="14" y="18"/>
                  </a:cubicBezTo>
                  <a:cubicBezTo>
                    <a:pt x="14" y="18"/>
                    <a:pt x="13" y="18"/>
                    <a:pt x="13" y="18"/>
                  </a:cubicBezTo>
                  <a:cubicBezTo>
                    <a:pt x="12" y="18"/>
                    <a:pt x="11" y="18"/>
                    <a:pt x="11" y="18"/>
                  </a:cubicBezTo>
                  <a:cubicBezTo>
                    <a:pt x="11" y="17"/>
                    <a:pt x="11" y="17"/>
                    <a:pt x="11" y="17"/>
                  </a:cubicBezTo>
                  <a:cubicBezTo>
                    <a:pt x="11" y="13"/>
                    <a:pt x="11" y="13"/>
                    <a:pt x="11" y="13"/>
                  </a:cubicBezTo>
                  <a:cubicBezTo>
                    <a:pt x="11" y="10"/>
                    <a:pt x="11" y="10"/>
                    <a:pt x="11" y="10"/>
                  </a:cubicBezTo>
                  <a:cubicBezTo>
                    <a:pt x="11" y="7"/>
                    <a:pt x="11" y="7"/>
                    <a:pt x="11" y="7"/>
                  </a:cubicBezTo>
                  <a:cubicBezTo>
                    <a:pt x="11" y="5"/>
                    <a:pt x="11" y="4"/>
                    <a:pt x="10" y="3"/>
                  </a:cubicBezTo>
                  <a:cubicBezTo>
                    <a:pt x="10" y="2"/>
                    <a:pt x="9" y="2"/>
                    <a:pt x="7" y="2"/>
                  </a:cubicBezTo>
                  <a:cubicBezTo>
                    <a:pt x="5" y="2"/>
                    <a:pt x="4" y="3"/>
                    <a:pt x="3" y="4"/>
                  </a:cubicBezTo>
                  <a:cubicBezTo>
                    <a:pt x="3" y="5"/>
                    <a:pt x="3" y="7"/>
                    <a:pt x="3" y="9"/>
                  </a:cubicBezTo>
                  <a:cubicBezTo>
                    <a:pt x="3" y="11"/>
                    <a:pt x="3" y="11"/>
                    <a:pt x="3" y="11"/>
                  </a:cubicBezTo>
                  <a:cubicBezTo>
                    <a:pt x="3" y="14"/>
                    <a:pt x="3" y="14"/>
                    <a:pt x="3" y="14"/>
                  </a:cubicBezTo>
                  <a:cubicBezTo>
                    <a:pt x="3" y="17"/>
                    <a:pt x="3" y="17"/>
                    <a:pt x="3" y="17"/>
                  </a:cubicBezTo>
                  <a:cubicBezTo>
                    <a:pt x="3" y="18"/>
                    <a:pt x="3" y="18"/>
                    <a:pt x="3" y="18"/>
                  </a:cubicBezTo>
                  <a:cubicBezTo>
                    <a:pt x="3" y="18"/>
                    <a:pt x="3" y="18"/>
                    <a:pt x="3" y="18"/>
                  </a:cubicBezTo>
                  <a:cubicBezTo>
                    <a:pt x="2" y="18"/>
                    <a:pt x="2" y="18"/>
                    <a:pt x="1" y="18"/>
                  </a:cubicBezTo>
                  <a:cubicBezTo>
                    <a:pt x="1" y="18"/>
                    <a:pt x="0" y="18"/>
                    <a:pt x="0" y="18"/>
                  </a:cubicBezTo>
                  <a:cubicBezTo>
                    <a:pt x="0" y="17"/>
                    <a:pt x="0" y="17"/>
                    <a:pt x="0" y="17"/>
                  </a:cubicBezTo>
                  <a:cubicBezTo>
                    <a:pt x="0" y="10"/>
                    <a:pt x="0" y="10"/>
                    <a:pt x="0" y="10"/>
                  </a:cubicBezTo>
                  <a:cubicBezTo>
                    <a:pt x="0" y="5"/>
                    <a:pt x="0" y="5"/>
                    <a:pt x="0" y="5"/>
                  </a:cubicBezTo>
                  <a:cubicBezTo>
                    <a:pt x="0" y="1"/>
                    <a:pt x="0" y="1"/>
                    <a:pt x="0" y="1"/>
                  </a:cubicBezTo>
                  <a:cubicBezTo>
                    <a:pt x="0" y="0"/>
                    <a:pt x="0" y="0"/>
                    <a:pt x="0" y="0"/>
                  </a:cubicBezTo>
                  <a:cubicBezTo>
                    <a:pt x="0" y="0"/>
                    <a:pt x="0" y="0"/>
                    <a:pt x="0" y="0"/>
                  </a:cubicBezTo>
                  <a:cubicBezTo>
                    <a:pt x="0" y="0"/>
                    <a:pt x="1" y="0"/>
                    <a:pt x="1" y="0"/>
                  </a:cubicBezTo>
                  <a:cubicBezTo>
                    <a:pt x="2" y="0"/>
                    <a:pt x="3" y="0"/>
                    <a:pt x="3" y="0"/>
                  </a:cubicBezTo>
                  <a:cubicBezTo>
                    <a:pt x="3" y="1"/>
                    <a:pt x="3" y="1"/>
                    <a:pt x="3" y="2"/>
                  </a:cubicBezTo>
                  <a:cubicBezTo>
                    <a:pt x="3" y="2"/>
                    <a:pt x="3" y="3"/>
                    <a:pt x="3" y="3"/>
                  </a:cubicBezTo>
                  <a:cubicBezTo>
                    <a:pt x="4" y="1"/>
                    <a:pt x="6" y="0"/>
                    <a:pt x="8" y="0"/>
                  </a:cubicBezTo>
                  <a:cubicBezTo>
                    <a:pt x="10" y="0"/>
                    <a:pt x="11" y="0"/>
                    <a:pt x="12" y="1"/>
                  </a:cubicBezTo>
                  <a:cubicBezTo>
                    <a:pt x="13" y="2"/>
                    <a:pt x="13" y="2"/>
                    <a:pt x="14" y="4"/>
                  </a:cubicBezTo>
                  <a:cubicBezTo>
                    <a:pt x="15" y="1"/>
                    <a:pt x="17" y="0"/>
                    <a:pt x="20" y="0"/>
                  </a:cubicBezTo>
                  <a:cubicBezTo>
                    <a:pt x="21" y="0"/>
                    <a:pt x="23" y="0"/>
                    <a:pt x="24" y="1"/>
                  </a:cubicBezTo>
                  <a:cubicBezTo>
                    <a:pt x="25" y="2"/>
                    <a:pt x="25" y="4"/>
                    <a:pt x="25" y="5"/>
                  </a:cubicBezTo>
                  <a:cubicBezTo>
                    <a:pt x="25" y="6"/>
                    <a:pt x="25" y="7"/>
                    <a:pt x="25" y="9"/>
                  </a:cubicBezTo>
                  <a:lnTo>
                    <a:pt x="2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52" name="Freeform 8"/>
            <p:cNvSpPr>
              <a:spLocks noEditPoints="1"/>
            </p:cNvSpPr>
            <p:nvPr/>
          </p:nvSpPr>
          <p:spPr bwMode="auto">
            <a:xfrm>
              <a:off x="747713" y="3059113"/>
              <a:ext cx="38100" cy="239713"/>
            </a:xfrm>
            <a:custGeom>
              <a:avLst/>
              <a:gdLst>
                <a:gd name="T0" fmla="*/ 2 w 4"/>
                <a:gd name="T1" fmla="*/ 4 h 26"/>
                <a:gd name="T2" fmla="*/ 1 w 4"/>
                <a:gd name="T3" fmla="*/ 3 h 26"/>
                <a:gd name="T4" fmla="*/ 0 w 4"/>
                <a:gd name="T5" fmla="*/ 2 h 26"/>
                <a:gd name="T6" fmla="*/ 1 w 4"/>
                <a:gd name="T7" fmla="*/ 1 h 26"/>
                <a:gd name="T8" fmla="*/ 2 w 4"/>
                <a:gd name="T9" fmla="*/ 0 h 26"/>
                <a:gd name="T10" fmla="*/ 4 w 4"/>
                <a:gd name="T11" fmla="*/ 1 h 26"/>
                <a:gd name="T12" fmla="*/ 4 w 4"/>
                <a:gd name="T13" fmla="*/ 2 h 26"/>
                <a:gd name="T14" fmla="*/ 4 w 4"/>
                <a:gd name="T15" fmla="*/ 3 h 26"/>
                <a:gd name="T16" fmla="*/ 2 w 4"/>
                <a:gd name="T17" fmla="*/ 4 h 26"/>
                <a:gd name="T18" fmla="*/ 0 w 4"/>
                <a:gd name="T19" fmla="*/ 8 h 26"/>
                <a:gd name="T20" fmla="*/ 2 w 4"/>
                <a:gd name="T21" fmla="*/ 8 h 26"/>
                <a:gd name="T22" fmla="*/ 4 w 4"/>
                <a:gd name="T23" fmla="*/ 8 h 26"/>
                <a:gd name="T24" fmla="*/ 3 w 4"/>
                <a:gd name="T25" fmla="*/ 17 h 26"/>
                <a:gd name="T26" fmla="*/ 4 w 4"/>
                <a:gd name="T27" fmla="*/ 25 h 26"/>
                <a:gd name="T28" fmla="*/ 4 w 4"/>
                <a:gd name="T29" fmla="*/ 26 h 26"/>
                <a:gd name="T30" fmla="*/ 2 w 4"/>
                <a:gd name="T31" fmla="*/ 26 h 26"/>
                <a:gd name="T32" fmla="*/ 0 w 4"/>
                <a:gd name="T33" fmla="*/ 26 h 26"/>
                <a:gd name="T34" fmla="*/ 1 w 4"/>
                <a:gd name="T35" fmla="*/ 17 h 26"/>
                <a:gd name="T36" fmla="*/ 0 w 4"/>
                <a:gd name="T3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6">
                  <a:moveTo>
                    <a:pt x="2" y="4"/>
                  </a:moveTo>
                  <a:cubicBezTo>
                    <a:pt x="2" y="4"/>
                    <a:pt x="1" y="4"/>
                    <a:pt x="1" y="3"/>
                  </a:cubicBezTo>
                  <a:cubicBezTo>
                    <a:pt x="1" y="3"/>
                    <a:pt x="0" y="2"/>
                    <a:pt x="0" y="2"/>
                  </a:cubicBezTo>
                  <a:cubicBezTo>
                    <a:pt x="0" y="1"/>
                    <a:pt x="1" y="1"/>
                    <a:pt x="1" y="1"/>
                  </a:cubicBezTo>
                  <a:cubicBezTo>
                    <a:pt x="1" y="0"/>
                    <a:pt x="2" y="0"/>
                    <a:pt x="2" y="0"/>
                  </a:cubicBezTo>
                  <a:cubicBezTo>
                    <a:pt x="3" y="0"/>
                    <a:pt x="3" y="0"/>
                    <a:pt x="4" y="1"/>
                  </a:cubicBezTo>
                  <a:cubicBezTo>
                    <a:pt x="4" y="1"/>
                    <a:pt x="4" y="1"/>
                    <a:pt x="4" y="2"/>
                  </a:cubicBezTo>
                  <a:cubicBezTo>
                    <a:pt x="4" y="2"/>
                    <a:pt x="4" y="3"/>
                    <a:pt x="4" y="3"/>
                  </a:cubicBezTo>
                  <a:cubicBezTo>
                    <a:pt x="3" y="4"/>
                    <a:pt x="3" y="4"/>
                    <a:pt x="2" y="4"/>
                  </a:cubicBezTo>
                  <a:close/>
                  <a:moveTo>
                    <a:pt x="0" y="8"/>
                  </a:moveTo>
                  <a:cubicBezTo>
                    <a:pt x="1" y="8"/>
                    <a:pt x="1" y="8"/>
                    <a:pt x="2" y="8"/>
                  </a:cubicBezTo>
                  <a:cubicBezTo>
                    <a:pt x="3" y="8"/>
                    <a:pt x="3" y="8"/>
                    <a:pt x="4" y="8"/>
                  </a:cubicBezTo>
                  <a:cubicBezTo>
                    <a:pt x="4" y="11"/>
                    <a:pt x="3" y="14"/>
                    <a:pt x="3" y="17"/>
                  </a:cubicBezTo>
                  <a:cubicBezTo>
                    <a:pt x="3" y="20"/>
                    <a:pt x="3" y="23"/>
                    <a:pt x="4" y="25"/>
                  </a:cubicBezTo>
                  <a:cubicBezTo>
                    <a:pt x="4" y="26"/>
                    <a:pt x="4" y="26"/>
                    <a:pt x="4" y="26"/>
                  </a:cubicBezTo>
                  <a:cubicBezTo>
                    <a:pt x="3" y="26"/>
                    <a:pt x="2" y="26"/>
                    <a:pt x="2" y="26"/>
                  </a:cubicBezTo>
                  <a:cubicBezTo>
                    <a:pt x="1" y="26"/>
                    <a:pt x="1" y="26"/>
                    <a:pt x="0" y="26"/>
                  </a:cubicBezTo>
                  <a:cubicBezTo>
                    <a:pt x="1" y="23"/>
                    <a:pt x="1" y="20"/>
                    <a:pt x="1" y="17"/>
                  </a:cubicBezTo>
                  <a:cubicBezTo>
                    <a:pt x="1" y="13"/>
                    <a:pt x="1" y="10"/>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53" name="Freeform 9"/>
            <p:cNvSpPr>
              <a:spLocks/>
            </p:cNvSpPr>
            <p:nvPr/>
          </p:nvSpPr>
          <p:spPr bwMode="auto">
            <a:xfrm>
              <a:off x="831850" y="3133726"/>
              <a:ext cx="101600" cy="165100"/>
            </a:xfrm>
            <a:custGeom>
              <a:avLst/>
              <a:gdLst>
                <a:gd name="T0" fmla="*/ 1 w 11"/>
                <a:gd name="T1" fmla="*/ 14 h 18"/>
                <a:gd name="T2" fmla="*/ 3 w 11"/>
                <a:gd name="T3" fmla="*/ 16 h 18"/>
                <a:gd name="T4" fmla="*/ 5 w 11"/>
                <a:gd name="T5" fmla="*/ 17 h 18"/>
                <a:gd name="T6" fmla="*/ 7 w 11"/>
                <a:gd name="T7" fmla="*/ 16 h 18"/>
                <a:gd name="T8" fmla="*/ 9 w 11"/>
                <a:gd name="T9" fmla="*/ 14 h 18"/>
                <a:gd name="T10" fmla="*/ 8 w 11"/>
                <a:gd name="T11" fmla="*/ 11 h 18"/>
                <a:gd name="T12" fmla="*/ 4 w 11"/>
                <a:gd name="T13" fmla="*/ 10 h 18"/>
                <a:gd name="T14" fmla="*/ 1 w 11"/>
                <a:gd name="T15" fmla="*/ 9 h 18"/>
                <a:gd name="T16" fmla="*/ 0 w 11"/>
                <a:gd name="T17" fmla="*/ 5 h 18"/>
                <a:gd name="T18" fmla="*/ 2 w 11"/>
                <a:gd name="T19" fmla="*/ 1 h 18"/>
                <a:gd name="T20" fmla="*/ 6 w 11"/>
                <a:gd name="T21" fmla="*/ 0 h 18"/>
                <a:gd name="T22" fmla="*/ 10 w 11"/>
                <a:gd name="T23" fmla="*/ 1 h 18"/>
                <a:gd name="T24" fmla="*/ 10 w 11"/>
                <a:gd name="T25" fmla="*/ 1 h 18"/>
                <a:gd name="T26" fmla="*/ 10 w 11"/>
                <a:gd name="T27" fmla="*/ 1 h 18"/>
                <a:gd name="T28" fmla="*/ 9 w 11"/>
                <a:gd name="T29" fmla="*/ 3 h 18"/>
                <a:gd name="T30" fmla="*/ 9 w 11"/>
                <a:gd name="T31" fmla="*/ 3 h 18"/>
                <a:gd name="T32" fmla="*/ 8 w 11"/>
                <a:gd name="T33" fmla="*/ 2 h 18"/>
                <a:gd name="T34" fmla="*/ 6 w 11"/>
                <a:gd name="T35" fmla="*/ 1 h 18"/>
                <a:gd name="T36" fmla="*/ 3 w 11"/>
                <a:gd name="T37" fmla="*/ 2 h 18"/>
                <a:gd name="T38" fmla="*/ 2 w 11"/>
                <a:gd name="T39" fmla="*/ 4 h 18"/>
                <a:gd name="T40" fmla="*/ 3 w 11"/>
                <a:gd name="T41" fmla="*/ 6 h 18"/>
                <a:gd name="T42" fmla="*/ 6 w 11"/>
                <a:gd name="T43" fmla="*/ 7 h 18"/>
                <a:gd name="T44" fmla="*/ 9 w 11"/>
                <a:gd name="T45" fmla="*/ 9 h 18"/>
                <a:gd name="T46" fmla="*/ 11 w 11"/>
                <a:gd name="T47" fmla="*/ 12 h 18"/>
                <a:gd name="T48" fmla="*/ 8 w 11"/>
                <a:gd name="T49" fmla="*/ 17 h 18"/>
                <a:gd name="T50" fmla="*/ 4 w 11"/>
                <a:gd name="T51" fmla="*/ 18 h 18"/>
                <a:gd name="T52" fmla="*/ 0 w 11"/>
                <a:gd name="T53" fmla="*/ 17 h 18"/>
                <a:gd name="T54" fmla="*/ 0 w 11"/>
                <a:gd name="T55" fmla="*/ 14 h 18"/>
                <a:gd name="T56" fmla="*/ 1 w 11"/>
                <a:gd name="T5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8">
                  <a:moveTo>
                    <a:pt x="1" y="14"/>
                  </a:moveTo>
                  <a:cubicBezTo>
                    <a:pt x="1" y="15"/>
                    <a:pt x="2" y="16"/>
                    <a:pt x="3" y="16"/>
                  </a:cubicBezTo>
                  <a:cubicBezTo>
                    <a:pt x="3" y="17"/>
                    <a:pt x="4" y="17"/>
                    <a:pt x="5" y="17"/>
                  </a:cubicBezTo>
                  <a:cubicBezTo>
                    <a:pt x="6" y="17"/>
                    <a:pt x="7" y="16"/>
                    <a:pt x="7" y="16"/>
                  </a:cubicBezTo>
                  <a:cubicBezTo>
                    <a:pt x="8" y="15"/>
                    <a:pt x="9" y="14"/>
                    <a:pt x="9" y="14"/>
                  </a:cubicBezTo>
                  <a:cubicBezTo>
                    <a:pt x="9" y="12"/>
                    <a:pt x="8" y="12"/>
                    <a:pt x="8" y="11"/>
                  </a:cubicBezTo>
                  <a:cubicBezTo>
                    <a:pt x="7" y="11"/>
                    <a:pt x="6" y="10"/>
                    <a:pt x="4" y="10"/>
                  </a:cubicBezTo>
                  <a:cubicBezTo>
                    <a:pt x="3" y="10"/>
                    <a:pt x="2" y="9"/>
                    <a:pt x="1" y="9"/>
                  </a:cubicBezTo>
                  <a:cubicBezTo>
                    <a:pt x="0" y="8"/>
                    <a:pt x="0" y="7"/>
                    <a:pt x="0" y="5"/>
                  </a:cubicBezTo>
                  <a:cubicBezTo>
                    <a:pt x="0" y="4"/>
                    <a:pt x="0" y="2"/>
                    <a:pt x="2" y="1"/>
                  </a:cubicBezTo>
                  <a:cubicBezTo>
                    <a:pt x="3" y="0"/>
                    <a:pt x="4" y="0"/>
                    <a:pt x="6" y="0"/>
                  </a:cubicBezTo>
                  <a:cubicBezTo>
                    <a:pt x="7" y="0"/>
                    <a:pt x="9" y="0"/>
                    <a:pt x="10" y="1"/>
                  </a:cubicBezTo>
                  <a:cubicBezTo>
                    <a:pt x="10" y="1"/>
                    <a:pt x="10" y="1"/>
                    <a:pt x="10" y="1"/>
                  </a:cubicBezTo>
                  <a:cubicBezTo>
                    <a:pt x="10" y="1"/>
                    <a:pt x="10" y="1"/>
                    <a:pt x="10" y="1"/>
                  </a:cubicBezTo>
                  <a:cubicBezTo>
                    <a:pt x="10" y="2"/>
                    <a:pt x="9" y="3"/>
                    <a:pt x="9" y="3"/>
                  </a:cubicBezTo>
                  <a:cubicBezTo>
                    <a:pt x="9" y="3"/>
                    <a:pt x="9" y="3"/>
                    <a:pt x="9" y="3"/>
                  </a:cubicBezTo>
                  <a:cubicBezTo>
                    <a:pt x="9" y="3"/>
                    <a:pt x="8" y="2"/>
                    <a:pt x="8" y="2"/>
                  </a:cubicBezTo>
                  <a:cubicBezTo>
                    <a:pt x="7" y="1"/>
                    <a:pt x="6" y="1"/>
                    <a:pt x="6" y="1"/>
                  </a:cubicBezTo>
                  <a:cubicBezTo>
                    <a:pt x="5" y="1"/>
                    <a:pt x="4" y="1"/>
                    <a:pt x="3" y="2"/>
                  </a:cubicBezTo>
                  <a:cubicBezTo>
                    <a:pt x="3" y="2"/>
                    <a:pt x="2" y="3"/>
                    <a:pt x="2" y="4"/>
                  </a:cubicBezTo>
                  <a:cubicBezTo>
                    <a:pt x="2" y="5"/>
                    <a:pt x="3" y="6"/>
                    <a:pt x="3" y="6"/>
                  </a:cubicBezTo>
                  <a:cubicBezTo>
                    <a:pt x="4" y="7"/>
                    <a:pt x="5" y="7"/>
                    <a:pt x="6" y="7"/>
                  </a:cubicBezTo>
                  <a:cubicBezTo>
                    <a:pt x="8" y="8"/>
                    <a:pt x="9" y="8"/>
                    <a:pt x="9" y="9"/>
                  </a:cubicBezTo>
                  <a:cubicBezTo>
                    <a:pt x="10" y="10"/>
                    <a:pt x="11" y="11"/>
                    <a:pt x="11" y="12"/>
                  </a:cubicBezTo>
                  <a:cubicBezTo>
                    <a:pt x="11" y="14"/>
                    <a:pt x="10" y="16"/>
                    <a:pt x="8" y="17"/>
                  </a:cubicBezTo>
                  <a:cubicBezTo>
                    <a:pt x="7" y="18"/>
                    <a:pt x="6" y="18"/>
                    <a:pt x="4" y="18"/>
                  </a:cubicBezTo>
                  <a:cubicBezTo>
                    <a:pt x="3" y="18"/>
                    <a:pt x="1" y="18"/>
                    <a:pt x="0" y="17"/>
                  </a:cubicBezTo>
                  <a:cubicBezTo>
                    <a:pt x="0" y="15"/>
                    <a:pt x="0" y="14"/>
                    <a:pt x="0" y="14"/>
                  </a:cubicBez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54" name="Freeform 10"/>
            <p:cNvSpPr>
              <a:spLocks noEditPoints="1"/>
            </p:cNvSpPr>
            <p:nvPr/>
          </p:nvSpPr>
          <p:spPr bwMode="auto">
            <a:xfrm>
              <a:off x="979488" y="3059113"/>
              <a:ext cx="36513" cy="239713"/>
            </a:xfrm>
            <a:custGeom>
              <a:avLst/>
              <a:gdLst>
                <a:gd name="T0" fmla="*/ 2 w 4"/>
                <a:gd name="T1" fmla="*/ 4 h 26"/>
                <a:gd name="T2" fmla="*/ 0 w 4"/>
                <a:gd name="T3" fmla="*/ 3 h 26"/>
                <a:gd name="T4" fmla="*/ 0 w 4"/>
                <a:gd name="T5" fmla="*/ 2 h 26"/>
                <a:gd name="T6" fmla="*/ 0 w 4"/>
                <a:gd name="T7" fmla="*/ 1 h 26"/>
                <a:gd name="T8" fmla="*/ 2 w 4"/>
                <a:gd name="T9" fmla="*/ 0 h 26"/>
                <a:gd name="T10" fmla="*/ 3 w 4"/>
                <a:gd name="T11" fmla="*/ 1 h 26"/>
                <a:gd name="T12" fmla="*/ 4 w 4"/>
                <a:gd name="T13" fmla="*/ 2 h 26"/>
                <a:gd name="T14" fmla="*/ 3 w 4"/>
                <a:gd name="T15" fmla="*/ 3 h 26"/>
                <a:gd name="T16" fmla="*/ 2 w 4"/>
                <a:gd name="T17" fmla="*/ 4 h 26"/>
                <a:gd name="T18" fmla="*/ 0 w 4"/>
                <a:gd name="T19" fmla="*/ 8 h 26"/>
                <a:gd name="T20" fmla="*/ 2 w 4"/>
                <a:gd name="T21" fmla="*/ 8 h 26"/>
                <a:gd name="T22" fmla="*/ 3 w 4"/>
                <a:gd name="T23" fmla="*/ 8 h 26"/>
                <a:gd name="T24" fmla="*/ 3 w 4"/>
                <a:gd name="T25" fmla="*/ 17 h 26"/>
                <a:gd name="T26" fmla="*/ 3 w 4"/>
                <a:gd name="T27" fmla="*/ 25 h 26"/>
                <a:gd name="T28" fmla="*/ 3 w 4"/>
                <a:gd name="T29" fmla="*/ 26 h 26"/>
                <a:gd name="T30" fmla="*/ 2 w 4"/>
                <a:gd name="T31" fmla="*/ 26 h 26"/>
                <a:gd name="T32" fmla="*/ 0 w 4"/>
                <a:gd name="T33" fmla="*/ 26 h 26"/>
                <a:gd name="T34" fmla="*/ 0 w 4"/>
                <a:gd name="T35" fmla="*/ 17 h 26"/>
                <a:gd name="T36" fmla="*/ 0 w 4"/>
                <a:gd name="T3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6">
                  <a:moveTo>
                    <a:pt x="2" y="4"/>
                  </a:moveTo>
                  <a:cubicBezTo>
                    <a:pt x="1" y="4"/>
                    <a:pt x="1" y="4"/>
                    <a:pt x="0" y="3"/>
                  </a:cubicBezTo>
                  <a:cubicBezTo>
                    <a:pt x="0" y="3"/>
                    <a:pt x="0" y="2"/>
                    <a:pt x="0" y="2"/>
                  </a:cubicBezTo>
                  <a:cubicBezTo>
                    <a:pt x="0" y="1"/>
                    <a:pt x="0" y="1"/>
                    <a:pt x="0" y="1"/>
                  </a:cubicBezTo>
                  <a:cubicBezTo>
                    <a:pt x="1" y="0"/>
                    <a:pt x="1" y="0"/>
                    <a:pt x="2" y="0"/>
                  </a:cubicBezTo>
                  <a:cubicBezTo>
                    <a:pt x="2" y="0"/>
                    <a:pt x="3" y="0"/>
                    <a:pt x="3" y="1"/>
                  </a:cubicBezTo>
                  <a:cubicBezTo>
                    <a:pt x="3" y="1"/>
                    <a:pt x="4" y="1"/>
                    <a:pt x="4" y="2"/>
                  </a:cubicBezTo>
                  <a:cubicBezTo>
                    <a:pt x="4" y="2"/>
                    <a:pt x="3" y="3"/>
                    <a:pt x="3" y="3"/>
                  </a:cubicBezTo>
                  <a:cubicBezTo>
                    <a:pt x="3" y="4"/>
                    <a:pt x="2" y="4"/>
                    <a:pt x="2" y="4"/>
                  </a:cubicBezTo>
                  <a:close/>
                  <a:moveTo>
                    <a:pt x="0" y="8"/>
                  </a:moveTo>
                  <a:cubicBezTo>
                    <a:pt x="0" y="8"/>
                    <a:pt x="1" y="8"/>
                    <a:pt x="2" y="8"/>
                  </a:cubicBezTo>
                  <a:cubicBezTo>
                    <a:pt x="2" y="8"/>
                    <a:pt x="3" y="8"/>
                    <a:pt x="3" y="8"/>
                  </a:cubicBezTo>
                  <a:cubicBezTo>
                    <a:pt x="3" y="11"/>
                    <a:pt x="3" y="14"/>
                    <a:pt x="3" y="17"/>
                  </a:cubicBezTo>
                  <a:cubicBezTo>
                    <a:pt x="3" y="20"/>
                    <a:pt x="3" y="23"/>
                    <a:pt x="3" y="25"/>
                  </a:cubicBezTo>
                  <a:cubicBezTo>
                    <a:pt x="3" y="26"/>
                    <a:pt x="3" y="26"/>
                    <a:pt x="3" y="26"/>
                  </a:cubicBezTo>
                  <a:cubicBezTo>
                    <a:pt x="3" y="26"/>
                    <a:pt x="2" y="26"/>
                    <a:pt x="2" y="26"/>
                  </a:cubicBezTo>
                  <a:cubicBezTo>
                    <a:pt x="1" y="26"/>
                    <a:pt x="0" y="26"/>
                    <a:pt x="0" y="26"/>
                  </a:cubicBezTo>
                  <a:cubicBezTo>
                    <a:pt x="0" y="23"/>
                    <a:pt x="0" y="20"/>
                    <a:pt x="0" y="17"/>
                  </a:cubicBezTo>
                  <a:cubicBezTo>
                    <a:pt x="0" y="13"/>
                    <a:pt x="0" y="10"/>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55" name="Freeform 11"/>
            <p:cNvSpPr>
              <a:spLocks noEditPoints="1"/>
            </p:cNvSpPr>
            <p:nvPr/>
          </p:nvSpPr>
          <p:spPr bwMode="auto">
            <a:xfrm>
              <a:off x="1052513" y="3133726"/>
              <a:ext cx="166688" cy="165100"/>
            </a:xfrm>
            <a:custGeom>
              <a:avLst/>
              <a:gdLst>
                <a:gd name="T0" fmla="*/ 9 w 18"/>
                <a:gd name="T1" fmla="*/ 0 h 18"/>
                <a:gd name="T2" fmla="*/ 16 w 18"/>
                <a:gd name="T3" fmla="*/ 3 h 18"/>
                <a:gd name="T4" fmla="*/ 18 w 18"/>
                <a:gd name="T5" fmla="*/ 9 h 18"/>
                <a:gd name="T6" fmla="*/ 17 w 18"/>
                <a:gd name="T7" fmla="*/ 14 h 18"/>
                <a:gd name="T8" fmla="*/ 9 w 18"/>
                <a:gd name="T9" fmla="*/ 18 h 18"/>
                <a:gd name="T10" fmla="*/ 5 w 18"/>
                <a:gd name="T11" fmla="*/ 17 h 18"/>
                <a:gd name="T12" fmla="*/ 2 w 18"/>
                <a:gd name="T13" fmla="*/ 15 h 18"/>
                <a:gd name="T14" fmla="*/ 0 w 18"/>
                <a:gd name="T15" fmla="*/ 12 h 18"/>
                <a:gd name="T16" fmla="*/ 0 w 18"/>
                <a:gd name="T17" fmla="*/ 9 h 18"/>
                <a:gd name="T18" fmla="*/ 3 w 18"/>
                <a:gd name="T19" fmla="*/ 2 h 18"/>
                <a:gd name="T20" fmla="*/ 9 w 18"/>
                <a:gd name="T21" fmla="*/ 0 h 18"/>
                <a:gd name="T22" fmla="*/ 13 w 18"/>
                <a:gd name="T23" fmla="*/ 15 h 18"/>
                <a:gd name="T24" fmla="*/ 14 w 18"/>
                <a:gd name="T25" fmla="*/ 11 h 18"/>
                <a:gd name="T26" fmla="*/ 15 w 18"/>
                <a:gd name="T27" fmla="*/ 9 h 18"/>
                <a:gd name="T28" fmla="*/ 13 w 18"/>
                <a:gd name="T29" fmla="*/ 3 h 18"/>
                <a:gd name="T30" fmla="*/ 9 w 18"/>
                <a:gd name="T31" fmla="*/ 1 h 18"/>
                <a:gd name="T32" fmla="*/ 5 w 18"/>
                <a:gd name="T33" fmla="*/ 3 h 18"/>
                <a:gd name="T34" fmla="*/ 3 w 18"/>
                <a:gd name="T35" fmla="*/ 9 h 18"/>
                <a:gd name="T36" fmla="*/ 5 w 18"/>
                <a:gd name="T37" fmla="*/ 15 h 18"/>
                <a:gd name="T38" fmla="*/ 9 w 18"/>
                <a:gd name="T39" fmla="*/ 17 h 18"/>
                <a:gd name="T40" fmla="*/ 13 w 18"/>
                <a:gd name="T4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9" y="0"/>
                  </a:moveTo>
                  <a:cubicBezTo>
                    <a:pt x="12" y="0"/>
                    <a:pt x="14" y="1"/>
                    <a:pt x="16" y="3"/>
                  </a:cubicBezTo>
                  <a:cubicBezTo>
                    <a:pt x="17" y="4"/>
                    <a:pt x="18" y="6"/>
                    <a:pt x="18" y="9"/>
                  </a:cubicBezTo>
                  <a:cubicBezTo>
                    <a:pt x="18" y="11"/>
                    <a:pt x="17" y="12"/>
                    <a:pt x="17" y="14"/>
                  </a:cubicBezTo>
                  <a:cubicBezTo>
                    <a:pt x="15" y="17"/>
                    <a:pt x="12" y="18"/>
                    <a:pt x="9" y="18"/>
                  </a:cubicBezTo>
                  <a:cubicBezTo>
                    <a:pt x="7" y="18"/>
                    <a:pt x="6" y="18"/>
                    <a:pt x="5" y="17"/>
                  </a:cubicBezTo>
                  <a:cubicBezTo>
                    <a:pt x="4" y="17"/>
                    <a:pt x="3" y="16"/>
                    <a:pt x="2" y="15"/>
                  </a:cubicBezTo>
                  <a:cubicBezTo>
                    <a:pt x="1" y="14"/>
                    <a:pt x="1" y="13"/>
                    <a:pt x="0" y="12"/>
                  </a:cubicBezTo>
                  <a:cubicBezTo>
                    <a:pt x="0" y="11"/>
                    <a:pt x="0" y="10"/>
                    <a:pt x="0" y="9"/>
                  </a:cubicBezTo>
                  <a:cubicBezTo>
                    <a:pt x="0" y="6"/>
                    <a:pt x="1" y="4"/>
                    <a:pt x="3" y="2"/>
                  </a:cubicBezTo>
                  <a:cubicBezTo>
                    <a:pt x="4" y="1"/>
                    <a:pt x="7" y="0"/>
                    <a:pt x="9" y="0"/>
                  </a:cubicBezTo>
                  <a:close/>
                  <a:moveTo>
                    <a:pt x="13" y="15"/>
                  </a:moveTo>
                  <a:cubicBezTo>
                    <a:pt x="14" y="14"/>
                    <a:pt x="14" y="12"/>
                    <a:pt x="14" y="11"/>
                  </a:cubicBezTo>
                  <a:cubicBezTo>
                    <a:pt x="15" y="10"/>
                    <a:pt x="15" y="10"/>
                    <a:pt x="15" y="9"/>
                  </a:cubicBezTo>
                  <a:cubicBezTo>
                    <a:pt x="15" y="7"/>
                    <a:pt x="14" y="5"/>
                    <a:pt x="13" y="3"/>
                  </a:cubicBezTo>
                  <a:cubicBezTo>
                    <a:pt x="13" y="2"/>
                    <a:pt x="11" y="1"/>
                    <a:pt x="9" y="1"/>
                  </a:cubicBezTo>
                  <a:cubicBezTo>
                    <a:pt x="7" y="1"/>
                    <a:pt x="6" y="2"/>
                    <a:pt x="5" y="3"/>
                  </a:cubicBezTo>
                  <a:cubicBezTo>
                    <a:pt x="4" y="5"/>
                    <a:pt x="3" y="7"/>
                    <a:pt x="3" y="9"/>
                  </a:cubicBezTo>
                  <a:cubicBezTo>
                    <a:pt x="3" y="11"/>
                    <a:pt x="4" y="13"/>
                    <a:pt x="5" y="15"/>
                  </a:cubicBezTo>
                  <a:cubicBezTo>
                    <a:pt x="6" y="16"/>
                    <a:pt x="7" y="17"/>
                    <a:pt x="9" y="17"/>
                  </a:cubicBezTo>
                  <a:cubicBezTo>
                    <a:pt x="11" y="17"/>
                    <a:pt x="12" y="16"/>
                    <a:pt x="1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56" name="Freeform 12"/>
            <p:cNvSpPr>
              <a:spLocks/>
            </p:cNvSpPr>
            <p:nvPr/>
          </p:nvSpPr>
          <p:spPr bwMode="auto">
            <a:xfrm>
              <a:off x="1255713" y="3133726"/>
              <a:ext cx="139700" cy="165100"/>
            </a:xfrm>
            <a:custGeom>
              <a:avLst/>
              <a:gdLst>
                <a:gd name="T0" fmla="*/ 15 w 15"/>
                <a:gd name="T1" fmla="*/ 12 h 18"/>
                <a:gd name="T2" fmla="*/ 15 w 15"/>
                <a:gd name="T3" fmla="*/ 16 h 18"/>
                <a:gd name="T4" fmla="*/ 15 w 15"/>
                <a:gd name="T5" fmla="*/ 17 h 18"/>
                <a:gd name="T6" fmla="*/ 15 w 15"/>
                <a:gd name="T7" fmla="*/ 18 h 18"/>
                <a:gd name="T8" fmla="*/ 13 w 15"/>
                <a:gd name="T9" fmla="*/ 18 h 18"/>
                <a:gd name="T10" fmla="*/ 12 w 15"/>
                <a:gd name="T11" fmla="*/ 18 h 18"/>
                <a:gd name="T12" fmla="*/ 12 w 15"/>
                <a:gd name="T13" fmla="*/ 16 h 18"/>
                <a:gd name="T14" fmla="*/ 12 w 15"/>
                <a:gd name="T15" fmla="*/ 14 h 18"/>
                <a:gd name="T16" fmla="*/ 12 w 15"/>
                <a:gd name="T17" fmla="*/ 10 h 18"/>
                <a:gd name="T18" fmla="*/ 12 w 15"/>
                <a:gd name="T19" fmla="*/ 9 h 18"/>
                <a:gd name="T20" fmla="*/ 12 w 15"/>
                <a:gd name="T21" fmla="*/ 8 h 18"/>
                <a:gd name="T22" fmla="*/ 12 w 15"/>
                <a:gd name="T23" fmla="*/ 4 h 18"/>
                <a:gd name="T24" fmla="*/ 8 w 15"/>
                <a:gd name="T25" fmla="*/ 2 h 18"/>
                <a:gd name="T26" fmla="*/ 4 w 15"/>
                <a:gd name="T27" fmla="*/ 4 h 18"/>
                <a:gd name="T28" fmla="*/ 3 w 15"/>
                <a:gd name="T29" fmla="*/ 9 h 18"/>
                <a:gd name="T30" fmla="*/ 3 w 15"/>
                <a:gd name="T31" fmla="*/ 15 h 18"/>
                <a:gd name="T32" fmla="*/ 3 w 15"/>
                <a:gd name="T33" fmla="*/ 17 h 18"/>
                <a:gd name="T34" fmla="*/ 3 w 15"/>
                <a:gd name="T35" fmla="*/ 18 h 18"/>
                <a:gd name="T36" fmla="*/ 2 w 15"/>
                <a:gd name="T37" fmla="*/ 18 h 18"/>
                <a:gd name="T38" fmla="*/ 0 w 15"/>
                <a:gd name="T39" fmla="*/ 18 h 18"/>
                <a:gd name="T40" fmla="*/ 0 w 15"/>
                <a:gd name="T41" fmla="*/ 16 h 18"/>
                <a:gd name="T42" fmla="*/ 0 w 15"/>
                <a:gd name="T43" fmla="*/ 13 h 18"/>
                <a:gd name="T44" fmla="*/ 0 w 15"/>
                <a:gd name="T45" fmla="*/ 7 h 18"/>
                <a:gd name="T46" fmla="*/ 0 w 15"/>
                <a:gd name="T47" fmla="*/ 3 h 18"/>
                <a:gd name="T48" fmla="*/ 0 w 15"/>
                <a:gd name="T49" fmla="*/ 0 h 18"/>
                <a:gd name="T50" fmla="*/ 2 w 15"/>
                <a:gd name="T51" fmla="*/ 0 h 18"/>
                <a:gd name="T52" fmla="*/ 3 w 15"/>
                <a:gd name="T53" fmla="*/ 0 h 18"/>
                <a:gd name="T54" fmla="*/ 3 w 15"/>
                <a:gd name="T55" fmla="*/ 1 h 18"/>
                <a:gd name="T56" fmla="*/ 3 w 15"/>
                <a:gd name="T57" fmla="*/ 2 h 18"/>
                <a:gd name="T58" fmla="*/ 3 w 15"/>
                <a:gd name="T59" fmla="*/ 3 h 18"/>
                <a:gd name="T60" fmla="*/ 3 w 15"/>
                <a:gd name="T61" fmla="*/ 3 h 18"/>
                <a:gd name="T62" fmla="*/ 9 w 15"/>
                <a:gd name="T63" fmla="*/ 0 h 18"/>
                <a:gd name="T64" fmla="*/ 14 w 15"/>
                <a:gd name="T65" fmla="*/ 2 h 18"/>
                <a:gd name="T66" fmla="*/ 15 w 15"/>
                <a:gd name="T67" fmla="*/ 4 h 18"/>
                <a:gd name="T68" fmla="*/ 15 w 15"/>
                <a:gd name="T69" fmla="*/ 7 h 18"/>
                <a:gd name="T70" fmla="*/ 15 w 15"/>
                <a:gd name="T7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8">
                  <a:moveTo>
                    <a:pt x="15" y="12"/>
                  </a:moveTo>
                  <a:cubicBezTo>
                    <a:pt x="15" y="16"/>
                    <a:pt x="15" y="16"/>
                    <a:pt x="15" y="16"/>
                  </a:cubicBezTo>
                  <a:cubicBezTo>
                    <a:pt x="15" y="17"/>
                    <a:pt x="15" y="17"/>
                    <a:pt x="15" y="17"/>
                  </a:cubicBezTo>
                  <a:cubicBezTo>
                    <a:pt x="15" y="18"/>
                    <a:pt x="15" y="18"/>
                    <a:pt x="15" y="18"/>
                  </a:cubicBezTo>
                  <a:cubicBezTo>
                    <a:pt x="14" y="18"/>
                    <a:pt x="14" y="18"/>
                    <a:pt x="13" y="18"/>
                  </a:cubicBezTo>
                  <a:cubicBezTo>
                    <a:pt x="13" y="18"/>
                    <a:pt x="12" y="18"/>
                    <a:pt x="12" y="18"/>
                  </a:cubicBezTo>
                  <a:cubicBezTo>
                    <a:pt x="12" y="17"/>
                    <a:pt x="12" y="17"/>
                    <a:pt x="12" y="16"/>
                  </a:cubicBezTo>
                  <a:cubicBezTo>
                    <a:pt x="12" y="15"/>
                    <a:pt x="12" y="15"/>
                    <a:pt x="12" y="14"/>
                  </a:cubicBezTo>
                  <a:cubicBezTo>
                    <a:pt x="12" y="14"/>
                    <a:pt x="12" y="12"/>
                    <a:pt x="12" y="10"/>
                  </a:cubicBezTo>
                  <a:cubicBezTo>
                    <a:pt x="12" y="10"/>
                    <a:pt x="12" y="10"/>
                    <a:pt x="12" y="9"/>
                  </a:cubicBezTo>
                  <a:cubicBezTo>
                    <a:pt x="12" y="9"/>
                    <a:pt x="12" y="8"/>
                    <a:pt x="12" y="8"/>
                  </a:cubicBezTo>
                  <a:cubicBezTo>
                    <a:pt x="12" y="6"/>
                    <a:pt x="12" y="5"/>
                    <a:pt x="12" y="4"/>
                  </a:cubicBezTo>
                  <a:cubicBezTo>
                    <a:pt x="11" y="3"/>
                    <a:pt x="10" y="2"/>
                    <a:pt x="8" y="2"/>
                  </a:cubicBezTo>
                  <a:cubicBezTo>
                    <a:pt x="6" y="2"/>
                    <a:pt x="5" y="3"/>
                    <a:pt x="4" y="4"/>
                  </a:cubicBezTo>
                  <a:cubicBezTo>
                    <a:pt x="3" y="5"/>
                    <a:pt x="3" y="7"/>
                    <a:pt x="3" y="9"/>
                  </a:cubicBezTo>
                  <a:cubicBezTo>
                    <a:pt x="3" y="15"/>
                    <a:pt x="3" y="15"/>
                    <a:pt x="3" y="15"/>
                  </a:cubicBezTo>
                  <a:cubicBezTo>
                    <a:pt x="3" y="17"/>
                    <a:pt x="3" y="17"/>
                    <a:pt x="3" y="17"/>
                  </a:cubicBezTo>
                  <a:cubicBezTo>
                    <a:pt x="3" y="18"/>
                    <a:pt x="3" y="18"/>
                    <a:pt x="3" y="18"/>
                  </a:cubicBezTo>
                  <a:cubicBezTo>
                    <a:pt x="2" y="18"/>
                    <a:pt x="2" y="18"/>
                    <a:pt x="2" y="18"/>
                  </a:cubicBezTo>
                  <a:cubicBezTo>
                    <a:pt x="1" y="18"/>
                    <a:pt x="0" y="18"/>
                    <a:pt x="0" y="18"/>
                  </a:cubicBezTo>
                  <a:cubicBezTo>
                    <a:pt x="0" y="17"/>
                    <a:pt x="0" y="16"/>
                    <a:pt x="0" y="16"/>
                  </a:cubicBezTo>
                  <a:cubicBezTo>
                    <a:pt x="0" y="15"/>
                    <a:pt x="0" y="14"/>
                    <a:pt x="0" y="13"/>
                  </a:cubicBezTo>
                  <a:cubicBezTo>
                    <a:pt x="0" y="10"/>
                    <a:pt x="0" y="8"/>
                    <a:pt x="0" y="7"/>
                  </a:cubicBezTo>
                  <a:cubicBezTo>
                    <a:pt x="0" y="6"/>
                    <a:pt x="0" y="5"/>
                    <a:pt x="0" y="3"/>
                  </a:cubicBezTo>
                  <a:cubicBezTo>
                    <a:pt x="0" y="2"/>
                    <a:pt x="0" y="1"/>
                    <a:pt x="0" y="0"/>
                  </a:cubicBezTo>
                  <a:cubicBezTo>
                    <a:pt x="1" y="0"/>
                    <a:pt x="1" y="0"/>
                    <a:pt x="2" y="0"/>
                  </a:cubicBezTo>
                  <a:cubicBezTo>
                    <a:pt x="2" y="0"/>
                    <a:pt x="3" y="0"/>
                    <a:pt x="3" y="0"/>
                  </a:cubicBezTo>
                  <a:cubicBezTo>
                    <a:pt x="3" y="1"/>
                    <a:pt x="3" y="1"/>
                    <a:pt x="3" y="1"/>
                  </a:cubicBezTo>
                  <a:cubicBezTo>
                    <a:pt x="3" y="2"/>
                    <a:pt x="3" y="2"/>
                    <a:pt x="3" y="2"/>
                  </a:cubicBezTo>
                  <a:cubicBezTo>
                    <a:pt x="3" y="3"/>
                    <a:pt x="3" y="3"/>
                    <a:pt x="3" y="3"/>
                  </a:cubicBezTo>
                  <a:cubicBezTo>
                    <a:pt x="3" y="3"/>
                    <a:pt x="3" y="3"/>
                    <a:pt x="3" y="3"/>
                  </a:cubicBezTo>
                  <a:cubicBezTo>
                    <a:pt x="4" y="1"/>
                    <a:pt x="6" y="0"/>
                    <a:pt x="9" y="0"/>
                  </a:cubicBezTo>
                  <a:cubicBezTo>
                    <a:pt x="11" y="0"/>
                    <a:pt x="13" y="1"/>
                    <a:pt x="14" y="2"/>
                  </a:cubicBezTo>
                  <a:cubicBezTo>
                    <a:pt x="14" y="3"/>
                    <a:pt x="15" y="3"/>
                    <a:pt x="15" y="4"/>
                  </a:cubicBezTo>
                  <a:cubicBezTo>
                    <a:pt x="15" y="5"/>
                    <a:pt x="15" y="6"/>
                    <a:pt x="15" y="7"/>
                  </a:cubicBezTo>
                  <a:lnTo>
                    <a:pt x="1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57" name="Freeform 13"/>
            <p:cNvSpPr>
              <a:spLocks/>
            </p:cNvSpPr>
            <p:nvPr/>
          </p:nvSpPr>
          <p:spPr bwMode="auto">
            <a:xfrm>
              <a:off x="1570038" y="3059113"/>
              <a:ext cx="203200" cy="239713"/>
            </a:xfrm>
            <a:custGeom>
              <a:avLst/>
              <a:gdLst>
                <a:gd name="T0" fmla="*/ 0 w 22"/>
                <a:gd name="T1" fmla="*/ 12 h 26"/>
                <a:gd name="T2" fmla="*/ 0 w 22"/>
                <a:gd name="T3" fmla="*/ 0 h 26"/>
                <a:gd name="T4" fmla="*/ 1 w 22"/>
                <a:gd name="T5" fmla="*/ 0 h 26"/>
                <a:gd name="T6" fmla="*/ 19 w 22"/>
                <a:gd name="T7" fmla="*/ 19 h 26"/>
                <a:gd name="T8" fmla="*/ 19 w 22"/>
                <a:gd name="T9" fmla="*/ 20 h 26"/>
                <a:gd name="T10" fmla="*/ 19 w 22"/>
                <a:gd name="T11" fmla="*/ 15 h 26"/>
                <a:gd name="T12" fmla="*/ 19 w 22"/>
                <a:gd name="T13" fmla="*/ 4 h 26"/>
                <a:gd name="T14" fmla="*/ 19 w 22"/>
                <a:gd name="T15" fmla="*/ 1 h 26"/>
                <a:gd name="T16" fmla="*/ 19 w 22"/>
                <a:gd name="T17" fmla="*/ 0 h 26"/>
                <a:gd name="T18" fmla="*/ 21 w 22"/>
                <a:gd name="T19" fmla="*/ 1 h 26"/>
                <a:gd name="T20" fmla="*/ 22 w 22"/>
                <a:gd name="T21" fmla="*/ 0 h 26"/>
                <a:gd name="T22" fmla="*/ 22 w 22"/>
                <a:gd name="T23" fmla="*/ 1 h 26"/>
                <a:gd name="T24" fmla="*/ 22 w 22"/>
                <a:gd name="T25" fmla="*/ 1 h 26"/>
                <a:gd name="T26" fmla="*/ 22 w 22"/>
                <a:gd name="T27" fmla="*/ 5 h 26"/>
                <a:gd name="T28" fmla="*/ 21 w 22"/>
                <a:gd name="T29" fmla="*/ 14 h 26"/>
                <a:gd name="T30" fmla="*/ 21 w 22"/>
                <a:gd name="T31" fmla="*/ 22 h 26"/>
                <a:gd name="T32" fmla="*/ 21 w 22"/>
                <a:gd name="T33" fmla="*/ 26 h 26"/>
                <a:gd name="T34" fmla="*/ 21 w 22"/>
                <a:gd name="T35" fmla="*/ 26 h 26"/>
                <a:gd name="T36" fmla="*/ 18 w 22"/>
                <a:gd name="T37" fmla="*/ 23 h 26"/>
                <a:gd name="T38" fmla="*/ 12 w 22"/>
                <a:gd name="T39" fmla="*/ 17 h 26"/>
                <a:gd name="T40" fmla="*/ 2 w 22"/>
                <a:gd name="T41" fmla="*/ 6 h 26"/>
                <a:gd name="T42" fmla="*/ 2 w 22"/>
                <a:gd name="T43" fmla="*/ 9 h 26"/>
                <a:gd name="T44" fmla="*/ 2 w 22"/>
                <a:gd name="T45" fmla="*/ 15 h 26"/>
                <a:gd name="T46" fmla="*/ 2 w 22"/>
                <a:gd name="T47" fmla="*/ 18 h 26"/>
                <a:gd name="T48" fmla="*/ 2 w 22"/>
                <a:gd name="T49" fmla="*/ 22 h 26"/>
                <a:gd name="T50" fmla="*/ 2 w 22"/>
                <a:gd name="T51" fmla="*/ 26 h 26"/>
                <a:gd name="T52" fmla="*/ 1 w 22"/>
                <a:gd name="T53" fmla="*/ 26 h 26"/>
                <a:gd name="T54" fmla="*/ 0 w 22"/>
                <a:gd name="T55" fmla="*/ 26 h 26"/>
                <a:gd name="T56" fmla="*/ 0 w 22"/>
                <a:gd name="T57" fmla="*/ 21 h 26"/>
                <a:gd name="T58" fmla="*/ 0 w 22"/>
                <a:gd name="T5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6">
                  <a:moveTo>
                    <a:pt x="0" y="12"/>
                  </a:moveTo>
                  <a:cubicBezTo>
                    <a:pt x="0" y="0"/>
                    <a:pt x="0" y="0"/>
                    <a:pt x="0" y="0"/>
                  </a:cubicBezTo>
                  <a:cubicBezTo>
                    <a:pt x="1" y="0"/>
                    <a:pt x="1" y="0"/>
                    <a:pt x="1" y="0"/>
                  </a:cubicBezTo>
                  <a:cubicBezTo>
                    <a:pt x="19" y="19"/>
                    <a:pt x="19" y="19"/>
                    <a:pt x="19" y="19"/>
                  </a:cubicBezTo>
                  <a:cubicBezTo>
                    <a:pt x="19" y="20"/>
                    <a:pt x="19" y="20"/>
                    <a:pt x="19" y="20"/>
                  </a:cubicBezTo>
                  <a:cubicBezTo>
                    <a:pt x="19" y="19"/>
                    <a:pt x="19" y="17"/>
                    <a:pt x="19" y="15"/>
                  </a:cubicBezTo>
                  <a:cubicBezTo>
                    <a:pt x="19" y="4"/>
                    <a:pt x="19" y="4"/>
                    <a:pt x="19" y="4"/>
                  </a:cubicBezTo>
                  <a:cubicBezTo>
                    <a:pt x="19" y="1"/>
                    <a:pt x="19" y="1"/>
                    <a:pt x="19" y="1"/>
                  </a:cubicBezTo>
                  <a:cubicBezTo>
                    <a:pt x="19" y="0"/>
                    <a:pt x="19" y="0"/>
                    <a:pt x="19" y="0"/>
                  </a:cubicBezTo>
                  <a:cubicBezTo>
                    <a:pt x="20" y="1"/>
                    <a:pt x="20" y="1"/>
                    <a:pt x="21" y="1"/>
                  </a:cubicBezTo>
                  <a:cubicBezTo>
                    <a:pt x="21" y="1"/>
                    <a:pt x="21" y="1"/>
                    <a:pt x="22" y="0"/>
                  </a:cubicBezTo>
                  <a:cubicBezTo>
                    <a:pt x="22" y="1"/>
                    <a:pt x="22" y="1"/>
                    <a:pt x="22" y="1"/>
                  </a:cubicBezTo>
                  <a:cubicBezTo>
                    <a:pt x="22" y="1"/>
                    <a:pt x="22" y="1"/>
                    <a:pt x="22" y="1"/>
                  </a:cubicBezTo>
                  <a:cubicBezTo>
                    <a:pt x="22" y="5"/>
                    <a:pt x="22" y="5"/>
                    <a:pt x="22" y="5"/>
                  </a:cubicBezTo>
                  <a:cubicBezTo>
                    <a:pt x="21" y="14"/>
                    <a:pt x="21" y="14"/>
                    <a:pt x="21" y="14"/>
                  </a:cubicBezTo>
                  <a:cubicBezTo>
                    <a:pt x="21" y="22"/>
                    <a:pt x="21" y="22"/>
                    <a:pt x="21" y="22"/>
                  </a:cubicBezTo>
                  <a:cubicBezTo>
                    <a:pt x="21" y="26"/>
                    <a:pt x="21" y="26"/>
                    <a:pt x="21" y="26"/>
                  </a:cubicBezTo>
                  <a:cubicBezTo>
                    <a:pt x="21" y="26"/>
                    <a:pt x="21" y="26"/>
                    <a:pt x="21" y="26"/>
                  </a:cubicBezTo>
                  <a:cubicBezTo>
                    <a:pt x="20" y="25"/>
                    <a:pt x="19" y="24"/>
                    <a:pt x="18" y="23"/>
                  </a:cubicBezTo>
                  <a:cubicBezTo>
                    <a:pt x="12" y="17"/>
                    <a:pt x="12" y="17"/>
                    <a:pt x="12" y="17"/>
                  </a:cubicBezTo>
                  <a:cubicBezTo>
                    <a:pt x="2" y="6"/>
                    <a:pt x="2" y="6"/>
                    <a:pt x="2" y="6"/>
                  </a:cubicBezTo>
                  <a:cubicBezTo>
                    <a:pt x="2" y="9"/>
                    <a:pt x="2" y="9"/>
                    <a:pt x="2" y="9"/>
                  </a:cubicBezTo>
                  <a:cubicBezTo>
                    <a:pt x="2" y="15"/>
                    <a:pt x="2" y="15"/>
                    <a:pt x="2" y="15"/>
                  </a:cubicBezTo>
                  <a:cubicBezTo>
                    <a:pt x="2" y="18"/>
                    <a:pt x="2" y="18"/>
                    <a:pt x="2" y="18"/>
                  </a:cubicBezTo>
                  <a:cubicBezTo>
                    <a:pt x="2" y="22"/>
                    <a:pt x="2" y="22"/>
                    <a:pt x="2" y="22"/>
                  </a:cubicBezTo>
                  <a:cubicBezTo>
                    <a:pt x="2" y="26"/>
                    <a:pt x="2" y="26"/>
                    <a:pt x="2" y="26"/>
                  </a:cubicBezTo>
                  <a:cubicBezTo>
                    <a:pt x="2" y="26"/>
                    <a:pt x="2" y="26"/>
                    <a:pt x="1" y="26"/>
                  </a:cubicBezTo>
                  <a:cubicBezTo>
                    <a:pt x="0" y="26"/>
                    <a:pt x="0" y="26"/>
                    <a:pt x="0" y="26"/>
                  </a:cubicBezTo>
                  <a:cubicBezTo>
                    <a:pt x="0" y="23"/>
                    <a:pt x="0" y="22"/>
                    <a:pt x="0" y="21"/>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58" name="Freeform 14"/>
            <p:cNvSpPr>
              <a:spLocks noEditPoints="1"/>
            </p:cNvSpPr>
            <p:nvPr/>
          </p:nvSpPr>
          <p:spPr bwMode="auto">
            <a:xfrm>
              <a:off x="1819275" y="3133726"/>
              <a:ext cx="138113" cy="165100"/>
            </a:xfrm>
            <a:custGeom>
              <a:avLst/>
              <a:gdLst>
                <a:gd name="T0" fmla="*/ 1 w 15"/>
                <a:gd name="T1" fmla="*/ 4 h 18"/>
                <a:gd name="T2" fmla="*/ 1 w 15"/>
                <a:gd name="T3" fmla="*/ 2 h 18"/>
                <a:gd name="T4" fmla="*/ 7 w 15"/>
                <a:gd name="T5" fmla="*/ 0 h 18"/>
                <a:gd name="T6" fmla="*/ 12 w 15"/>
                <a:gd name="T7" fmla="*/ 2 h 18"/>
                <a:gd name="T8" fmla="*/ 13 w 15"/>
                <a:gd name="T9" fmla="*/ 3 h 18"/>
                <a:gd name="T10" fmla="*/ 13 w 15"/>
                <a:gd name="T11" fmla="*/ 6 h 18"/>
                <a:gd name="T12" fmla="*/ 13 w 15"/>
                <a:gd name="T13" fmla="*/ 10 h 18"/>
                <a:gd name="T14" fmla="*/ 13 w 15"/>
                <a:gd name="T15" fmla="*/ 12 h 18"/>
                <a:gd name="T16" fmla="*/ 13 w 15"/>
                <a:gd name="T17" fmla="*/ 13 h 18"/>
                <a:gd name="T18" fmla="*/ 13 w 15"/>
                <a:gd name="T19" fmla="*/ 16 h 18"/>
                <a:gd name="T20" fmla="*/ 14 w 15"/>
                <a:gd name="T21" fmla="*/ 16 h 18"/>
                <a:gd name="T22" fmla="*/ 15 w 15"/>
                <a:gd name="T23" fmla="*/ 16 h 18"/>
                <a:gd name="T24" fmla="*/ 15 w 15"/>
                <a:gd name="T25" fmla="*/ 17 h 18"/>
                <a:gd name="T26" fmla="*/ 15 w 15"/>
                <a:gd name="T27" fmla="*/ 17 h 18"/>
                <a:gd name="T28" fmla="*/ 15 w 15"/>
                <a:gd name="T29" fmla="*/ 17 h 18"/>
                <a:gd name="T30" fmla="*/ 14 w 15"/>
                <a:gd name="T31" fmla="*/ 18 h 18"/>
                <a:gd name="T32" fmla="*/ 13 w 15"/>
                <a:gd name="T33" fmla="*/ 18 h 18"/>
                <a:gd name="T34" fmla="*/ 10 w 15"/>
                <a:gd name="T35" fmla="*/ 15 h 18"/>
                <a:gd name="T36" fmla="*/ 10 w 15"/>
                <a:gd name="T37" fmla="*/ 16 h 18"/>
                <a:gd name="T38" fmla="*/ 5 w 15"/>
                <a:gd name="T39" fmla="*/ 18 h 18"/>
                <a:gd name="T40" fmla="*/ 1 w 15"/>
                <a:gd name="T41" fmla="*/ 17 h 18"/>
                <a:gd name="T42" fmla="*/ 0 w 15"/>
                <a:gd name="T43" fmla="*/ 14 h 18"/>
                <a:gd name="T44" fmla="*/ 0 w 15"/>
                <a:gd name="T45" fmla="*/ 11 h 18"/>
                <a:gd name="T46" fmla="*/ 2 w 15"/>
                <a:gd name="T47" fmla="*/ 10 h 18"/>
                <a:gd name="T48" fmla="*/ 7 w 15"/>
                <a:gd name="T49" fmla="*/ 8 h 18"/>
                <a:gd name="T50" fmla="*/ 10 w 15"/>
                <a:gd name="T51" fmla="*/ 7 h 18"/>
                <a:gd name="T52" fmla="*/ 10 w 15"/>
                <a:gd name="T53" fmla="*/ 7 h 18"/>
                <a:gd name="T54" fmla="*/ 10 w 15"/>
                <a:gd name="T55" fmla="*/ 6 h 18"/>
                <a:gd name="T56" fmla="*/ 9 w 15"/>
                <a:gd name="T57" fmla="*/ 3 h 18"/>
                <a:gd name="T58" fmla="*/ 6 w 15"/>
                <a:gd name="T59" fmla="*/ 1 h 18"/>
                <a:gd name="T60" fmla="*/ 2 w 15"/>
                <a:gd name="T61" fmla="*/ 3 h 18"/>
                <a:gd name="T62" fmla="*/ 2 w 15"/>
                <a:gd name="T63" fmla="*/ 4 h 18"/>
                <a:gd name="T64" fmla="*/ 1 w 15"/>
                <a:gd name="T65" fmla="*/ 4 h 18"/>
                <a:gd name="T66" fmla="*/ 10 w 15"/>
                <a:gd name="T67" fmla="*/ 8 h 18"/>
                <a:gd name="T68" fmla="*/ 10 w 15"/>
                <a:gd name="T69" fmla="*/ 9 h 18"/>
                <a:gd name="T70" fmla="*/ 9 w 15"/>
                <a:gd name="T71" fmla="*/ 9 h 18"/>
                <a:gd name="T72" fmla="*/ 6 w 15"/>
                <a:gd name="T73" fmla="*/ 10 h 18"/>
                <a:gd name="T74" fmla="*/ 4 w 15"/>
                <a:gd name="T75" fmla="*/ 11 h 18"/>
                <a:gd name="T76" fmla="*/ 3 w 15"/>
                <a:gd name="T77" fmla="*/ 13 h 18"/>
                <a:gd name="T78" fmla="*/ 6 w 15"/>
                <a:gd name="T79" fmla="*/ 16 h 18"/>
                <a:gd name="T80" fmla="*/ 9 w 15"/>
                <a:gd name="T81" fmla="*/ 15 h 18"/>
                <a:gd name="T82" fmla="*/ 10 w 15"/>
                <a:gd name="T83" fmla="*/ 14 h 18"/>
                <a:gd name="T84" fmla="*/ 10 w 15"/>
                <a:gd name="T85" fmla="*/ 14 h 18"/>
                <a:gd name="T86" fmla="*/ 10 w 15"/>
                <a:gd name="T8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18">
                  <a:moveTo>
                    <a:pt x="1" y="4"/>
                  </a:moveTo>
                  <a:cubicBezTo>
                    <a:pt x="1" y="2"/>
                    <a:pt x="1" y="2"/>
                    <a:pt x="1" y="2"/>
                  </a:cubicBezTo>
                  <a:cubicBezTo>
                    <a:pt x="3" y="1"/>
                    <a:pt x="5" y="0"/>
                    <a:pt x="7" y="0"/>
                  </a:cubicBezTo>
                  <a:cubicBezTo>
                    <a:pt x="9" y="0"/>
                    <a:pt x="11" y="0"/>
                    <a:pt x="12" y="2"/>
                  </a:cubicBezTo>
                  <a:cubicBezTo>
                    <a:pt x="12" y="2"/>
                    <a:pt x="13" y="3"/>
                    <a:pt x="13" y="3"/>
                  </a:cubicBezTo>
                  <a:cubicBezTo>
                    <a:pt x="13" y="4"/>
                    <a:pt x="13" y="5"/>
                    <a:pt x="13" y="6"/>
                  </a:cubicBezTo>
                  <a:cubicBezTo>
                    <a:pt x="13" y="10"/>
                    <a:pt x="13" y="10"/>
                    <a:pt x="13" y="10"/>
                  </a:cubicBezTo>
                  <a:cubicBezTo>
                    <a:pt x="13" y="11"/>
                    <a:pt x="13" y="11"/>
                    <a:pt x="13" y="12"/>
                  </a:cubicBezTo>
                  <a:cubicBezTo>
                    <a:pt x="13" y="12"/>
                    <a:pt x="13" y="13"/>
                    <a:pt x="13" y="13"/>
                  </a:cubicBezTo>
                  <a:cubicBezTo>
                    <a:pt x="13" y="14"/>
                    <a:pt x="13" y="15"/>
                    <a:pt x="13" y="16"/>
                  </a:cubicBezTo>
                  <a:cubicBezTo>
                    <a:pt x="13" y="16"/>
                    <a:pt x="14" y="16"/>
                    <a:pt x="14" y="16"/>
                  </a:cubicBezTo>
                  <a:cubicBezTo>
                    <a:pt x="15" y="16"/>
                    <a:pt x="15" y="16"/>
                    <a:pt x="15" y="16"/>
                  </a:cubicBezTo>
                  <a:cubicBezTo>
                    <a:pt x="15" y="17"/>
                    <a:pt x="15" y="17"/>
                    <a:pt x="15" y="17"/>
                  </a:cubicBezTo>
                  <a:cubicBezTo>
                    <a:pt x="15" y="17"/>
                    <a:pt x="15" y="17"/>
                    <a:pt x="15" y="17"/>
                  </a:cubicBezTo>
                  <a:cubicBezTo>
                    <a:pt x="15" y="17"/>
                    <a:pt x="15" y="17"/>
                    <a:pt x="15" y="17"/>
                  </a:cubicBezTo>
                  <a:cubicBezTo>
                    <a:pt x="14" y="17"/>
                    <a:pt x="14" y="18"/>
                    <a:pt x="14" y="18"/>
                  </a:cubicBezTo>
                  <a:cubicBezTo>
                    <a:pt x="14" y="18"/>
                    <a:pt x="13" y="18"/>
                    <a:pt x="13" y="18"/>
                  </a:cubicBezTo>
                  <a:cubicBezTo>
                    <a:pt x="11" y="18"/>
                    <a:pt x="11" y="17"/>
                    <a:pt x="10" y="15"/>
                  </a:cubicBezTo>
                  <a:cubicBezTo>
                    <a:pt x="10" y="16"/>
                    <a:pt x="10" y="16"/>
                    <a:pt x="10" y="16"/>
                  </a:cubicBezTo>
                  <a:cubicBezTo>
                    <a:pt x="9" y="17"/>
                    <a:pt x="7" y="18"/>
                    <a:pt x="5" y="18"/>
                  </a:cubicBezTo>
                  <a:cubicBezTo>
                    <a:pt x="3" y="18"/>
                    <a:pt x="2" y="18"/>
                    <a:pt x="1" y="17"/>
                  </a:cubicBezTo>
                  <a:cubicBezTo>
                    <a:pt x="0" y="16"/>
                    <a:pt x="0" y="15"/>
                    <a:pt x="0" y="14"/>
                  </a:cubicBezTo>
                  <a:cubicBezTo>
                    <a:pt x="0" y="13"/>
                    <a:pt x="0" y="12"/>
                    <a:pt x="0" y="11"/>
                  </a:cubicBezTo>
                  <a:cubicBezTo>
                    <a:pt x="1" y="10"/>
                    <a:pt x="1" y="10"/>
                    <a:pt x="2" y="10"/>
                  </a:cubicBezTo>
                  <a:cubicBezTo>
                    <a:pt x="3" y="9"/>
                    <a:pt x="4" y="9"/>
                    <a:pt x="7" y="8"/>
                  </a:cubicBezTo>
                  <a:cubicBezTo>
                    <a:pt x="8" y="8"/>
                    <a:pt x="9" y="8"/>
                    <a:pt x="10" y="7"/>
                  </a:cubicBezTo>
                  <a:cubicBezTo>
                    <a:pt x="10" y="7"/>
                    <a:pt x="10" y="7"/>
                    <a:pt x="10" y="7"/>
                  </a:cubicBezTo>
                  <a:cubicBezTo>
                    <a:pt x="10" y="7"/>
                    <a:pt x="10" y="6"/>
                    <a:pt x="10" y="6"/>
                  </a:cubicBezTo>
                  <a:cubicBezTo>
                    <a:pt x="10" y="4"/>
                    <a:pt x="10" y="3"/>
                    <a:pt x="9" y="3"/>
                  </a:cubicBezTo>
                  <a:cubicBezTo>
                    <a:pt x="9" y="2"/>
                    <a:pt x="8" y="1"/>
                    <a:pt x="6" y="1"/>
                  </a:cubicBezTo>
                  <a:cubicBezTo>
                    <a:pt x="4" y="1"/>
                    <a:pt x="3" y="2"/>
                    <a:pt x="2" y="3"/>
                  </a:cubicBezTo>
                  <a:cubicBezTo>
                    <a:pt x="2" y="4"/>
                    <a:pt x="2" y="4"/>
                    <a:pt x="2" y="4"/>
                  </a:cubicBezTo>
                  <a:lnTo>
                    <a:pt x="1" y="4"/>
                  </a:lnTo>
                  <a:close/>
                  <a:moveTo>
                    <a:pt x="10" y="8"/>
                  </a:moveTo>
                  <a:cubicBezTo>
                    <a:pt x="10" y="8"/>
                    <a:pt x="10" y="9"/>
                    <a:pt x="10" y="9"/>
                  </a:cubicBezTo>
                  <a:cubicBezTo>
                    <a:pt x="9" y="9"/>
                    <a:pt x="9" y="9"/>
                    <a:pt x="9" y="9"/>
                  </a:cubicBezTo>
                  <a:cubicBezTo>
                    <a:pt x="8" y="9"/>
                    <a:pt x="6" y="9"/>
                    <a:pt x="6" y="10"/>
                  </a:cubicBezTo>
                  <a:cubicBezTo>
                    <a:pt x="5" y="10"/>
                    <a:pt x="4" y="10"/>
                    <a:pt x="4" y="11"/>
                  </a:cubicBezTo>
                  <a:cubicBezTo>
                    <a:pt x="3" y="11"/>
                    <a:pt x="3" y="12"/>
                    <a:pt x="3" y="13"/>
                  </a:cubicBezTo>
                  <a:cubicBezTo>
                    <a:pt x="3" y="15"/>
                    <a:pt x="4" y="16"/>
                    <a:pt x="6" y="16"/>
                  </a:cubicBezTo>
                  <a:cubicBezTo>
                    <a:pt x="7" y="16"/>
                    <a:pt x="8" y="16"/>
                    <a:pt x="9" y="15"/>
                  </a:cubicBezTo>
                  <a:cubicBezTo>
                    <a:pt x="10" y="15"/>
                    <a:pt x="10" y="14"/>
                    <a:pt x="10" y="14"/>
                  </a:cubicBezTo>
                  <a:cubicBezTo>
                    <a:pt x="10" y="14"/>
                    <a:pt x="10" y="14"/>
                    <a:pt x="10" y="14"/>
                  </a:cubicBez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59" name="Freeform 15"/>
            <p:cNvSpPr>
              <a:spLocks/>
            </p:cNvSpPr>
            <p:nvPr/>
          </p:nvSpPr>
          <p:spPr bwMode="auto">
            <a:xfrm>
              <a:off x="1985963" y="3133726"/>
              <a:ext cx="138113" cy="165100"/>
            </a:xfrm>
            <a:custGeom>
              <a:avLst/>
              <a:gdLst>
                <a:gd name="T0" fmla="*/ 14 w 15"/>
                <a:gd name="T1" fmla="*/ 4 h 18"/>
                <a:gd name="T2" fmla="*/ 14 w 15"/>
                <a:gd name="T3" fmla="*/ 4 h 18"/>
                <a:gd name="T4" fmla="*/ 13 w 15"/>
                <a:gd name="T5" fmla="*/ 3 h 18"/>
                <a:gd name="T6" fmla="*/ 12 w 15"/>
                <a:gd name="T7" fmla="*/ 2 h 18"/>
                <a:gd name="T8" fmla="*/ 10 w 15"/>
                <a:gd name="T9" fmla="*/ 1 h 18"/>
                <a:gd name="T10" fmla="*/ 5 w 15"/>
                <a:gd name="T11" fmla="*/ 3 h 18"/>
                <a:gd name="T12" fmla="*/ 3 w 15"/>
                <a:gd name="T13" fmla="*/ 9 h 18"/>
                <a:gd name="T14" fmla="*/ 5 w 15"/>
                <a:gd name="T15" fmla="*/ 14 h 18"/>
                <a:gd name="T16" fmla="*/ 7 w 15"/>
                <a:gd name="T17" fmla="*/ 16 h 18"/>
                <a:gd name="T18" fmla="*/ 10 w 15"/>
                <a:gd name="T19" fmla="*/ 17 h 18"/>
                <a:gd name="T20" fmla="*/ 15 w 15"/>
                <a:gd name="T21" fmla="*/ 14 h 18"/>
                <a:gd name="T22" fmla="*/ 15 w 15"/>
                <a:gd name="T23" fmla="*/ 15 h 18"/>
                <a:gd name="T24" fmla="*/ 15 w 15"/>
                <a:gd name="T25" fmla="*/ 16 h 18"/>
                <a:gd name="T26" fmla="*/ 9 w 15"/>
                <a:gd name="T27" fmla="*/ 18 h 18"/>
                <a:gd name="T28" fmla="*/ 1 w 15"/>
                <a:gd name="T29" fmla="*/ 13 h 18"/>
                <a:gd name="T30" fmla="*/ 0 w 15"/>
                <a:gd name="T31" fmla="*/ 9 h 18"/>
                <a:gd name="T32" fmla="*/ 1 w 15"/>
                <a:gd name="T33" fmla="*/ 4 h 18"/>
                <a:gd name="T34" fmla="*/ 5 w 15"/>
                <a:gd name="T35" fmla="*/ 1 h 18"/>
                <a:gd name="T36" fmla="*/ 10 w 15"/>
                <a:gd name="T37" fmla="*/ 0 h 18"/>
                <a:gd name="T38" fmla="*/ 15 w 15"/>
                <a:gd name="T39" fmla="*/ 1 h 18"/>
                <a:gd name="T40" fmla="*/ 14 w 15"/>
                <a:gd name="T4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8">
                  <a:moveTo>
                    <a:pt x="14" y="4"/>
                  </a:moveTo>
                  <a:cubicBezTo>
                    <a:pt x="14" y="4"/>
                    <a:pt x="14" y="4"/>
                    <a:pt x="14" y="4"/>
                  </a:cubicBezTo>
                  <a:cubicBezTo>
                    <a:pt x="14" y="3"/>
                    <a:pt x="13" y="3"/>
                    <a:pt x="13" y="3"/>
                  </a:cubicBezTo>
                  <a:cubicBezTo>
                    <a:pt x="13" y="2"/>
                    <a:pt x="12" y="2"/>
                    <a:pt x="12" y="2"/>
                  </a:cubicBezTo>
                  <a:cubicBezTo>
                    <a:pt x="11" y="1"/>
                    <a:pt x="10" y="1"/>
                    <a:pt x="10" y="1"/>
                  </a:cubicBezTo>
                  <a:cubicBezTo>
                    <a:pt x="8" y="1"/>
                    <a:pt x="6" y="2"/>
                    <a:pt x="5" y="3"/>
                  </a:cubicBezTo>
                  <a:cubicBezTo>
                    <a:pt x="4" y="5"/>
                    <a:pt x="3" y="7"/>
                    <a:pt x="3" y="9"/>
                  </a:cubicBezTo>
                  <a:cubicBezTo>
                    <a:pt x="3" y="11"/>
                    <a:pt x="4" y="13"/>
                    <a:pt x="5" y="14"/>
                  </a:cubicBezTo>
                  <a:cubicBezTo>
                    <a:pt x="5" y="15"/>
                    <a:pt x="6" y="16"/>
                    <a:pt x="7" y="16"/>
                  </a:cubicBezTo>
                  <a:cubicBezTo>
                    <a:pt x="8" y="16"/>
                    <a:pt x="9" y="17"/>
                    <a:pt x="10" y="17"/>
                  </a:cubicBezTo>
                  <a:cubicBezTo>
                    <a:pt x="12" y="17"/>
                    <a:pt x="13" y="16"/>
                    <a:pt x="15" y="14"/>
                  </a:cubicBezTo>
                  <a:cubicBezTo>
                    <a:pt x="15" y="15"/>
                    <a:pt x="15" y="15"/>
                    <a:pt x="15" y="15"/>
                  </a:cubicBezTo>
                  <a:cubicBezTo>
                    <a:pt x="15" y="16"/>
                    <a:pt x="15" y="16"/>
                    <a:pt x="15" y="16"/>
                  </a:cubicBezTo>
                  <a:cubicBezTo>
                    <a:pt x="13" y="17"/>
                    <a:pt x="11" y="18"/>
                    <a:pt x="9" y="18"/>
                  </a:cubicBezTo>
                  <a:cubicBezTo>
                    <a:pt x="5" y="18"/>
                    <a:pt x="2" y="17"/>
                    <a:pt x="1" y="13"/>
                  </a:cubicBezTo>
                  <a:cubicBezTo>
                    <a:pt x="0" y="12"/>
                    <a:pt x="0" y="11"/>
                    <a:pt x="0" y="9"/>
                  </a:cubicBezTo>
                  <a:cubicBezTo>
                    <a:pt x="0" y="7"/>
                    <a:pt x="0" y="5"/>
                    <a:pt x="1" y="4"/>
                  </a:cubicBezTo>
                  <a:cubicBezTo>
                    <a:pt x="2" y="3"/>
                    <a:pt x="3" y="2"/>
                    <a:pt x="5" y="1"/>
                  </a:cubicBezTo>
                  <a:cubicBezTo>
                    <a:pt x="6" y="0"/>
                    <a:pt x="8" y="0"/>
                    <a:pt x="10" y="0"/>
                  </a:cubicBezTo>
                  <a:cubicBezTo>
                    <a:pt x="12" y="0"/>
                    <a:pt x="14" y="0"/>
                    <a:pt x="15" y="1"/>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60" name="Freeform 16"/>
            <p:cNvSpPr>
              <a:spLocks noEditPoints="1"/>
            </p:cNvSpPr>
            <p:nvPr/>
          </p:nvSpPr>
          <p:spPr bwMode="auto">
            <a:xfrm>
              <a:off x="2170113" y="3059113"/>
              <a:ext cx="38100" cy="239713"/>
            </a:xfrm>
            <a:custGeom>
              <a:avLst/>
              <a:gdLst>
                <a:gd name="T0" fmla="*/ 2 w 4"/>
                <a:gd name="T1" fmla="*/ 4 h 26"/>
                <a:gd name="T2" fmla="*/ 1 w 4"/>
                <a:gd name="T3" fmla="*/ 3 h 26"/>
                <a:gd name="T4" fmla="*/ 0 w 4"/>
                <a:gd name="T5" fmla="*/ 2 h 26"/>
                <a:gd name="T6" fmla="*/ 1 w 4"/>
                <a:gd name="T7" fmla="*/ 1 h 26"/>
                <a:gd name="T8" fmla="*/ 2 w 4"/>
                <a:gd name="T9" fmla="*/ 0 h 26"/>
                <a:gd name="T10" fmla="*/ 4 w 4"/>
                <a:gd name="T11" fmla="*/ 1 h 26"/>
                <a:gd name="T12" fmla="*/ 4 w 4"/>
                <a:gd name="T13" fmla="*/ 2 h 26"/>
                <a:gd name="T14" fmla="*/ 4 w 4"/>
                <a:gd name="T15" fmla="*/ 3 h 26"/>
                <a:gd name="T16" fmla="*/ 2 w 4"/>
                <a:gd name="T17" fmla="*/ 4 h 26"/>
                <a:gd name="T18" fmla="*/ 0 w 4"/>
                <a:gd name="T19" fmla="*/ 8 h 26"/>
                <a:gd name="T20" fmla="*/ 2 w 4"/>
                <a:gd name="T21" fmla="*/ 8 h 26"/>
                <a:gd name="T22" fmla="*/ 4 w 4"/>
                <a:gd name="T23" fmla="*/ 8 h 26"/>
                <a:gd name="T24" fmla="*/ 3 w 4"/>
                <a:gd name="T25" fmla="*/ 17 h 26"/>
                <a:gd name="T26" fmla="*/ 4 w 4"/>
                <a:gd name="T27" fmla="*/ 25 h 26"/>
                <a:gd name="T28" fmla="*/ 4 w 4"/>
                <a:gd name="T29" fmla="*/ 26 h 26"/>
                <a:gd name="T30" fmla="*/ 2 w 4"/>
                <a:gd name="T31" fmla="*/ 26 h 26"/>
                <a:gd name="T32" fmla="*/ 0 w 4"/>
                <a:gd name="T33" fmla="*/ 26 h 26"/>
                <a:gd name="T34" fmla="*/ 1 w 4"/>
                <a:gd name="T35" fmla="*/ 17 h 26"/>
                <a:gd name="T36" fmla="*/ 1 w 4"/>
                <a:gd name="T37" fmla="*/ 8 h 26"/>
                <a:gd name="T38" fmla="*/ 0 w 4"/>
                <a:gd name="T3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26">
                  <a:moveTo>
                    <a:pt x="2" y="4"/>
                  </a:moveTo>
                  <a:cubicBezTo>
                    <a:pt x="2" y="4"/>
                    <a:pt x="1" y="4"/>
                    <a:pt x="1" y="3"/>
                  </a:cubicBezTo>
                  <a:cubicBezTo>
                    <a:pt x="1" y="3"/>
                    <a:pt x="0" y="2"/>
                    <a:pt x="0" y="2"/>
                  </a:cubicBezTo>
                  <a:cubicBezTo>
                    <a:pt x="0" y="1"/>
                    <a:pt x="1" y="1"/>
                    <a:pt x="1" y="1"/>
                  </a:cubicBezTo>
                  <a:cubicBezTo>
                    <a:pt x="1" y="0"/>
                    <a:pt x="2" y="0"/>
                    <a:pt x="2" y="0"/>
                  </a:cubicBezTo>
                  <a:cubicBezTo>
                    <a:pt x="3" y="0"/>
                    <a:pt x="3" y="0"/>
                    <a:pt x="4" y="1"/>
                  </a:cubicBezTo>
                  <a:cubicBezTo>
                    <a:pt x="4" y="1"/>
                    <a:pt x="4" y="1"/>
                    <a:pt x="4" y="2"/>
                  </a:cubicBezTo>
                  <a:cubicBezTo>
                    <a:pt x="4" y="2"/>
                    <a:pt x="4" y="3"/>
                    <a:pt x="4" y="3"/>
                  </a:cubicBezTo>
                  <a:cubicBezTo>
                    <a:pt x="3" y="4"/>
                    <a:pt x="3" y="4"/>
                    <a:pt x="2" y="4"/>
                  </a:cubicBezTo>
                  <a:close/>
                  <a:moveTo>
                    <a:pt x="0" y="8"/>
                  </a:moveTo>
                  <a:cubicBezTo>
                    <a:pt x="1" y="8"/>
                    <a:pt x="1" y="8"/>
                    <a:pt x="2" y="8"/>
                  </a:cubicBezTo>
                  <a:cubicBezTo>
                    <a:pt x="3" y="8"/>
                    <a:pt x="3" y="8"/>
                    <a:pt x="4" y="8"/>
                  </a:cubicBezTo>
                  <a:cubicBezTo>
                    <a:pt x="4" y="11"/>
                    <a:pt x="3" y="14"/>
                    <a:pt x="3" y="17"/>
                  </a:cubicBezTo>
                  <a:cubicBezTo>
                    <a:pt x="3" y="20"/>
                    <a:pt x="4" y="23"/>
                    <a:pt x="4" y="25"/>
                  </a:cubicBezTo>
                  <a:cubicBezTo>
                    <a:pt x="4" y="26"/>
                    <a:pt x="4" y="26"/>
                    <a:pt x="4" y="26"/>
                  </a:cubicBezTo>
                  <a:cubicBezTo>
                    <a:pt x="3" y="26"/>
                    <a:pt x="2" y="26"/>
                    <a:pt x="2" y="26"/>
                  </a:cubicBezTo>
                  <a:cubicBezTo>
                    <a:pt x="1" y="26"/>
                    <a:pt x="1" y="26"/>
                    <a:pt x="0" y="26"/>
                  </a:cubicBezTo>
                  <a:cubicBezTo>
                    <a:pt x="1" y="23"/>
                    <a:pt x="1" y="20"/>
                    <a:pt x="1" y="17"/>
                  </a:cubicBezTo>
                  <a:cubicBezTo>
                    <a:pt x="1" y="13"/>
                    <a:pt x="1" y="10"/>
                    <a:pt x="1" y="8"/>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61" name="Freeform 17"/>
            <p:cNvSpPr>
              <a:spLocks noEditPoints="1"/>
            </p:cNvSpPr>
            <p:nvPr/>
          </p:nvSpPr>
          <p:spPr bwMode="auto">
            <a:xfrm>
              <a:off x="2244725" y="3133726"/>
              <a:ext cx="166688" cy="165100"/>
            </a:xfrm>
            <a:custGeom>
              <a:avLst/>
              <a:gdLst>
                <a:gd name="T0" fmla="*/ 10 w 18"/>
                <a:gd name="T1" fmla="*/ 0 h 18"/>
                <a:gd name="T2" fmla="*/ 16 w 18"/>
                <a:gd name="T3" fmla="*/ 3 h 18"/>
                <a:gd name="T4" fmla="*/ 18 w 18"/>
                <a:gd name="T5" fmla="*/ 9 h 18"/>
                <a:gd name="T6" fmla="*/ 17 w 18"/>
                <a:gd name="T7" fmla="*/ 14 h 18"/>
                <a:gd name="T8" fmla="*/ 9 w 18"/>
                <a:gd name="T9" fmla="*/ 18 h 18"/>
                <a:gd name="T10" fmla="*/ 5 w 18"/>
                <a:gd name="T11" fmla="*/ 17 h 18"/>
                <a:gd name="T12" fmla="*/ 2 w 18"/>
                <a:gd name="T13" fmla="*/ 15 h 18"/>
                <a:gd name="T14" fmla="*/ 1 w 18"/>
                <a:gd name="T15" fmla="*/ 12 h 18"/>
                <a:gd name="T16" fmla="*/ 0 w 18"/>
                <a:gd name="T17" fmla="*/ 9 h 18"/>
                <a:gd name="T18" fmla="*/ 3 w 18"/>
                <a:gd name="T19" fmla="*/ 2 h 18"/>
                <a:gd name="T20" fmla="*/ 10 w 18"/>
                <a:gd name="T21" fmla="*/ 0 h 18"/>
                <a:gd name="T22" fmla="*/ 13 w 18"/>
                <a:gd name="T23" fmla="*/ 15 h 18"/>
                <a:gd name="T24" fmla="*/ 15 w 18"/>
                <a:gd name="T25" fmla="*/ 11 h 18"/>
                <a:gd name="T26" fmla="*/ 15 w 18"/>
                <a:gd name="T27" fmla="*/ 9 h 18"/>
                <a:gd name="T28" fmla="*/ 14 w 18"/>
                <a:gd name="T29" fmla="*/ 3 h 18"/>
                <a:gd name="T30" fmla="*/ 10 w 18"/>
                <a:gd name="T31" fmla="*/ 1 h 18"/>
                <a:gd name="T32" fmla="*/ 5 w 18"/>
                <a:gd name="T33" fmla="*/ 3 h 18"/>
                <a:gd name="T34" fmla="*/ 4 w 18"/>
                <a:gd name="T35" fmla="*/ 9 h 18"/>
                <a:gd name="T36" fmla="*/ 5 w 18"/>
                <a:gd name="T37" fmla="*/ 15 h 18"/>
                <a:gd name="T38" fmla="*/ 9 w 18"/>
                <a:gd name="T39" fmla="*/ 17 h 18"/>
                <a:gd name="T40" fmla="*/ 13 w 18"/>
                <a:gd name="T4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cubicBezTo>
                    <a:pt x="12" y="0"/>
                    <a:pt x="14" y="1"/>
                    <a:pt x="16" y="3"/>
                  </a:cubicBezTo>
                  <a:cubicBezTo>
                    <a:pt x="18" y="4"/>
                    <a:pt x="18" y="6"/>
                    <a:pt x="18" y="9"/>
                  </a:cubicBezTo>
                  <a:cubicBezTo>
                    <a:pt x="18" y="11"/>
                    <a:pt x="18" y="12"/>
                    <a:pt x="17" y="14"/>
                  </a:cubicBezTo>
                  <a:cubicBezTo>
                    <a:pt x="15" y="17"/>
                    <a:pt x="13" y="18"/>
                    <a:pt x="9" y="18"/>
                  </a:cubicBezTo>
                  <a:cubicBezTo>
                    <a:pt x="8" y="18"/>
                    <a:pt x="7" y="18"/>
                    <a:pt x="5" y="17"/>
                  </a:cubicBezTo>
                  <a:cubicBezTo>
                    <a:pt x="4" y="17"/>
                    <a:pt x="3" y="16"/>
                    <a:pt x="2" y="15"/>
                  </a:cubicBezTo>
                  <a:cubicBezTo>
                    <a:pt x="2" y="14"/>
                    <a:pt x="1" y="13"/>
                    <a:pt x="1" y="12"/>
                  </a:cubicBezTo>
                  <a:cubicBezTo>
                    <a:pt x="1" y="11"/>
                    <a:pt x="0" y="10"/>
                    <a:pt x="0" y="9"/>
                  </a:cubicBezTo>
                  <a:cubicBezTo>
                    <a:pt x="0" y="6"/>
                    <a:pt x="1" y="4"/>
                    <a:pt x="3" y="2"/>
                  </a:cubicBezTo>
                  <a:cubicBezTo>
                    <a:pt x="5" y="1"/>
                    <a:pt x="7" y="0"/>
                    <a:pt x="10" y="0"/>
                  </a:cubicBezTo>
                  <a:close/>
                  <a:moveTo>
                    <a:pt x="13" y="15"/>
                  </a:moveTo>
                  <a:cubicBezTo>
                    <a:pt x="14" y="14"/>
                    <a:pt x="15" y="12"/>
                    <a:pt x="15" y="11"/>
                  </a:cubicBezTo>
                  <a:cubicBezTo>
                    <a:pt x="15" y="10"/>
                    <a:pt x="15" y="10"/>
                    <a:pt x="15" y="9"/>
                  </a:cubicBezTo>
                  <a:cubicBezTo>
                    <a:pt x="15" y="7"/>
                    <a:pt x="15" y="5"/>
                    <a:pt x="14" y="3"/>
                  </a:cubicBezTo>
                  <a:cubicBezTo>
                    <a:pt x="13" y="2"/>
                    <a:pt x="12" y="1"/>
                    <a:pt x="10" y="1"/>
                  </a:cubicBezTo>
                  <a:cubicBezTo>
                    <a:pt x="8" y="1"/>
                    <a:pt x="6" y="2"/>
                    <a:pt x="5" y="3"/>
                  </a:cubicBezTo>
                  <a:cubicBezTo>
                    <a:pt x="4" y="5"/>
                    <a:pt x="4" y="7"/>
                    <a:pt x="4" y="9"/>
                  </a:cubicBezTo>
                  <a:cubicBezTo>
                    <a:pt x="4" y="11"/>
                    <a:pt x="4" y="13"/>
                    <a:pt x="5" y="15"/>
                  </a:cubicBezTo>
                  <a:cubicBezTo>
                    <a:pt x="6" y="16"/>
                    <a:pt x="7" y="17"/>
                    <a:pt x="9" y="17"/>
                  </a:cubicBezTo>
                  <a:cubicBezTo>
                    <a:pt x="11" y="17"/>
                    <a:pt x="12" y="16"/>
                    <a:pt x="1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62" name="Freeform 18"/>
            <p:cNvSpPr>
              <a:spLocks/>
            </p:cNvSpPr>
            <p:nvPr/>
          </p:nvSpPr>
          <p:spPr bwMode="auto">
            <a:xfrm>
              <a:off x="2457450" y="3133726"/>
              <a:ext cx="128588" cy="165100"/>
            </a:xfrm>
            <a:custGeom>
              <a:avLst/>
              <a:gdLst>
                <a:gd name="T0" fmla="*/ 14 w 14"/>
                <a:gd name="T1" fmla="*/ 12 h 18"/>
                <a:gd name="T2" fmla="*/ 14 w 14"/>
                <a:gd name="T3" fmla="*/ 16 h 18"/>
                <a:gd name="T4" fmla="*/ 14 w 14"/>
                <a:gd name="T5" fmla="*/ 17 h 18"/>
                <a:gd name="T6" fmla="*/ 14 w 14"/>
                <a:gd name="T7" fmla="*/ 18 h 18"/>
                <a:gd name="T8" fmla="*/ 13 w 14"/>
                <a:gd name="T9" fmla="*/ 18 h 18"/>
                <a:gd name="T10" fmla="*/ 11 w 14"/>
                <a:gd name="T11" fmla="*/ 18 h 18"/>
                <a:gd name="T12" fmla="*/ 11 w 14"/>
                <a:gd name="T13" fmla="*/ 16 h 18"/>
                <a:gd name="T14" fmla="*/ 11 w 14"/>
                <a:gd name="T15" fmla="*/ 14 h 18"/>
                <a:gd name="T16" fmla="*/ 12 w 14"/>
                <a:gd name="T17" fmla="*/ 10 h 18"/>
                <a:gd name="T18" fmla="*/ 12 w 14"/>
                <a:gd name="T19" fmla="*/ 9 h 18"/>
                <a:gd name="T20" fmla="*/ 12 w 14"/>
                <a:gd name="T21" fmla="*/ 8 h 18"/>
                <a:gd name="T22" fmla="*/ 11 w 14"/>
                <a:gd name="T23" fmla="*/ 4 h 18"/>
                <a:gd name="T24" fmla="*/ 7 w 14"/>
                <a:gd name="T25" fmla="*/ 2 h 18"/>
                <a:gd name="T26" fmla="*/ 3 w 14"/>
                <a:gd name="T27" fmla="*/ 4 h 18"/>
                <a:gd name="T28" fmla="*/ 2 w 14"/>
                <a:gd name="T29" fmla="*/ 9 h 18"/>
                <a:gd name="T30" fmla="*/ 2 w 14"/>
                <a:gd name="T31" fmla="*/ 15 h 18"/>
                <a:gd name="T32" fmla="*/ 3 w 14"/>
                <a:gd name="T33" fmla="*/ 17 h 18"/>
                <a:gd name="T34" fmla="*/ 3 w 14"/>
                <a:gd name="T35" fmla="*/ 18 h 18"/>
                <a:gd name="T36" fmla="*/ 1 w 14"/>
                <a:gd name="T37" fmla="*/ 18 h 18"/>
                <a:gd name="T38" fmla="*/ 0 w 14"/>
                <a:gd name="T39" fmla="*/ 18 h 18"/>
                <a:gd name="T40" fmla="*/ 0 w 14"/>
                <a:gd name="T41" fmla="*/ 16 h 18"/>
                <a:gd name="T42" fmla="*/ 0 w 14"/>
                <a:gd name="T43" fmla="*/ 13 h 18"/>
                <a:gd name="T44" fmla="*/ 0 w 14"/>
                <a:gd name="T45" fmla="*/ 7 h 18"/>
                <a:gd name="T46" fmla="*/ 0 w 14"/>
                <a:gd name="T47" fmla="*/ 3 h 18"/>
                <a:gd name="T48" fmla="*/ 0 w 14"/>
                <a:gd name="T49" fmla="*/ 0 h 18"/>
                <a:gd name="T50" fmla="*/ 1 w 14"/>
                <a:gd name="T51" fmla="*/ 0 h 18"/>
                <a:gd name="T52" fmla="*/ 3 w 14"/>
                <a:gd name="T53" fmla="*/ 0 h 18"/>
                <a:gd name="T54" fmla="*/ 3 w 14"/>
                <a:gd name="T55" fmla="*/ 1 h 18"/>
                <a:gd name="T56" fmla="*/ 2 w 14"/>
                <a:gd name="T57" fmla="*/ 2 h 18"/>
                <a:gd name="T58" fmla="*/ 2 w 14"/>
                <a:gd name="T59" fmla="*/ 3 h 18"/>
                <a:gd name="T60" fmla="*/ 2 w 14"/>
                <a:gd name="T61" fmla="*/ 3 h 18"/>
                <a:gd name="T62" fmla="*/ 8 w 14"/>
                <a:gd name="T63" fmla="*/ 0 h 18"/>
                <a:gd name="T64" fmla="*/ 13 w 14"/>
                <a:gd name="T65" fmla="*/ 2 h 18"/>
                <a:gd name="T66" fmla="*/ 14 w 14"/>
                <a:gd name="T67" fmla="*/ 4 h 18"/>
                <a:gd name="T68" fmla="*/ 14 w 14"/>
                <a:gd name="T69" fmla="*/ 7 h 18"/>
                <a:gd name="T70" fmla="*/ 14 w 14"/>
                <a:gd name="T7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8">
                  <a:moveTo>
                    <a:pt x="14" y="12"/>
                  </a:moveTo>
                  <a:cubicBezTo>
                    <a:pt x="14" y="16"/>
                    <a:pt x="14" y="16"/>
                    <a:pt x="14" y="16"/>
                  </a:cubicBezTo>
                  <a:cubicBezTo>
                    <a:pt x="14" y="17"/>
                    <a:pt x="14" y="17"/>
                    <a:pt x="14" y="17"/>
                  </a:cubicBezTo>
                  <a:cubicBezTo>
                    <a:pt x="14" y="18"/>
                    <a:pt x="14" y="18"/>
                    <a:pt x="14" y="18"/>
                  </a:cubicBezTo>
                  <a:cubicBezTo>
                    <a:pt x="14" y="18"/>
                    <a:pt x="13" y="18"/>
                    <a:pt x="13" y="18"/>
                  </a:cubicBezTo>
                  <a:cubicBezTo>
                    <a:pt x="12" y="18"/>
                    <a:pt x="12" y="18"/>
                    <a:pt x="11" y="18"/>
                  </a:cubicBezTo>
                  <a:cubicBezTo>
                    <a:pt x="11" y="17"/>
                    <a:pt x="11" y="17"/>
                    <a:pt x="11" y="16"/>
                  </a:cubicBezTo>
                  <a:cubicBezTo>
                    <a:pt x="11" y="15"/>
                    <a:pt x="11" y="15"/>
                    <a:pt x="11" y="14"/>
                  </a:cubicBezTo>
                  <a:cubicBezTo>
                    <a:pt x="11" y="14"/>
                    <a:pt x="11" y="12"/>
                    <a:pt x="12" y="10"/>
                  </a:cubicBezTo>
                  <a:cubicBezTo>
                    <a:pt x="12" y="10"/>
                    <a:pt x="12" y="10"/>
                    <a:pt x="12" y="9"/>
                  </a:cubicBezTo>
                  <a:cubicBezTo>
                    <a:pt x="12" y="9"/>
                    <a:pt x="12" y="8"/>
                    <a:pt x="12" y="8"/>
                  </a:cubicBezTo>
                  <a:cubicBezTo>
                    <a:pt x="12" y="6"/>
                    <a:pt x="11" y="5"/>
                    <a:pt x="11" y="4"/>
                  </a:cubicBezTo>
                  <a:cubicBezTo>
                    <a:pt x="10" y="3"/>
                    <a:pt x="9" y="2"/>
                    <a:pt x="7" y="2"/>
                  </a:cubicBezTo>
                  <a:cubicBezTo>
                    <a:pt x="5" y="2"/>
                    <a:pt x="4" y="3"/>
                    <a:pt x="3" y="4"/>
                  </a:cubicBezTo>
                  <a:cubicBezTo>
                    <a:pt x="3" y="5"/>
                    <a:pt x="2" y="7"/>
                    <a:pt x="2" y="9"/>
                  </a:cubicBezTo>
                  <a:cubicBezTo>
                    <a:pt x="2" y="15"/>
                    <a:pt x="2" y="15"/>
                    <a:pt x="2" y="15"/>
                  </a:cubicBezTo>
                  <a:cubicBezTo>
                    <a:pt x="3" y="17"/>
                    <a:pt x="3" y="17"/>
                    <a:pt x="3" y="17"/>
                  </a:cubicBezTo>
                  <a:cubicBezTo>
                    <a:pt x="3" y="18"/>
                    <a:pt x="3" y="18"/>
                    <a:pt x="3" y="18"/>
                  </a:cubicBezTo>
                  <a:cubicBezTo>
                    <a:pt x="2" y="18"/>
                    <a:pt x="1" y="18"/>
                    <a:pt x="1" y="18"/>
                  </a:cubicBezTo>
                  <a:cubicBezTo>
                    <a:pt x="0" y="18"/>
                    <a:pt x="0" y="18"/>
                    <a:pt x="0" y="18"/>
                  </a:cubicBezTo>
                  <a:cubicBezTo>
                    <a:pt x="0" y="17"/>
                    <a:pt x="0" y="16"/>
                    <a:pt x="0" y="16"/>
                  </a:cubicBezTo>
                  <a:cubicBezTo>
                    <a:pt x="0" y="15"/>
                    <a:pt x="0" y="14"/>
                    <a:pt x="0" y="13"/>
                  </a:cubicBezTo>
                  <a:cubicBezTo>
                    <a:pt x="0" y="10"/>
                    <a:pt x="0" y="8"/>
                    <a:pt x="0" y="7"/>
                  </a:cubicBezTo>
                  <a:cubicBezTo>
                    <a:pt x="0" y="6"/>
                    <a:pt x="0" y="5"/>
                    <a:pt x="0" y="3"/>
                  </a:cubicBezTo>
                  <a:cubicBezTo>
                    <a:pt x="0" y="2"/>
                    <a:pt x="0" y="1"/>
                    <a:pt x="0" y="0"/>
                  </a:cubicBezTo>
                  <a:cubicBezTo>
                    <a:pt x="0" y="0"/>
                    <a:pt x="1" y="0"/>
                    <a:pt x="1" y="0"/>
                  </a:cubicBezTo>
                  <a:cubicBezTo>
                    <a:pt x="2" y="0"/>
                    <a:pt x="2" y="0"/>
                    <a:pt x="3" y="0"/>
                  </a:cubicBezTo>
                  <a:cubicBezTo>
                    <a:pt x="3" y="1"/>
                    <a:pt x="3" y="1"/>
                    <a:pt x="3" y="1"/>
                  </a:cubicBezTo>
                  <a:cubicBezTo>
                    <a:pt x="2" y="2"/>
                    <a:pt x="2" y="2"/>
                    <a:pt x="2" y="2"/>
                  </a:cubicBezTo>
                  <a:cubicBezTo>
                    <a:pt x="2" y="3"/>
                    <a:pt x="2" y="3"/>
                    <a:pt x="2" y="3"/>
                  </a:cubicBezTo>
                  <a:cubicBezTo>
                    <a:pt x="2" y="3"/>
                    <a:pt x="2" y="3"/>
                    <a:pt x="2" y="3"/>
                  </a:cubicBezTo>
                  <a:cubicBezTo>
                    <a:pt x="4" y="1"/>
                    <a:pt x="6" y="0"/>
                    <a:pt x="8" y="0"/>
                  </a:cubicBezTo>
                  <a:cubicBezTo>
                    <a:pt x="10" y="0"/>
                    <a:pt x="12" y="1"/>
                    <a:pt x="13" y="2"/>
                  </a:cubicBezTo>
                  <a:cubicBezTo>
                    <a:pt x="14" y="3"/>
                    <a:pt x="14" y="3"/>
                    <a:pt x="14" y="4"/>
                  </a:cubicBezTo>
                  <a:cubicBezTo>
                    <a:pt x="14" y="5"/>
                    <a:pt x="14" y="6"/>
                    <a:pt x="14" y="7"/>
                  </a:cubicBez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63" name="Freeform 19"/>
            <p:cNvSpPr>
              <a:spLocks noEditPoints="1"/>
            </p:cNvSpPr>
            <p:nvPr/>
          </p:nvSpPr>
          <p:spPr bwMode="auto">
            <a:xfrm>
              <a:off x="2632075" y="3133726"/>
              <a:ext cx="138113" cy="165100"/>
            </a:xfrm>
            <a:custGeom>
              <a:avLst/>
              <a:gdLst>
                <a:gd name="T0" fmla="*/ 1 w 15"/>
                <a:gd name="T1" fmla="*/ 4 h 18"/>
                <a:gd name="T2" fmla="*/ 1 w 15"/>
                <a:gd name="T3" fmla="*/ 2 h 18"/>
                <a:gd name="T4" fmla="*/ 7 w 15"/>
                <a:gd name="T5" fmla="*/ 0 h 18"/>
                <a:gd name="T6" fmla="*/ 12 w 15"/>
                <a:gd name="T7" fmla="*/ 2 h 18"/>
                <a:gd name="T8" fmla="*/ 13 w 15"/>
                <a:gd name="T9" fmla="*/ 3 h 18"/>
                <a:gd name="T10" fmla="*/ 13 w 15"/>
                <a:gd name="T11" fmla="*/ 6 h 18"/>
                <a:gd name="T12" fmla="*/ 13 w 15"/>
                <a:gd name="T13" fmla="*/ 10 h 18"/>
                <a:gd name="T14" fmla="*/ 13 w 15"/>
                <a:gd name="T15" fmla="*/ 12 h 18"/>
                <a:gd name="T16" fmla="*/ 13 w 15"/>
                <a:gd name="T17" fmla="*/ 13 h 18"/>
                <a:gd name="T18" fmla="*/ 13 w 15"/>
                <a:gd name="T19" fmla="*/ 16 h 18"/>
                <a:gd name="T20" fmla="*/ 15 w 15"/>
                <a:gd name="T21" fmla="*/ 16 h 18"/>
                <a:gd name="T22" fmla="*/ 15 w 15"/>
                <a:gd name="T23" fmla="*/ 16 h 18"/>
                <a:gd name="T24" fmla="*/ 15 w 15"/>
                <a:gd name="T25" fmla="*/ 17 h 18"/>
                <a:gd name="T26" fmla="*/ 15 w 15"/>
                <a:gd name="T27" fmla="*/ 17 h 18"/>
                <a:gd name="T28" fmla="*/ 15 w 15"/>
                <a:gd name="T29" fmla="*/ 17 h 18"/>
                <a:gd name="T30" fmla="*/ 14 w 15"/>
                <a:gd name="T31" fmla="*/ 18 h 18"/>
                <a:gd name="T32" fmla="*/ 13 w 15"/>
                <a:gd name="T33" fmla="*/ 18 h 18"/>
                <a:gd name="T34" fmla="*/ 11 w 15"/>
                <a:gd name="T35" fmla="*/ 15 h 18"/>
                <a:gd name="T36" fmla="*/ 10 w 15"/>
                <a:gd name="T37" fmla="*/ 16 h 18"/>
                <a:gd name="T38" fmla="*/ 5 w 15"/>
                <a:gd name="T39" fmla="*/ 18 h 18"/>
                <a:gd name="T40" fmla="*/ 1 w 15"/>
                <a:gd name="T41" fmla="*/ 17 h 18"/>
                <a:gd name="T42" fmla="*/ 0 w 15"/>
                <a:gd name="T43" fmla="*/ 14 h 18"/>
                <a:gd name="T44" fmla="*/ 0 w 15"/>
                <a:gd name="T45" fmla="*/ 11 h 18"/>
                <a:gd name="T46" fmla="*/ 2 w 15"/>
                <a:gd name="T47" fmla="*/ 10 h 18"/>
                <a:gd name="T48" fmla="*/ 7 w 15"/>
                <a:gd name="T49" fmla="*/ 8 h 18"/>
                <a:gd name="T50" fmla="*/ 10 w 15"/>
                <a:gd name="T51" fmla="*/ 7 h 18"/>
                <a:gd name="T52" fmla="*/ 10 w 15"/>
                <a:gd name="T53" fmla="*/ 7 h 18"/>
                <a:gd name="T54" fmla="*/ 11 w 15"/>
                <a:gd name="T55" fmla="*/ 6 h 18"/>
                <a:gd name="T56" fmla="*/ 9 w 15"/>
                <a:gd name="T57" fmla="*/ 3 h 18"/>
                <a:gd name="T58" fmla="*/ 6 w 15"/>
                <a:gd name="T59" fmla="*/ 1 h 18"/>
                <a:gd name="T60" fmla="*/ 2 w 15"/>
                <a:gd name="T61" fmla="*/ 3 h 18"/>
                <a:gd name="T62" fmla="*/ 2 w 15"/>
                <a:gd name="T63" fmla="*/ 4 h 18"/>
                <a:gd name="T64" fmla="*/ 1 w 15"/>
                <a:gd name="T65" fmla="*/ 4 h 18"/>
                <a:gd name="T66" fmla="*/ 11 w 15"/>
                <a:gd name="T67" fmla="*/ 8 h 18"/>
                <a:gd name="T68" fmla="*/ 10 w 15"/>
                <a:gd name="T69" fmla="*/ 9 h 18"/>
                <a:gd name="T70" fmla="*/ 9 w 15"/>
                <a:gd name="T71" fmla="*/ 9 h 18"/>
                <a:gd name="T72" fmla="*/ 6 w 15"/>
                <a:gd name="T73" fmla="*/ 10 h 18"/>
                <a:gd name="T74" fmla="*/ 4 w 15"/>
                <a:gd name="T75" fmla="*/ 11 h 18"/>
                <a:gd name="T76" fmla="*/ 3 w 15"/>
                <a:gd name="T77" fmla="*/ 13 h 18"/>
                <a:gd name="T78" fmla="*/ 6 w 15"/>
                <a:gd name="T79" fmla="*/ 16 h 18"/>
                <a:gd name="T80" fmla="*/ 9 w 15"/>
                <a:gd name="T81" fmla="*/ 15 h 18"/>
                <a:gd name="T82" fmla="*/ 10 w 15"/>
                <a:gd name="T83" fmla="*/ 14 h 18"/>
                <a:gd name="T84" fmla="*/ 10 w 15"/>
                <a:gd name="T85" fmla="*/ 14 h 18"/>
                <a:gd name="T86" fmla="*/ 11 w 15"/>
                <a:gd name="T8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18">
                  <a:moveTo>
                    <a:pt x="1" y="4"/>
                  </a:moveTo>
                  <a:cubicBezTo>
                    <a:pt x="1" y="2"/>
                    <a:pt x="1" y="2"/>
                    <a:pt x="1" y="2"/>
                  </a:cubicBezTo>
                  <a:cubicBezTo>
                    <a:pt x="3" y="1"/>
                    <a:pt x="5" y="0"/>
                    <a:pt x="7" y="0"/>
                  </a:cubicBezTo>
                  <a:cubicBezTo>
                    <a:pt x="9" y="0"/>
                    <a:pt x="11" y="0"/>
                    <a:pt x="12" y="2"/>
                  </a:cubicBezTo>
                  <a:cubicBezTo>
                    <a:pt x="13" y="2"/>
                    <a:pt x="13" y="3"/>
                    <a:pt x="13" y="3"/>
                  </a:cubicBezTo>
                  <a:cubicBezTo>
                    <a:pt x="13" y="4"/>
                    <a:pt x="13" y="5"/>
                    <a:pt x="13" y="6"/>
                  </a:cubicBezTo>
                  <a:cubicBezTo>
                    <a:pt x="13" y="10"/>
                    <a:pt x="13" y="10"/>
                    <a:pt x="13" y="10"/>
                  </a:cubicBezTo>
                  <a:cubicBezTo>
                    <a:pt x="13" y="11"/>
                    <a:pt x="13" y="11"/>
                    <a:pt x="13" y="12"/>
                  </a:cubicBezTo>
                  <a:cubicBezTo>
                    <a:pt x="13" y="12"/>
                    <a:pt x="13" y="13"/>
                    <a:pt x="13" y="13"/>
                  </a:cubicBezTo>
                  <a:cubicBezTo>
                    <a:pt x="13" y="14"/>
                    <a:pt x="13" y="15"/>
                    <a:pt x="13" y="16"/>
                  </a:cubicBezTo>
                  <a:cubicBezTo>
                    <a:pt x="14" y="16"/>
                    <a:pt x="14" y="16"/>
                    <a:pt x="15" y="16"/>
                  </a:cubicBezTo>
                  <a:cubicBezTo>
                    <a:pt x="15" y="16"/>
                    <a:pt x="15" y="16"/>
                    <a:pt x="15" y="16"/>
                  </a:cubicBezTo>
                  <a:cubicBezTo>
                    <a:pt x="15" y="17"/>
                    <a:pt x="15" y="17"/>
                    <a:pt x="15" y="17"/>
                  </a:cubicBezTo>
                  <a:cubicBezTo>
                    <a:pt x="15" y="17"/>
                    <a:pt x="15" y="17"/>
                    <a:pt x="15" y="17"/>
                  </a:cubicBezTo>
                  <a:cubicBezTo>
                    <a:pt x="15" y="17"/>
                    <a:pt x="15" y="17"/>
                    <a:pt x="15" y="17"/>
                  </a:cubicBezTo>
                  <a:cubicBezTo>
                    <a:pt x="15" y="17"/>
                    <a:pt x="14" y="18"/>
                    <a:pt x="14" y="18"/>
                  </a:cubicBezTo>
                  <a:cubicBezTo>
                    <a:pt x="14" y="18"/>
                    <a:pt x="13" y="18"/>
                    <a:pt x="13" y="18"/>
                  </a:cubicBezTo>
                  <a:cubicBezTo>
                    <a:pt x="12" y="18"/>
                    <a:pt x="11" y="17"/>
                    <a:pt x="11" y="15"/>
                  </a:cubicBezTo>
                  <a:cubicBezTo>
                    <a:pt x="10" y="16"/>
                    <a:pt x="10" y="16"/>
                    <a:pt x="10" y="16"/>
                  </a:cubicBezTo>
                  <a:cubicBezTo>
                    <a:pt x="9" y="17"/>
                    <a:pt x="7" y="18"/>
                    <a:pt x="5" y="18"/>
                  </a:cubicBezTo>
                  <a:cubicBezTo>
                    <a:pt x="3" y="18"/>
                    <a:pt x="2" y="18"/>
                    <a:pt x="1" y="17"/>
                  </a:cubicBezTo>
                  <a:cubicBezTo>
                    <a:pt x="0" y="16"/>
                    <a:pt x="0" y="15"/>
                    <a:pt x="0" y="14"/>
                  </a:cubicBezTo>
                  <a:cubicBezTo>
                    <a:pt x="0" y="13"/>
                    <a:pt x="0" y="12"/>
                    <a:pt x="0" y="11"/>
                  </a:cubicBezTo>
                  <a:cubicBezTo>
                    <a:pt x="1" y="10"/>
                    <a:pt x="1" y="10"/>
                    <a:pt x="2" y="10"/>
                  </a:cubicBezTo>
                  <a:cubicBezTo>
                    <a:pt x="3" y="9"/>
                    <a:pt x="4" y="9"/>
                    <a:pt x="7" y="8"/>
                  </a:cubicBezTo>
                  <a:cubicBezTo>
                    <a:pt x="8" y="8"/>
                    <a:pt x="9" y="8"/>
                    <a:pt x="10" y="7"/>
                  </a:cubicBezTo>
                  <a:cubicBezTo>
                    <a:pt x="10" y="7"/>
                    <a:pt x="10" y="7"/>
                    <a:pt x="10" y="7"/>
                  </a:cubicBezTo>
                  <a:cubicBezTo>
                    <a:pt x="11" y="7"/>
                    <a:pt x="11" y="6"/>
                    <a:pt x="11" y="6"/>
                  </a:cubicBezTo>
                  <a:cubicBezTo>
                    <a:pt x="11" y="4"/>
                    <a:pt x="10" y="3"/>
                    <a:pt x="9" y="3"/>
                  </a:cubicBezTo>
                  <a:cubicBezTo>
                    <a:pt x="9" y="2"/>
                    <a:pt x="8" y="1"/>
                    <a:pt x="6" y="1"/>
                  </a:cubicBezTo>
                  <a:cubicBezTo>
                    <a:pt x="4" y="1"/>
                    <a:pt x="3" y="2"/>
                    <a:pt x="2" y="3"/>
                  </a:cubicBezTo>
                  <a:cubicBezTo>
                    <a:pt x="2" y="4"/>
                    <a:pt x="2" y="4"/>
                    <a:pt x="2" y="4"/>
                  </a:cubicBezTo>
                  <a:lnTo>
                    <a:pt x="1" y="4"/>
                  </a:lnTo>
                  <a:close/>
                  <a:moveTo>
                    <a:pt x="11" y="8"/>
                  </a:moveTo>
                  <a:cubicBezTo>
                    <a:pt x="11" y="8"/>
                    <a:pt x="10" y="9"/>
                    <a:pt x="10" y="9"/>
                  </a:cubicBezTo>
                  <a:cubicBezTo>
                    <a:pt x="9" y="9"/>
                    <a:pt x="9" y="9"/>
                    <a:pt x="9" y="9"/>
                  </a:cubicBezTo>
                  <a:cubicBezTo>
                    <a:pt x="8" y="9"/>
                    <a:pt x="7" y="9"/>
                    <a:pt x="6" y="10"/>
                  </a:cubicBezTo>
                  <a:cubicBezTo>
                    <a:pt x="5" y="10"/>
                    <a:pt x="4" y="10"/>
                    <a:pt x="4" y="11"/>
                  </a:cubicBezTo>
                  <a:cubicBezTo>
                    <a:pt x="3" y="11"/>
                    <a:pt x="3" y="12"/>
                    <a:pt x="3" y="13"/>
                  </a:cubicBezTo>
                  <a:cubicBezTo>
                    <a:pt x="3" y="15"/>
                    <a:pt x="4" y="16"/>
                    <a:pt x="6" y="16"/>
                  </a:cubicBezTo>
                  <a:cubicBezTo>
                    <a:pt x="8" y="16"/>
                    <a:pt x="9" y="16"/>
                    <a:pt x="9" y="15"/>
                  </a:cubicBezTo>
                  <a:cubicBezTo>
                    <a:pt x="10" y="15"/>
                    <a:pt x="10" y="14"/>
                    <a:pt x="10" y="14"/>
                  </a:cubicBezTo>
                  <a:cubicBezTo>
                    <a:pt x="10" y="14"/>
                    <a:pt x="10" y="14"/>
                    <a:pt x="10" y="14"/>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64" name="Freeform 20"/>
            <p:cNvSpPr>
              <a:spLocks/>
            </p:cNvSpPr>
            <p:nvPr/>
          </p:nvSpPr>
          <p:spPr bwMode="auto">
            <a:xfrm>
              <a:off x="2817813" y="3040063"/>
              <a:ext cx="26988" cy="258763"/>
            </a:xfrm>
            <a:custGeom>
              <a:avLst/>
              <a:gdLst>
                <a:gd name="T0" fmla="*/ 3 w 3"/>
                <a:gd name="T1" fmla="*/ 23 h 28"/>
                <a:gd name="T2" fmla="*/ 3 w 3"/>
                <a:gd name="T3" fmla="*/ 27 h 28"/>
                <a:gd name="T4" fmla="*/ 3 w 3"/>
                <a:gd name="T5" fmla="*/ 28 h 28"/>
                <a:gd name="T6" fmla="*/ 2 w 3"/>
                <a:gd name="T7" fmla="*/ 28 h 28"/>
                <a:gd name="T8" fmla="*/ 0 w 3"/>
                <a:gd name="T9" fmla="*/ 28 h 28"/>
                <a:gd name="T10" fmla="*/ 0 w 3"/>
                <a:gd name="T11" fmla="*/ 27 h 28"/>
                <a:gd name="T12" fmla="*/ 0 w 3"/>
                <a:gd name="T13" fmla="*/ 18 h 28"/>
                <a:gd name="T14" fmla="*/ 0 w 3"/>
                <a:gd name="T15" fmla="*/ 4 h 28"/>
                <a:gd name="T16" fmla="*/ 0 w 3"/>
                <a:gd name="T17" fmla="*/ 0 h 28"/>
                <a:gd name="T18" fmla="*/ 0 w 3"/>
                <a:gd name="T19" fmla="*/ 0 h 28"/>
                <a:gd name="T20" fmla="*/ 1 w 3"/>
                <a:gd name="T21" fmla="*/ 0 h 28"/>
                <a:gd name="T22" fmla="*/ 3 w 3"/>
                <a:gd name="T23" fmla="*/ 0 h 28"/>
                <a:gd name="T24" fmla="*/ 3 w 3"/>
                <a:gd name="T25" fmla="*/ 0 h 28"/>
                <a:gd name="T26" fmla="*/ 3 w 3"/>
                <a:gd name="T27" fmla="*/ 1 h 28"/>
                <a:gd name="T28" fmla="*/ 3 w 3"/>
                <a:gd name="T29" fmla="*/ 9 h 28"/>
                <a:gd name="T30" fmla="*/ 3 w 3"/>
                <a:gd name="T3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28">
                  <a:moveTo>
                    <a:pt x="3" y="23"/>
                  </a:moveTo>
                  <a:cubicBezTo>
                    <a:pt x="3" y="27"/>
                    <a:pt x="3" y="27"/>
                    <a:pt x="3" y="27"/>
                  </a:cubicBezTo>
                  <a:cubicBezTo>
                    <a:pt x="3" y="28"/>
                    <a:pt x="3" y="28"/>
                    <a:pt x="3" y="28"/>
                  </a:cubicBezTo>
                  <a:cubicBezTo>
                    <a:pt x="2" y="28"/>
                    <a:pt x="2" y="28"/>
                    <a:pt x="2" y="28"/>
                  </a:cubicBezTo>
                  <a:cubicBezTo>
                    <a:pt x="1" y="28"/>
                    <a:pt x="0" y="28"/>
                    <a:pt x="0" y="28"/>
                  </a:cubicBezTo>
                  <a:cubicBezTo>
                    <a:pt x="0" y="27"/>
                    <a:pt x="0" y="27"/>
                    <a:pt x="0" y="27"/>
                  </a:cubicBezTo>
                  <a:cubicBezTo>
                    <a:pt x="0" y="18"/>
                    <a:pt x="0" y="18"/>
                    <a:pt x="0" y="18"/>
                  </a:cubicBezTo>
                  <a:cubicBezTo>
                    <a:pt x="0" y="4"/>
                    <a:pt x="0" y="4"/>
                    <a:pt x="0" y="4"/>
                  </a:cubicBezTo>
                  <a:cubicBezTo>
                    <a:pt x="0" y="0"/>
                    <a:pt x="0" y="0"/>
                    <a:pt x="0" y="0"/>
                  </a:cubicBezTo>
                  <a:cubicBezTo>
                    <a:pt x="0" y="0"/>
                    <a:pt x="0" y="0"/>
                    <a:pt x="0" y="0"/>
                  </a:cubicBezTo>
                  <a:cubicBezTo>
                    <a:pt x="1" y="0"/>
                    <a:pt x="1" y="0"/>
                    <a:pt x="1" y="0"/>
                  </a:cubicBezTo>
                  <a:cubicBezTo>
                    <a:pt x="3" y="0"/>
                    <a:pt x="3" y="0"/>
                    <a:pt x="3" y="0"/>
                  </a:cubicBezTo>
                  <a:cubicBezTo>
                    <a:pt x="3" y="0"/>
                    <a:pt x="3" y="0"/>
                    <a:pt x="3" y="0"/>
                  </a:cubicBezTo>
                  <a:cubicBezTo>
                    <a:pt x="3" y="1"/>
                    <a:pt x="3" y="1"/>
                    <a:pt x="3" y="1"/>
                  </a:cubicBezTo>
                  <a:cubicBezTo>
                    <a:pt x="3" y="9"/>
                    <a:pt x="3" y="9"/>
                    <a:pt x="3" y="9"/>
                  </a:cubicBezTo>
                  <a:lnTo>
                    <a:pt x="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65" name="Freeform 21"/>
            <p:cNvSpPr>
              <a:spLocks noEditPoints="1"/>
            </p:cNvSpPr>
            <p:nvPr/>
          </p:nvSpPr>
          <p:spPr bwMode="auto">
            <a:xfrm>
              <a:off x="166688" y="3448051"/>
              <a:ext cx="147638" cy="258763"/>
            </a:xfrm>
            <a:custGeom>
              <a:avLst/>
              <a:gdLst>
                <a:gd name="T0" fmla="*/ 13 w 16"/>
                <a:gd name="T1" fmla="*/ 7 h 28"/>
                <a:gd name="T2" fmla="*/ 13 w 16"/>
                <a:gd name="T3" fmla="*/ 1 h 28"/>
                <a:gd name="T4" fmla="*/ 13 w 16"/>
                <a:gd name="T5" fmla="*/ 0 h 28"/>
                <a:gd name="T6" fmla="*/ 14 w 16"/>
                <a:gd name="T7" fmla="*/ 0 h 28"/>
                <a:gd name="T8" fmla="*/ 15 w 16"/>
                <a:gd name="T9" fmla="*/ 0 h 28"/>
                <a:gd name="T10" fmla="*/ 16 w 16"/>
                <a:gd name="T11" fmla="*/ 0 h 28"/>
                <a:gd name="T12" fmla="*/ 16 w 16"/>
                <a:gd name="T13" fmla="*/ 1 h 28"/>
                <a:gd name="T14" fmla="*/ 16 w 16"/>
                <a:gd name="T15" fmla="*/ 1 h 28"/>
                <a:gd name="T16" fmla="*/ 16 w 16"/>
                <a:gd name="T17" fmla="*/ 4 h 28"/>
                <a:gd name="T18" fmla="*/ 16 w 16"/>
                <a:gd name="T19" fmla="*/ 28 h 28"/>
                <a:gd name="T20" fmla="*/ 16 w 16"/>
                <a:gd name="T21" fmla="*/ 28 h 28"/>
                <a:gd name="T22" fmla="*/ 15 w 16"/>
                <a:gd name="T23" fmla="*/ 28 h 28"/>
                <a:gd name="T24" fmla="*/ 13 w 16"/>
                <a:gd name="T25" fmla="*/ 28 h 28"/>
                <a:gd name="T26" fmla="*/ 14 w 16"/>
                <a:gd name="T27" fmla="*/ 24 h 28"/>
                <a:gd name="T28" fmla="*/ 13 w 16"/>
                <a:gd name="T29" fmla="*/ 24 h 28"/>
                <a:gd name="T30" fmla="*/ 7 w 16"/>
                <a:gd name="T31" fmla="*/ 28 h 28"/>
                <a:gd name="T32" fmla="*/ 4 w 16"/>
                <a:gd name="T33" fmla="*/ 27 h 28"/>
                <a:gd name="T34" fmla="*/ 2 w 16"/>
                <a:gd name="T35" fmla="*/ 26 h 28"/>
                <a:gd name="T36" fmla="*/ 0 w 16"/>
                <a:gd name="T37" fmla="*/ 19 h 28"/>
                <a:gd name="T38" fmla="*/ 2 w 16"/>
                <a:gd name="T39" fmla="*/ 13 h 28"/>
                <a:gd name="T40" fmla="*/ 8 w 16"/>
                <a:gd name="T41" fmla="*/ 10 h 28"/>
                <a:gd name="T42" fmla="*/ 13 w 16"/>
                <a:gd name="T43" fmla="*/ 14 h 28"/>
                <a:gd name="T44" fmla="*/ 13 w 16"/>
                <a:gd name="T45" fmla="*/ 13 h 28"/>
                <a:gd name="T46" fmla="*/ 13 w 16"/>
                <a:gd name="T47" fmla="*/ 7 h 28"/>
                <a:gd name="T48" fmla="*/ 3 w 16"/>
                <a:gd name="T49" fmla="*/ 23 h 28"/>
                <a:gd name="T50" fmla="*/ 5 w 16"/>
                <a:gd name="T51" fmla="*/ 26 h 28"/>
                <a:gd name="T52" fmla="*/ 8 w 16"/>
                <a:gd name="T53" fmla="*/ 27 h 28"/>
                <a:gd name="T54" fmla="*/ 12 w 16"/>
                <a:gd name="T55" fmla="*/ 24 h 28"/>
                <a:gd name="T56" fmla="*/ 13 w 16"/>
                <a:gd name="T57" fmla="*/ 19 h 28"/>
                <a:gd name="T58" fmla="*/ 12 w 16"/>
                <a:gd name="T59" fmla="*/ 14 h 28"/>
                <a:gd name="T60" fmla="*/ 9 w 16"/>
                <a:gd name="T61" fmla="*/ 11 h 28"/>
                <a:gd name="T62" fmla="*/ 3 w 16"/>
                <a:gd name="T63" fmla="*/ 20 h 28"/>
                <a:gd name="T64" fmla="*/ 3 w 16"/>
                <a:gd name="T65"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28">
                  <a:moveTo>
                    <a:pt x="13" y="7"/>
                  </a:moveTo>
                  <a:cubicBezTo>
                    <a:pt x="13" y="1"/>
                    <a:pt x="13" y="1"/>
                    <a:pt x="13" y="1"/>
                  </a:cubicBezTo>
                  <a:cubicBezTo>
                    <a:pt x="13" y="0"/>
                    <a:pt x="13" y="0"/>
                    <a:pt x="13" y="0"/>
                  </a:cubicBezTo>
                  <a:cubicBezTo>
                    <a:pt x="14" y="0"/>
                    <a:pt x="14" y="0"/>
                    <a:pt x="14" y="0"/>
                  </a:cubicBezTo>
                  <a:cubicBezTo>
                    <a:pt x="14" y="0"/>
                    <a:pt x="14" y="0"/>
                    <a:pt x="15" y="0"/>
                  </a:cubicBezTo>
                  <a:cubicBezTo>
                    <a:pt x="15" y="0"/>
                    <a:pt x="16" y="0"/>
                    <a:pt x="16" y="0"/>
                  </a:cubicBezTo>
                  <a:cubicBezTo>
                    <a:pt x="16" y="0"/>
                    <a:pt x="16" y="0"/>
                    <a:pt x="16" y="1"/>
                  </a:cubicBezTo>
                  <a:cubicBezTo>
                    <a:pt x="16" y="1"/>
                    <a:pt x="16" y="1"/>
                    <a:pt x="16" y="1"/>
                  </a:cubicBezTo>
                  <a:cubicBezTo>
                    <a:pt x="16" y="4"/>
                    <a:pt x="16" y="4"/>
                    <a:pt x="16" y="4"/>
                  </a:cubicBezTo>
                  <a:cubicBezTo>
                    <a:pt x="16" y="28"/>
                    <a:pt x="16" y="28"/>
                    <a:pt x="16" y="28"/>
                  </a:cubicBezTo>
                  <a:cubicBezTo>
                    <a:pt x="16" y="28"/>
                    <a:pt x="16" y="28"/>
                    <a:pt x="16" y="28"/>
                  </a:cubicBezTo>
                  <a:cubicBezTo>
                    <a:pt x="15" y="28"/>
                    <a:pt x="15" y="28"/>
                    <a:pt x="15" y="28"/>
                  </a:cubicBezTo>
                  <a:cubicBezTo>
                    <a:pt x="14" y="28"/>
                    <a:pt x="14" y="28"/>
                    <a:pt x="13" y="28"/>
                  </a:cubicBezTo>
                  <a:cubicBezTo>
                    <a:pt x="14" y="24"/>
                    <a:pt x="14" y="24"/>
                    <a:pt x="14" y="24"/>
                  </a:cubicBezTo>
                  <a:cubicBezTo>
                    <a:pt x="13" y="24"/>
                    <a:pt x="13" y="24"/>
                    <a:pt x="13" y="24"/>
                  </a:cubicBezTo>
                  <a:cubicBezTo>
                    <a:pt x="12" y="27"/>
                    <a:pt x="10" y="28"/>
                    <a:pt x="7" y="28"/>
                  </a:cubicBezTo>
                  <a:cubicBezTo>
                    <a:pt x="6" y="28"/>
                    <a:pt x="5" y="28"/>
                    <a:pt x="4" y="27"/>
                  </a:cubicBezTo>
                  <a:cubicBezTo>
                    <a:pt x="3" y="27"/>
                    <a:pt x="3" y="27"/>
                    <a:pt x="2" y="26"/>
                  </a:cubicBezTo>
                  <a:cubicBezTo>
                    <a:pt x="0" y="24"/>
                    <a:pt x="0" y="22"/>
                    <a:pt x="0" y="19"/>
                  </a:cubicBezTo>
                  <a:cubicBezTo>
                    <a:pt x="0" y="17"/>
                    <a:pt x="0" y="14"/>
                    <a:pt x="2" y="13"/>
                  </a:cubicBezTo>
                  <a:cubicBezTo>
                    <a:pt x="3" y="11"/>
                    <a:pt x="5" y="10"/>
                    <a:pt x="8" y="10"/>
                  </a:cubicBezTo>
                  <a:cubicBezTo>
                    <a:pt x="10" y="10"/>
                    <a:pt x="12" y="11"/>
                    <a:pt x="13" y="14"/>
                  </a:cubicBezTo>
                  <a:cubicBezTo>
                    <a:pt x="13" y="13"/>
                    <a:pt x="13" y="13"/>
                    <a:pt x="13" y="13"/>
                  </a:cubicBezTo>
                  <a:lnTo>
                    <a:pt x="13" y="7"/>
                  </a:lnTo>
                  <a:close/>
                  <a:moveTo>
                    <a:pt x="3" y="23"/>
                  </a:moveTo>
                  <a:cubicBezTo>
                    <a:pt x="4" y="24"/>
                    <a:pt x="4" y="25"/>
                    <a:pt x="5" y="26"/>
                  </a:cubicBezTo>
                  <a:cubicBezTo>
                    <a:pt x="6" y="26"/>
                    <a:pt x="7" y="27"/>
                    <a:pt x="8" y="27"/>
                  </a:cubicBezTo>
                  <a:cubicBezTo>
                    <a:pt x="10" y="27"/>
                    <a:pt x="11" y="26"/>
                    <a:pt x="12" y="24"/>
                  </a:cubicBezTo>
                  <a:cubicBezTo>
                    <a:pt x="13" y="23"/>
                    <a:pt x="13" y="21"/>
                    <a:pt x="13" y="19"/>
                  </a:cubicBezTo>
                  <a:cubicBezTo>
                    <a:pt x="13" y="17"/>
                    <a:pt x="13" y="15"/>
                    <a:pt x="12" y="14"/>
                  </a:cubicBezTo>
                  <a:cubicBezTo>
                    <a:pt x="11" y="12"/>
                    <a:pt x="10" y="11"/>
                    <a:pt x="9" y="11"/>
                  </a:cubicBezTo>
                  <a:cubicBezTo>
                    <a:pt x="5" y="11"/>
                    <a:pt x="3" y="14"/>
                    <a:pt x="3" y="20"/>
                  </a:cubicBezTo>
                  <a:cubicBezTo>
                    <a:pt x="3" y="20"/>
                    <a:pt x="3" y="21"/>
                    <a:pt x="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66" name="Freeform 22"/>
            <p:cNvSpPr>
              <a:spLocks noEditPoints="1"/>
            </p:cNvSpPr>
            <p:nvPr/>
          </p:nvSpPr>
          <p:spPr bwMode="auto">
            <a:xfrm>
              <a:off x="350838" y="3540126"/>
              <a:ext cx="147638" cy="166688"/>
            </a:xfrm>
            <a:custGeom>
              <a:avLst/>
              <a:gdLst>
                <a:gd name="T0" fmla="*/ 16 w 16"/>
                <a:gd name="T1" fmla="*/ 9 h 18"/>
                <a:gd name="T2" fmla="*/ 9 w 16"/>
                <a:gd name="T3" fmla="*/ 9 h 18"/>
                <a:gd name="T4" fmla="*/ 3 w 16"/>
                <a:gd name="T5" fmla="*/ 9 h 18"/>
                <a:gd name="T6" fmla="*/ 5 w 16"/>
                <a:gd name="T7" fmla="*/ 14 h 18"/>
                <a:gd name="T8" fmla="*/ 10 w 16"/>
                <a:gd name="T9" fmla="*/ 17 h 18"/>
                <a:gd name="T10" fmla="*/ 13 w 16"/>
                <a:gd name="T11" fmla="*/ 16 h 18"/>
                <a:gd name="T12" fmla="*/ 15 w 16"/>
                <a:gd name="T13" fmla="*/ 14 h 18"/>
                <a:gd name="T14" fmla="*/ 16 w 16"/>
                <a:gd name="T15" fmla="*/ 14 h 18"/>
                <a:gd name="T16" fmla="*/ 15 w 16"/>
                <a:gd name="T17" fmla="*/ 16 h 18"/>
                <a:gd name="T18" fmla="*/ 9 w 16"/>
                <a:gd name="T19" fmla="*/ 18 h 18"/>
                <a:gd name="T20" fmla="*/ 6 w 16"/>
                <a:gd name="T21" fmla="*/ 18 h 18"/>
                <a:gd name="T22" fmla="*/ 4 w 16"/>
                <a:gd name="T23" fmla="*/ 17 h 18"/>
                <a:gd name="T24" fmla="*/ 2 w 16"/>
                <a:gd name="T25" fmla="*/ 14 h 18"/>
                <a:gd name="T26" fmla="*/ 0 w 16"/>
                <a:gd name="T27" fmla="*/ 9 h 18"/>
                <a:gd name="T28" fmla="*/ 1 w 16"/>
                <a:gd name="T29" fmla="*/ 5 h 18"/>
                <a:gd name="T30" fmla="*/ 3 w 16"/>
                <a:gd name="T31" fmla="*/ 2 h 18"/>
                <a:gd name="T32" fmla="*/ 9 w 16"/>
                <a:gd name="T33" fmla="*/ 0 h 18"/>
                <a:gd name="T34" fmla="*/ 14 w 16"/>
                <a:gd name="T35" fmla="*/ 2 h 18"/>
                <a:gd name="T36" fmla="*/ 16 w 16"/>
                <a:gd name="T37" fmla="*/ 7 h 18"/>
                <a:gd name="T38" fmla="*/ 16 w 16"/>
                <a:gd name="T39" fmla="*/ 9 h 18"/>
                <a:gd name="T40" fmla="*/ 9 w 16"/>
                <a:gd name="T41" fmla="*/ 1 h 18"/>
                <a:gd name="T42" fmla="*/ 5 w 16"/>
                <a:gd name="T43" fmla="*/ 3 h 18"/>
                <a:gd name="T44" fmla="*/ 3 w 16"/>
                <a:gd name="T45" fmla="*/ 7 h 18"/>
                <a:gd name="T46" fmla="*/ 6 w 16"/>
                <a:gd name="T47" fmla="*/ 7 h 18"/>
                <a:gd name="T48" fmla="*/ 8 w 16"/>
                <a:gd name="T49" fmla="*/ 8 h 18"/>
                <a:gd name="T50" fmla="*/ 11 w 16"/>
                <a:gd name="T51" fmla="*/ 7 h 18"/>
                <a:gd name="T52" fmla="*/ 13 w 16"/>
                <a:gd name="T53" fmla="*/ 7 h 18"/>
                <a:gd name="T54" fmla="*/ 9 w 16"/>
                <a:gd name="T5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8">
                  <a:moveTo>
                    <a:pt x="16" y="9"/>
                  </a:moveTo>
                  <a:cubicBezTo>
                    <a:pt x="9" y="9"/>
                    <a:pt x="9" y="9"/>
                    <a:pt x="9" y="9"/>
                  </a:cubicBezTo>
                  <a:cubicBezTo>
                    <a:pt x="3" y="9"/>
                    <a:pt x="3" y="9"/>
                    <a:pt x="3" y="9"/>
                  </a:cubicBezTo>
                  <a:cubicBezTo>
                    <a:pt x="3" y="11"/>
                    <a:pt x="4" y="13"/>
                    <a:pt x="5" y="14"/>
                  </a:cubicBezTo>
                  <a:cubicBezTo>
                    <a:pt x="6" y="16"/>
                    <a:pt x="8" y="17"/>
                    <a:pt x="10" y="17"/>
                  </a:cubicBezTo>
                  <a:cubicBezTo>
                    <a:pt x="11" y="17"/>
                    <a:pt x="12" y="16"/>
                    <a:pt x="13" y="16"/>
                  </a:cubicBezTo>
                  <a:cubicBezTo>
                    <a:pt x="14" y="16"/>
                    <a:pt x="14" y="15"/>
                    <a:pt x="15" y="14"/>
                  </a:cubicBezTo>
                  <a:cubicBezTo>
                    <a:pt x="15" y="14"/>
                    <a:pt x="15" y="14"/>
                    <a:pt x="16" y="14"/>
                  </a:cubicBezTo>
                  <a:cubicBezTo>
                    <a:pt x="15" y="16"/>
                    <a:pt x="15" y="16"/>
                    <a:pt x="15" y="16"/>
                  </a:cubicBezTo>
                  <a:cubicBezTo>
                    <a:pt x="13" y="17"/>
                    <a:pt x="11" y="18"/>
                    <a:pt x="9" y="18"/>
                  </a:cubicBezTo>
                  <a:cubicBezTo>
                    <a:pt x="9" y="18"/>
                    <a:pt x="8" y="18"/>
                    <a:pt x="6" y="18"/>
                  </a:cubicBezTo>
                  <a:cubicBezTo>
                    <a:pt x="5" y="18"/>
                    <a:pt x="4" y="17"/>
                    <a:pt x="4" y="17"/>
                  </a:cubicBezTo>
                  <a:cubicBezTo>
                    <a:pt x="3" y="16"/>
                    <a:pt x="2" y="15"/>
                    <a:pt x="2" y="14"/>
                  </a:cubicBezTo>
                  <a:cubicBezTo>
                    <a:pt x="1" y="13"/>
                    <a:pt x="0" y="11"/>
                    <a:pt x="0" y="9"/>
                  </a:cubicBezTo>
                  <a:cubicBezTo>
                    <a:pt x="0" y="8"/>
                    <a:pt x="0" y="7"/>
                    <a:pt x="1" y="5"/>
                  </a:cubicBezTo>
                  <a:cubicBezTo>
                    <a:pt x="1" y="4"/>
                    <a:pt x="2" y="3"/>
                    <a:pt x="3" y="2"/>
                  </a:cubicBezTo>
                  <a:cubicBezTo>
                    <a:pt x="4" y="1"/>
                    <a:pt x="6" y="0"/>
                    <a:pt x="9" y="0"/>
                  </a:cubicBezTo>
                  <a:cubicBezTo>
                    <a:pt x="11" y="0"/>
                    <a:pt x="13" y="1"/>
                    <a:pt x="14" y="2"/>
                  </a:cubicBezTo>
                  <a:cubicBezTo>
                    <a:pt x="15" y="3"/>
                    <a:pt x="16" y="5"/>
                    <a:pt x="16" y="7"/>
                  </a:cubicBezTo>
                  <a:lnTo>
                    <a:pt x="16" y="9"/>
                  </a:lnTo>
                  <a:close/>
                  <a:moveTo>
                    <a:pt x="9" y="1"/>
                  </a:moveTo>
                  <a:cubicBezTo>
                    <a:pt x="7" y="1"/>
                    <a:pt x="6" y="2"/>
                    <a:pt x="5" y="3"/>
                  </a:cubicBezTo>
                  <a:cubicBezTo>
                    <a:pt x="4" y="4"/>
                    <a:pt x="4" y="6"/>
                    <a:pt x="3" y="7"/>
                  </a:cubicBezTo>
                  <a:cubicBezTo>
                    <a:pt x="4" y="7"/>
                    <a:pt x="5" y="7"/>
                    <a:pt x="6" y="7"/>
                  </a:cubicBezTo>
                  <a:cubicBezTo>
                    <a:pt x="7" y="7"/>
                    <a:pt x="8" y="8"/>
                    <a:pt x="8" y="8"/>
                  </a:cubicBezTo>
                  <a:cubicBezTo>
                    <a:pt x="9" y="8"/>
                    <a:pt x="10" y="7"/>
                    <a:pt x="11" y="7"/>
                  </a:cubicBezTo>
                  <a:cubicBezTo>
                    <a:pt x="12" y="7"/>
                    <a:pt x="13" y="7"/>
                    <a:pt x="13" y="7"/>
                  </a:cubicBezTo>
                  <a:cubicBezTo>
                    <a:pt x="13" y="3"/>
                    <a:pt x="12"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67" name="Freeform 23"/>
            <p:cNvSpPr>
              <a:spLocks/>
            </p:cNvSpPr>
            <p:nvPr/>
          </p:nvSpPr>
          <p:spPr bwMode="auto">
            <a:xfrm>
              <a:off x="655638" y="3465513"/>
              <a:ext cx="203200" cy="241300"/>
            </a:xfrm>
            <a:custGeom>
              <a:avLst/>
              <a:gdLst>
                <a:gd name="T0" fmla="*/ 4 w 22"/>
                <a:gd name="T1" fmla="*/ 13 h 26"/>
                <a:gd name="T2" fmla="*/ 4 w 22"/>
                <a:gd name="T3" fmla="*/ 21 h 26"/>
                <a:gd name="T4" fmla="*/ 4 w 22"/>
                <a:gd name="T5" fmla="*/ 25 h 26"/>
                <a:gd name="T6" fmla="*/ 4 w 22"/>
                <a:gd name="T7" fmla="*/ 26 h 26"/>
                <a:gd name="T8" fmla="*/ 2 w 22"/>
                <a:gd name="T9" fmla="*/ 26 h 26"/>
                <a:gd name="T10" fmla="*/ 1 w 22"/>
                <a:gd name="T11" fmla="*/ 26 h 26"/>
                <a:gd name="T12" fmla="*/ 0 w 22"/>
                <a:gd name="T13" fmla="*/ 26 h 26"/>
                <a:gd name="T14" fmla="*/ 0 w 22"/>
                <a:gd name="T15" fmla="*/ 25 h 26"/>
                <a:gd name="T16" fmla="*/ 1 w 22"/>
                <a:gd name="T17" fmla="*/ 22 h 26"/>
                <a:gd name="T18" fmla="*/ 1 w 22"/>
                <a:gd name="T19" fmla="*/ 13 h 26"/>
                <a:gd name="T20" fmla="*/ 1 w 22"/>
                <a:gd name="T21" fmla="*/ 12 h 26"/>
                <a:gd name="T22" fmla="*/ 1 w 22"/>
                <a:gd name="T23" fmla="*/ 4 h 26"/>
                <a:gd name="T24" fmla="*/ 0 w 22"/>
                <a:gd name="T25" fmla="*/ 0 h 26"/>
                <a:gd name="T26" fmla="*/ 1 w 22"/>
                <a:gd name="T27" fmla="*/ 1 h 26"/>
                <a:gd name="T28" fmla="*/ 2 w 22"/>
                <a:gd name="T29" fmla="*/ 1 h 26"/>
                <a:gd name="T30" fmla="*/ 4 w 22"/>
                <a:gd name="T31" fmla="*/ 0 h 26"/>
                <a:gd name="T32" fmla="*/ 4 w 22"/>
                <a:gd name="T33" fmla="*/ 2 h 26"/>
                <a:gd name="T34" fmla="*/ 4 w 22"/>
                <a:gd name="T35" fmla="*/ 5 h 26"/>
                <a:gd name="T36" fmla="*/ 4 w 22"/>
                <a:gd name="T37" fmla="*/ 11 h 26"/>
                <a:gd name="T38" fmla="*/ 8 w 22"/>
                <a:gd name="T39" fmla="*/ 11 h 26"/>
                <a:gd name="T40" fmla="*/ 19 w 22"/>
                <a:gd name="T41" fmla="*/ 11 h 26"/>
                <a:gd name="T42" fmla="*/ 19 w 22"/>
                <a:gd name="T43" fmla="*/ 3 h 26"/>
                <a:gd name="T44" fmla="*/ 19 w 22"/>
                <a:gd name="T45" fmla="*/ 0 h 26"/>
                <a:gd name="T46" fmla="*/ 20 w 22"/>
                <a:gd name="T47" fmla="*/ 1 h 26"/>
                <a:gd name="T48" fmla="*/ 21 w 22"/>
                <a:gd name="T49" fmla="*/ 1 h 26"/>
                <a:gd name="T50" fmla="*/ 22 w 22"/>
                <a:gd name="T51" fmla="*/ 0 h 26"/>
                <a:gd name="T52" fmla="*/ 22 w 22"/>
                <a:gd name="T53" fmla="*/ 1 h 26"/>
                <a:gd name="T54" fmla="*/ 22 w 22"/>
                <a:gd name="T55" fmla="*/ 2 h 26"/>
                <a:gd name="T56" fmla="*/ 22 w 22"/>
                <a:gd name="T57" fmla="*/ 13 h 26"/>
                <a:gd name="T58" fmla="*/ 22 w 22"/>
                <a:gd name="T59" fmla="*/ 22 h 26"/>
                <a:gd name="T60" fmla="*/ 22 w 22"/>
                <a:gd name="T61" fmla="*/ 26 h 26"/>
                <a:gd name="T62" fmla="*/ 21 w 22"/>
                <a:gd name="T63" fmla="*/ 26 h 26"/>
                <a:gd name="T64" fmla="*/ 21 w 22"/>
                <a:gd name="T65" fmla="*/ 26 h 26"/>
                <a:gd name="T66" fmla="*/ 20 w 22"/>
                <a:gd name="T67" fmla="*/ 26 h 26"/>
                <a:gd name="T68" fmla="*/ 19 w 22"/>
                <a:gd name="T69" fmla="*/ 26 h 26"/>
                <a:gd name="T70" fmla="*/ 19 w 22"/>
                <a:gd name="T71" fmla="*/ 25 h 26"/>
                <a:gd name="T72" fmla="*/ 19 w 22"/>
                <a:gd name="T73" fmla="*/ 21 h 26"/>
                <a:gd name="T74" fmla="*/ 19 w 22"/>
                <a:gd name="T75" fmla="*/ 13 h 26"/>
                <a:gd name="T76" fmla="*/ 4 w 22"/>
                <a:gd name="T7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26">
                  <a:moveTo>
                    <a:pt x="4" y="13"/>
                  </a:moveTo>
                  <a:cubicBezTo>
                    <a:pt x="4" y="21"/>
                    <a:pt x="4" y="21"/>
                    <a:pt x="4" y="21"/>
                  </a:cubicBezTo>
                  <a:cubicBezTo>
                    <a:pt x="4" y="25"/>
                    <a:pt x="4" y="25"/>
                    <a:pt x="4" y="25"/>
                  </a:cubicBezTo>
                  <a:cubicBezTo>
                    <a:pt x="4" y="26"/>
                    <a:pt x="4" y="26"/>
                    <a:pt x="4" y="26"/>
                  </a:cubicBezTo>
                  <a:cubicBezTo>
                    <a:pt x="3" y="26"/>
                    <a:pt x="2" y="26"/>
                    <a:pt x="2" y="26"/>
                  </a:cubicBezTo>
                  <a:cubicBezTo>
                    <a:pt x="2" y="26"/>
                    <a:pt x="2" y="26"/>
                    <a:pt x="1" y="26"/>
                  </a:cubicBezTo>
                  <a:cubicBezTo>
                    <a:pt x="1" y="26"/>
                    <a:pt x="1" y="26"/>
                    <a:pt x="0" y="26"/>
                  </a:cubicBezTo>
                  <a:cubicBezTo>
                    <a:pt x="0" y="26"/>
                    <a:pt x="0" y="25"/>
                    <a:pt x="0" y="25"/>
                  </a:cubicBezTo>
                  <a:cubicBezTo>
                    <a:pt x="1" y="22"/>
                    <a:pt x="1" y="22"/>
                    <a:pt x="1" y="22"/>
                  </a:cubicBezTo>
                  <a:cubicBezTo>
                    <a:pt x="1" y="13"/>
                    <a:pt x="1" y="13"/>
                    <a:pt x="1" y="13"/>
                  </a:cubicBezTo>
                  <a:cubicBezTo>
                    <a:pt x="1" y="12"/>
                    <a:pt x="1" y="12"/>
                    <a:pt x="1" y="12"/>
                  </a:cubicBezTo>
                  <a:cubicBezTo>
                    <a:pt x="1" y="4"/>
                    <a:pt x="1" y="4"/>
                    <a:pt x="1" y="4"/>
                  </a:cubicBezTo>
                  <a:cubicBezTo>
                    <a:pt x="0" y="0"/>
                    <a:pt x="0" y="0"/>
                    <a:pt x="0" y="0"/>
                  </a:cubicBezTo>
                  <a:cubicBezTo>
                    <a:pt x="1" y="0"/>
                    <a:pt x="1" y="0"/>
                    <a:pt x="1" y="1"/>
                  </a:cubicBezTo>
                  <a:cubicBezTo>
                    <a:pt x="2" y="1"/>
                    <a:pt x="2" y="1"/>
                    <a:pt x="2" y="1"/>
                  </a:cubicBezTo>
                  <a:cubicBezTo>
                    <a:pt x="3" y="1"/>
                    <a:pt x="3" y="1"/>
                    <a:pt x="4" y="0"/>
                  </a:cubicBezTo>
                  <a:cubicBezTo>
                    <a:pt x="4" y="1"/>
                    <a:pt x="4" y="1"/>
                    <a:pt x="4" y="2"/>
                  </a:cubicBezTo>
                  <a:cubicBezTo>
                    <a:pt x="4" y="5"/>
                    <a:pt x="4" y="5"/>
                    <a:pt x="4" y="5"/>
                  </a:cubicBezTo>
                  <a:cubicBezTo>
                    <a:pt x="4" y="11"/>
                    <a:pt x="4" y="11"/>
                    <a:pt x="4" y="11"/>
                  </a:cubicBezTo>
                  <a:cubicBezTo>
                    <a:pt x="8" y="11"/>
                    <a:pt x="8" y="11"/>
                    <a:pt x="8" y="11"/>
                  </a:cubicBezTo>
                  <a:cubicBezTo>
                    <a:pt x="19" y="11"/>
                    <a:pt x="19" y="11"/>
                    <a:pt x="19" y="11"/>
                  </a:cubicBezTo>
                  <a:cubicBezTo>
                    <a:pt x="19" y="3"/>
                    <a:pt x="19" y="3"/>
                    <a:pt x="19" y="3"/>
                  </a:cubicBezTo>
                  <a:cubicBezTo>
                    <a:pt x="19" y="0"/>
                    <a:pt x="19" y="0"/>
                    <a:pt x="19" y="0"/>
                  </a:cubicBezTo>
                  <a:cubicBezTo>
                    <a:pt x="19" y="0"/>
                    <a:pt x="19" y="0"/>
                    <a:pt x="20" y="1"/>
                  </a:cubicBezTo>
                  <a:cubicBezTo>
                    <a:pt x="20" y="1"/>
                    <a:pt x="20" y="1"/>
                    <a:pt x="21" y="1"/>
                  </a:cubicBezTo>
                  <a:cubicBezTo>
                    <a:pt x="21" y="1"/>
                    <a:pt x="22" y="1"/>
                    <a:pt x="22" y="0"/>
                  </a:cubicBezTo>
                  <a:cubicBezTo>
                    <a:pt x="22" y="1"/>
                    <a:pt x="22" y="1"/>
                    <a:pt x="22" y="1"/>
                  </a:cubicBezTo>
                  <a:cubicBezTo>
                    <a:pt x="22" y="1"/>
                    <a:pt x="22" y="1"/>
                    <a:pt x="22" y="2"/>
                  </a:cubicBezTo>
                  <a:cubicBezTo>
                    <a:pt x="22" y="13"/>
                    <a:pt x="22" y="13"/>
                    <a:pt x="22" y="13"/>
                  </a:cubicBezTo>
                  <a:cubicBezTo>
                    <a:pt x="22" y="22"/>
                    <a:pt x="22" y="22"/>
                    <a:pt x="22" y="22"/>
                  </a:cubicBezTo>
                  <a:cubicBezTo>
                    <a:pt x="22" y="26"/>
                    <a:pt x="22" y="26"/>
                    <a:pt x="22" y="26"/>
                  </a:cubicBezTo>
                  <a:cubicBezTo>
                    <a:pt x="22" y="26"/>
                    <a:pt x="22" y="26"/>
                    <a:pt x="21" y="26"/>
                  </a:cubicBezTo>
                  <a:cubicBezTo>
                    <a:pt x="21" y="26"/>
                    <a:pt x="21" y="26"/>
                    <a:pt x="21" y="26"/>
                  </a:cubicBezTo>
                  <a:cubicBezTo>
                    <a:pt x="20" y="26"/>
                    <a:pt x="20" y="26"/>
                    <a:pt x="20" y="26"/>
                  </a:cubicBezTo>
                  <a:cubicBezTo>
                    <a:pt x="19" y="26"/>
                    <a:pt x="19" y="26"/>
                    <a:pt x="19" y="26"/>
                  </a:cubicBezTo>
                  <a:cubicBezTo>
                    <a:pt x="19" y="26"/>
                    <a:pt x="19" y="25"/>
                    <a:pt x="19" y="25"/>
                  </a:cubicBezTo>
                  <a:cubicBezTo>
                    <a:pt x="19" y="21"/>
                    <a:pt x="19" y="21"/>
                    <a:pt x="19" y="21"/>
                  </a:cubicBezTo>
                  <a:cubicBezTo>
                    <a:pt x="19" y="13"/>
                    <a:pt x="19" y="13"/>
                    <a:pt x="19" y="13"/>
                  </a:cubicBezTo>
                  <a:lnTo>
                    <a:pt x="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68" name="Freeform 24"/>
            <p:cNvSpPr>
              <a:spLocks noEditPoints="1"/>
            </p:cNvSpPr>
            <p:nvPr/>
          </p:nvSpPr>
          <p:spPr bwMode="auto">
            <a:xfrm>
              <a:off x="923925" y="3465513"/>
              <a:ext cx="36513" cy="241300"/>
            </a:xfrm>
            <a:custGeom>
              <a:avLst/>
              <a:gdLst>
                <a:gd name="T0" fmla="*/ 2 w 4"/>
                <a:gd name="T1" fmla="*/ 4 h 26"/>
                <a:gd name="T2" fmla="*/ 1 w 4"/>
                <a:gd name="T3" fmla="*/ 3 h 26"/>
                <a:gd name="T4" fmla="*/ 0 w 4"/>
                <a:gd name="T5" fmla="*/ 2 h 26"/>
                <a:gd name="T6" fmla="*/ 1 w 4"/>
                <a:gd name="T7" fmla="*/ 1 h 26"/>
                <a:gd name="T8" fmla="*/ 2 w 4"/>
                <a:gd name="T9" fmla="*/ 0 h 26"/>
                <a:gd name="T10" fmla="*/ 3 w 4"/>
                <a:gd name="T11" fmla="*/ 1 h 26"/>
                <a:gd name="T12" fmla="*/ 4 w 4"/>
                <a:gd name="T13" fmla="*/ 2 h 26"/>
                <a:gd name="T14" fmla="*/ 3 w 4"/>
                <a:gd name="T15" fmla="*/ 3 h 26"/>
                <a:gd name="T16" fmla="*/ 2 w 4"/>
                <a:gd name="T17" fmla="*/ 4 h 26"/>
                <a:gd name="T18" fmla="*/ 0 w 4"/>
                <a:gd name="T19" fmla="*/ 8 h 26"/>
                <a:gd name="T20" fmla="*/ 2 w 4"/>
                <a:gd name="T21" fmla="*/ 8 h 26"/>
                <a:gd name="T22" fmla="*/ 4 w 4"/>
                <a:gd name="T23" fmla="*/ 8 h 26"/>
                <a:gd name="T24" fmla="*/ 3 w 4"/>
                <a:gd name="T25" fmla="*/ 17 h 26"/>
                <a:gd name="T26" fmla="*/ 3 w 4"/>
                <a:gd name="T27" fmla="*/ 25 h 26"/>
                <a:gd name="T28" fmla="*/ 4 w 4"/>
                <a:gd name="T29" fmla="*/ 26 h 26"/>
                <a:gd name="T30" fmla="*/ 2 w 4"/>
                <a:gd name="T31" fmla="*/ 26 h 26"/>
                <a:gd name="T32" fmla="*/ 0 w 4"/>
                <a:gd name="T33" fmla="*/ 26 h 26"/>
                <a:gd name="T34" fmla="*/ 1 w 4"/>
                <a:gd name="T35" fmla="*/ 17 h 26"/>
                <a:gd name="T36" fmla="*/ 0 w 4"/>
                <a:gd name="T37" fmla="*/ 9 h 26"/>
                <a:gd name="T38" fmla="*/ 0 w 4"/>
                <a:gd name="T3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26">
                  <a:moveTo>
                    <a:pt x="2" y="4"/>
                  </a:moveTo>
                  <a:cubicBezTo>
                    <a:pt x="2" y="4"/>
                    <a:pt x="1" y="4"/>
                    <a:pt x="1" y="3"/>
                  </a:cubicBezTo>
                  <a:cubicBezTo>
                    <a:pt x="0" y="3"/>
                    <a:pt x="0" y="2"/>
                    <a:pt x="0" y="2"/>
                  </a:cubicBezTo>
                  <a:cubicBezTo>
                    <a:pt x="0" y="1"/>
                    <a:pt x="0" y="1"/>
                    <a:pt x="1" y="1"/>
                  </a:cubicBezTo>
                  <a:cubicBezTo>
                    <a:pt x="1" y="0"/>
                    <a:pt x="2" y="0"/>
                    <a:pt x="2" y="0"/>
                  </a:cubicBezTo>
                  <a:cubicBezTo>
                    <a:pt x="3" y="0"/>
                    <a:pt x="3" y="0"/>
                    <a:pt x="3" y="1"/>
                  </a:cubicBezTo>
                  <a:cubicBezTo>
                    <a:pt x="4" y="1"/>
                    <a:pt x="4" y="1"/>
                    <a:pt x="4" y="2"/>
                  </a:cubicBezTo>
                  <a:cubicBezTo>
                    <a:pt x="4" y="2"/>
                    <a:pt x="4" y="3"/>
                    <a:pt x="3" y="3"/>
                  </a:cubicBezTo>
                  <a:cubicBezTo>
                    <a:pt x="3" y="4"/>
                    <a:pt x="3" y="4"/>
                    <a:pt x="2" y="4"/>
                  </a:cubicBezTo>
                  <a:close/>
                  <a:moveTo>
                    <a:pt x="0" y="8"/>
                  </a:moveTo>
                  <a:cubicBezTo>
                    <a:pt x="1" y="8"/>
                    <a:pt x="1" y="8"/>
                    <a:pt x="2" y="8"/>
                  </a:cubicBezTo>
                  <a:cubicBezTo>
                    <a:pt x="3" y="8"/>
                    <a:pt x="3" y="8"/>
                    <a:pt x="4" y="8"/>
                  </a:cubicBezTo>
                  <a:cubicBezTo>
                    <a:pt x="3" y="11"/>
                    <a:pt x="3" y="14"/>
                    <a:pt x="3" y="17"/>
                  </a:cubicBezTo>
                  <a:cubicBezTo>
                    <a:pt x="3" y="20"/>
                    <a:pt x="3" y="23"/>
                    <a:pt x="3" y="25"/>
                  </a:cubicBezTo>
                  <a:cubicBezTo>
                    <a:pt x="4" y="26"/>
                    <a:pt x="4" y="26"/>
                    <a:pt x="4" y="26"/>
                  </a:cubicBezTo>
                  <a:cubicBezTo>
                    <a:pt x="3" y="26"/>
                    <a:pt x="2" y="26"/>
                    <a:pt x="2" y="26"/>
                  </a:cubicBezTo>
                  <a:cubicBezTo>
                    <a:pt x="1" y="26"/>
                    <a:pt x="1" y="26"/>
                    <a:pt x="0" y="26"/>
                  </a:cubicBezTo>
                  <a:cubicBezTo>
                    <a:pt x="0" y="23"/>
                    <a:pt x="1" y="20"/>
                    <a:pt x="1" y="17"/>
                  </a:cubicBezTo>
                  <a:cubicBezTo>
                    <a:pt x="1" y="13"/>
                    <a:pt x="0" y="10"/>
                    <a:pt x="0" y="9"/>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69" name="Freeform 25"/>
            <p:cNvSpPr>
              <a:spLocks noEditPoints="1"/>
            </p:cNvSpPr>
            <p:nvPr/>
          </p:nvSpPr>
          <p:spPr bwMode="auto">
            <a:xfrm>
              <a:off x="996950" y="3448051"/>
              <a:ext cx="157163" cy="258763"/>
            </a:xfrm>
            <a:custGeom>
              <a:avLst/>
              <a:gdLst>
                <a:gd name="T0" fmla="*/ 14 w 17"/>
                <a:gd name="T1" fmla="*/ 7 h 28"/>
                <a:gd name="T2" fmla="*/ 14 w 17"/>
                <a:gd name="T3" fmla="*/ 1 h 28"/>
                <a:gd name="T4" fmla="*/ 14 w 17"/>
                <a:gd name="T5" fmla="*/ 0 h 28"/>
                <a:gd name="T6" fmla="*/ 14 w 17"/>
                <a:gd name="T7" fmla="*/ 0 h 28"/>
                <a:gd name="T8" fmla="*/ 15 w 17"/>
                <a:gd name="T9" fmla="*/ 0 h 28"/>
                <a:gd name="T10" fmla="*/ 17 w 17"/>
                <a:gd name="T11" fmla="*/ 0 h 28"/>
                <a:gd name="T12" fmla="*/ 17 w 17"/>
                <a:gd name="T13" fmla="*/ 1 h 28"/>
                <a:gd name="T14" fmla="*/ 17 w 17"/>
                <a:gd name="T15" fmla="*/ 1 h 28"/>
                <a:gd name="T16" fmla="*/ 17 w 17"/>
                <a:gd name="T17" fmla="*/ 4 h 28"/>
                <a:gd name="T18" fmla="*/ 17 w 17"/>
                <a:gd name="T19" fmla="*/ 28 h 28"/>
                <a:gd name="T20" fmla="*/ 16 w 17"/>
                <a:gd name="T21" fmla="*/ 28 h 28"/>
                <a:gd name="T22" fmla="*/ 16 w 17"/>
                <a:gd name="T23" fmla="*/ 28 h 28"/>
                <a:gd name="T24" fmla="*/ 14 w 17"/>
                <a:gd name="T25" fmla="*/ 28 h 28"/>
                <a:gd name="T26" fmla="*/ 14 w 17"/>
                <a:gd name="T27" fmla="*/ 24 h 28"/>
                <a:gd name="T28" fmla="*/ 14 w 17"/>
                <a:gd name="T29" fmla="*/ 24 h 28"/>
                <a:gd name="T30" fmla="*/ 8 w 17"/>
                <a:gd name="T31" fmla="*/ 28 h 28"/>
                <a:gd name="T32" fmla="*/ 4 w 17"/>
                <a:gd name="T33" fmla="*/ 27 h 28"/>
                <a:gd name="T34" fmla="*/ 2 w 17"/>
                <a:gd name="T35" fmla="*/ 26 h 28"/>
                <a:gd name="T36" fmla="*/ 0 w 17"/>
                <a:gd name="T37" fmla="*/ 19 h 28"/>
                <a:gd name="T38" fmla="*/ 2 w 17"/>
                <a:gd name="T39" fmla="*/ 13 h 28"/>
                <a:gd name="T40" fmla="*/ 8 w 17"/>
                <a:gd name="T41" fmla="*/ 10 h 28"/>
                <a:gd name="T42" fmla="*/ 14 w 17"/>
                <a:gd name="T43" fmla="*/ 14 h 28"/>
                <a:gd name="T44" fmla="*/ 14 w 17"/>
                <a:gd name="T45" fmla="*/ 13 h 28"/>
                <a:gd name="T46" fmla="*/ 14 w 17"/>
                <a:gd name="T47" fmla="*/ 7 h 28"/>
                <a:gd name="T48" fmla="*/ 4 w 17"/>
                <a:gd name="T49" fmla="*/ 23 h 28"/>
                <a:gd name="T50" fmla="*/ 5 w 17"/>
                <a:gd name="T51" fmla="*/ 26 h 28"/>
                <a:gd name="T52" fmla="*/ 9 w 17"/>
                <a:gd name="T53" fmla="*/ 27 h 28"/>
                <a:gd name="T54" fmla="*/ 13 w 17"/>
                <a:gd name="T55" fmla="*/ 24 h 28"/>
                <a:gd name="T56" fmla="*/ 14 w 17"/>
                <a:gd name="T57" fmla="*/ 19 h 28"/>
                <a:gd name="T58" fmla="*/ 13 w 17"/>
                <a:gd name="T59" fmla="*/ 14 h 28"/>
                <a:gd name="T60" fmla="*/ 9 w 17"/>
                <a:gd name="T61" fmla="*/ 11 h 28"/>
                <a:gd name="T62" fmla="*/ 3 w 17"/>
                <a:gd name="T63" fmla="*/ 20 h 28"/>
                <a:gd name="T64" fmla="*/ 4 w 17"/>
                <a:gd name="T65"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28">
                  <a:moveTo>
                    <a:pt x="14" y="7"/>
                  </a:moveTo>
                  <a:cubicBezTo>
                    <a:pt x="14" y="1"/>
                    <a:pt x="14" y="1"/>
                    <a:pt x="14" y="1"/>
                  </a:cubicBezTo>
                  <a:cubicBezTo>
                    <a:pt x="14" y="0"/>
                    <a:pt x="14" y="0"/>
                    <a:pt x="14" y="0"/>
                  </a:cubicBezTo>
                  <a:cubicBezTo>
                    <a:pt x="14" y="0"/>
                    <a:pt x="14" y="0"/>
                    <a:pt x="14" y="0"/>
                  </a:cubicBezTo>
                  <a:cubicBezTo>
                    <a:pt x="14" y="0"/>
                    <a:pt x="15" y="0"/>
                    <a:pt x="15" y="0"/>
                  </a:cubicBezTo>
                  <a:cubicBezTo>
                    <a:pt x="16" y="0"/>
                    <a:pt x="16" y="0"/>
                    <a:pt x="17" y="0"/>
                  </a:cubicBezTo>
                  <a:cubicBezTo>
                    <a:pt x="17" y="0"/>
                    <a:pt x="17" y="0"/>
                    <a:pt x="17" y="1"/>
                  </a:cubicBezTo>
                  <a:cubicBezTo>
                    <a:pt x="17" y="1"/>
                    <a:pt x="17" y="1"/>
                    <a:pt x="17" y="1"/>
                  </a:cubicBezTo>
                  <a:cubicBezTo>
                    <a:pt x="17" y="4"/>
                    <a:pt x="17" y="4"/>
                    <a:pt x="17" y="4"/>
                  </a:cubicBezTo>
                  <a:cubicBezTo>
                    <a:pt x="17" y="28"/>
                    <a:pt x="17" y="28"/>
                    <a:pt x="17" y="28"/>
                  </a:cubicBezTo>
                  <a:cubicBezTo>
                    <a:pt x="16" y="28"/>
                    <a:pt x="16" y="28"/>
                    <a:pt x="16" y="28"/>
                  </a:cubicBezTo>
                  <a:cubicBezTo>
                    <a:pt x="16" y="28"/>
                    <a:pt x="16" y="28"/>
                    <a:pt x="16" y="28"/>
                  </a:cubicBezTo>
                  <a:cubicBezTo>
                    <a:pt x="15" y="28"/>
                    <a:pt x="14" y="28"/>
                    <a:pt x="14" y="28"/>
                  </a:cubicBezTo>
                  <a:cubicBezTo>
                    <a:pt x="14" y="24"/>
                    <a:pt x="14" y="24"/>
                    <a:pt x="14" y="24"/>
                  </a:cubicBezTo>
                  <a:cubicBezTo>
                    <a:pt x="14" y="24"/>
                    <a:pt x="14" y="24"/>
                    <a:pt x="14" y="24"/>
                  </a:cubicBezTo>
                  <a:cubicBezTo>
                    <a:pt x="12" y="27"/>
                    <a:pt x="10" y="28"/>
                    <a:pt x="8" y="28"/>
                  </a:cubicBezTo>
                  <a:cubicBezTo>
                    <a:pt x="7" y="28"/>
                    <a:pt x="6" y="28"/>
                    <a:pt x="4" y="27"/>
                  </a:cubicBezTo>
                  <a:cubicBezTo>
                    <a:pt x="4" y="27"/>
                    <a:pt x="3" y="27"/>
                    <a:pt x="2" y="26"/>
                  </a:cubicBezTo>
                  <a:cubicBezTo>
                    <a:pt x="1" y="24"/>
                    <a:pt x="0" y="22"/>
                    <a:pt x="0" y="19"/>
                  </a:cubicBezTo>
                  <a:cubicBezTo>
                    <a:pt x="0" y="17"/>
                    <a:pt x="1" y="14"/>
                    <a:pt x="2" y="13"/>
                  </a:cubicBezTo>
                  <a:cubicBezTo>
                    <a:pt x="4" y="11"/>
                    <a:pt x="6" y="10"/>
                    <a:pt x="8" y="10"/>
                  </a:cubicBezTo>
                  <a:cubicBezTo>
                    <a:pt x="11" y="10"/>
                    <a:pt x="13" y="11"/>
                    <a:pt x="14" y="14"/>
                  </a:cubicBezTo>
                  <a:cubicBezTo>
                    <a:pt x="14" y="13"/>
                    <a:pt x="14" y="13"/>
                    <a:pt x="14" y="13"/>
                  </a:cubicBezTo>
                  <a:lnTo>
                    <a:pt x="14" y="7"/>
                  </a:lnTo>
                  <a:close/>
                  <a:moveTo>
                    <a:pt x="4" y="23"/>
                  </a:moveTo>
                  <a:cubicBezTo>
                    <a:pt x="4" y="24"/>
                    <a:pt x="5" y="25"/>
                    <a:pt x="5" y="26"/>
                  </a:cubicBezTo>
                  <a:cubicBezTo>
                    <a:pt x="6" y="26"/>
                    <a:pt x="7" y="27"/>
                    <a:pt x="9" y="27"/>
                  </a:cubicBezTo>
                  <a:cubicBezTo>
                    <a:pt x="10" y="27"/>
                    <a:pt x="12" y="26"/>
                    <a:pt x="13" y="24"/>
                  </a:cubicBezTo>
                  <a:cubicBezTo>
                    <a:pt x="14" y="23"/>
                    <a:pt x="14" y="21"/>
                    <a:pt x="14" y="19"/>
                  </a:cubicBezTo>
                  <a:cubicBezTo>
                    <a:pt x="14" y="17"/>
                    <a:pt x="14" y="15"/>
                    <a:pt x="13" y="14"/>
                  </a:cubicBezTo>
                  <a:cubicBezTo>
                    <a:pt x="12" y="12"/>
                    <a:pt x="11" y="11"/>
                    <a:pt x="9" y="11"/>
                  </a:cubicBezTo>
                  <a:cubicBezTo>
                    <a:pt x="5" y="11"/>
                    <a:pt x="3" y="14"/>
                    <a:pt x="3" y="20"/>
                  </a:cubicBezTo>
                  <a:cubicBezTo>
                    <a:pt x="3" y="20"/>
                    <a:pt x="4" y="21"/>
                    <a:pt x="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70" name="Freeform 26"/>
            <p:cNvSpPr>
              <a:spLocks/>
            </p:cNvSpPr>
            <p:nvPr/>
          </p:nvSpPr>
          <p:spPr bwMode="auto">
            <a:xfrm>
              <a:off x="1200150" y="3540126"/>
              <a:ext cx="84138" cy="166688"/>
            </a:xfrm>
            <a:custGeom>
              <a:avLst/>
              <a:gdLst>
                <a:gd name="T0" fmla="*/ 1 w 9"/>
                <a:gd name="T1" fmla="*/ 13 h 18"/>
                <a:gd name="T2" fmla="*/ 0 w 9"/>
                <a:gd name="T3" fmla="*/ 1 h 18"/>
                <a:gd name="T4" fmla="*/ 0 w 9"/>
                <a:gd name="T5" fmla="*/ 0 h 18"/>
                <a:gd name="T6" fmla="*/ 1 w 9"/>
                <a:gd name="T7" fmla="*/ 0 h 18"/>
                <a:gd name="T8" fmla="*/ 3 w 9"/>
                <a:gd name="T9" fmla="*/ 0 h 18"/>
                <a:gd name="T10" fmla="*/ 3 w 9"/>
                <a:gd name="T11" fmla="*/ 3 h 18"/>
                <a:gd name="T12" fmla="*/ 3 w 9"/>
                <a:gd name="T13" fmla="*/ 4 h 18"/>
                <a:gd name="T14" fmla="*/ 3 w 9"/>
                <a:gd name="T15" fmla="*/ 4 h 18"/>
                <a:gd name="T16" fmla="*/ 4 w 9"/>
                <a:gd name="T17" fmla="*/ 3 h 18"/>
                <a:gd name="T18" fmla="*/ 6 w 9"/>
                <a:gd name="T19" fmla="*/ 1 h 18"/>
                <a:gd name="T20" fmla="*/ 9 w 9"/>
                <a:gd name="T21" fmla="*/ 0 h 18"/>
                <a:gd name="T22" fmla="*/ 9 w 9"/>
                <a:gd name="T23" fmla="*/ 0 h 18"/>
                <a:gd name="T24" fmla="*/ 9 w 9"/>
                <a:gd name="T25" fmla="*/ 1 h 18"/>
                <a:gd name="T26" fmla="*/ 9 w 9"/>
                <a:gd name="T27" fmla="*/ 2 h 18"/>
                <a:gd name="T28" fmla="*/ 9 w 9"/>
                <a:gd name="T29" fmla="*/ 3 h 18"/>
                <a:gd name="T30" fmla="*/ 9 w 9"/>
                <a:gd name="T31" fmla="*/ 3 h 18"/>
                <a:gd name="T32" fmla="*/ 9 w 9"/>
                <a:gd name="T33" fmla="*/ 3 h 18"/>
                <a:gd name="T34" fmla="*/ 9 w 9"/>
                <a:gd name="T35" fmla="*/ 3 h 18"/>
                <a:gd name="T36" fmla="*/ 8 w 9"/>
                <a:gd name="T37" fmla="*/ 3 h 18"/>
                <a:gd name="T38" fmla="*/ 7 w 9"/>
                <a:gd name="T39" fmla="*/ 3 h 18"/>
                <a:gd name="T40" fmla="*/ 5 w 9"/>
                <a:gd name="T41" fmla="*/ 4 h 18"/>
                <a:gd name="T42" fmla="*/ 4 w 9"/>
                <a:gd name="T43" fmla="*/ 5 h 18"/>
                <a:gd name="T44" fmla="*/ 3 w 9"/>
                <a:gd name="T45" fmla="*/ 9 h 18"/>
                <a:gd name="T46" fmla="*/ 3 w 9"/>
                <a:gd name="T47" fmla="*/ 14 h 18"/>
                <a:gd name="T48" fmla="*/ 3 w 9"/>
                <a:gd name="T49" fmla="*/ 17 h 18"/>
                <a:gd name="T50" fmla="*/ 3 w 9"/>
                <a:gd name="T51" fmla="*/ 18 h 18"/>
                <a:gd name="T52" fmla="*/ 2 w 9"/>
                <a:gd name="T53" fmla="*/ 18 h 18"/>
                <a:gd name="T54" fmla="*/ 0 w 9"/>
                <a:gd name="T55" fmla="*/ 18 h 18"/>
                <a:gd name="T56" fmla="*/ 0 w 9"/>
                <a:gd name="T57" fmla="*/ 17 h 18"/>
                <a:gd name="T58" fmla="*/ 1 w 9"/>
                <a:gd name="T5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18">
                  <a:moveTo>
                    <a:pt x="1" y="13"/>
                  </a:moveTo>
                  <a:cubicBezTo>
                    <a:pt x="0" y="1"/>
                    <a:pt x="0" y="1"/>
                    <a:pt x="0" y="1"/>
                  </a:cubicBezTo>
                  <a:cubicBezTo>
                    <a:pt x="0" y="0"/>
                    <a:pt x="0" y="0"/>
                    <a:pt x="0" y="0"/>
                  </a:cubicBezTo>
                  <a:cubicBezTo>
                    <a:pt x="1" y="0"/>
                    <a:pt x="1" y="0"/>
                    <a:pt x="1" y="0"/>
                  </a:cubicBezTo>
                  <a:cubicBezTo>
                    <a:pt x="2" y="0"/>
                    <a:pt x="3" y="0"/>
                    <a:pt x="3" y="0"/>
                  </a:cubicBezTo>
                  <a:cubicBezTo>
                    <a:pt x="3" y="3"/>
                    <a:pt x="3" y="3"/>
                    <a:pt x="3" y="3"/>
                  </a:cubicBezTo>
                  <a:cubicBezTo>
                    <a:pt x="3" y="4"/>
                    <a:pt x="3" y="4"/>
                    <a:pt x="3" y="4"/>
                  </a:cubicBezTo>
                  <a:cubicBezTo>
                    <a:pt x="3" y="4"/>
                    <a:pt x="3" y="4"/>
                    <a:pt x="3" y="4"/>
                  </a:cubicBezTo>
                  <a:cubicBezTo>
                    <a:pt x="4" y="3"/>
                    <a:pt x="4" y="3"/>
                    <a:pt x="4" y="3"/>
                  </a:cubicBezTo>
                  <a:cubicBezTo>
                    <a:pt x="4" y="2"/>
                    <a:pt x="5" y="2"/>
                    <a:pt x="6" y="1"/>
                  </a:cubicBezTo>
                  <a:cubicBezTo>
                    <a:pt x="7" y="0"/>
                    <a:pt x="8" y="0"/>
                    <a:pt x="9" y="0"/>
                  </a:cubicBezTo>
                  <a:cubicBezTo>
                    <a:pt x="9" y="0"/>
                    <a:pt x="9" y="0"/>
                    <a:pt x="9" y="0"/>
                  </a:cubicBezTo>
                  <a:cubicBezTo>
                    <a:pt x="9" y="1"/>
                    <a:pt x="9" y="1"/>
                    <a:pt x="9" y="1"/>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8" y="3"/>
                    <a:pt x="8" y="3"/>
                    <a:pt x="8" y="3"/>
                  </a:cubicBezTo>
                  <a:cubicBezTo>
                    <a:pt x="8" y="3"/>
                    <a:pt x="8" y="3"/>
                    <a:pt x="7" y="3"/>
                  </a:cubicBezTo>
                  <a:cubicBezTo>
                    <a:pt x="6" y="3"/>
                    <a:pt x="5" y="3"/>
                    <a:pt x="5" y="4"/>
                  </a:cubicBezTo>
                  <a:cubicBezTo>
                    <a:pt x="4" y="4"/>
                    <a:pt x="4" y="5"/>
                    <a:pt x="4" y="5"/>
                  </a:cubicBezTo>
                  <a:cubicBezTo>
                    <a:pt x="3" y="6"/>
                    <a:pt x="3" y="7"/>
                    <a:pt x="3" y="9"/>
                  </a:cubicBezTo>
                  <a:cubicBezTo>
                    <a:pt x="3" y="14"/>
                    <a:pt x="3" y="14"/>
                    <a:pt x="3" y="14"/>
                  </a:cubicBezTo>
                  <a:cubicBezTo>
                    <a:pt x="3" y="17"/>
                    <a:pt x="3" y="17"/>
                    <a:pt x="3" y="17"/>
                  </a:cubicBezTo>
                  <a:cubicBezTo>
                    <a:pt x="3" y="18"/>
                    <a:pt x="3" y="18"/>
                    <a:pt x="3" y="18"/>
                  </a:cubicBezTo>
                  <a:cubicBezTo>
                    <a:pt x="3" y="18"/>
                    <a:pt x="2" y="18"/>
                    <a:pt x="2" y="18"/>
                  </a:cubicBezTo>
                  <a:cubicBezTo>
                    <a:pt x="1" y="18"/>
                    <a:pt x="1" y="18"/>
                    <a:pt x="0" y="18"/>
                  </a:cubicBezTo>
                  <a:cubicBezTo>
                    <a:pt x="0" y="17"/>
                    <a:pt x="0" y="17"/>
                    <a:pt x="0" y="17"/>
                  </a:cubicBezTo>
                  <a:lnTo>
                    <a:pt x="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71" name="Freeform 27"/>
            <p:cNvSpPr>
              <a:spLocks noEditPoints="1"/>
            </p:cNvSpPr>
            <p:nvPr/>
          </p:nvSpPr>
          <p:spPr bwMode="auto">
            <a:xfrm>
              <a:off x="1301750" y="3540126"/>
              <a:ext cx="166688" cy="166688"/>
            </a:xfrm>
            <a:custGeom>
              <a:avLst/>
              <a:gdLst>
                <a:gd name="T0" fmla="*/ 9 w 18"/>
                <a:gd name="T1" fmla="*/ 0 h 18"/>
                <a:gd name="T2" fmla="*/ 16 w 18"/>
                <a:gd name="T3" fmla="*/ 3 h 18"/>
                <a:gd name="T4" fmla="*/ 18 w 18"/>
                <a:gd name="T5" fmla="*/ 9 h 18"/>
                <a:gd name="T6" fmla="*/ 17 w 18"/>
                <a:gd name="T7" fmla="*/ 14 h 18"/>
                <a:gd name="T8" fmla="*/ 9 w 18"/>
                <a:gd name="T9" fmla="*/ 18 h 18"/>
                <a:gd name="T10" fmla="*/ 5 w 18"/>
                <a:gd name="T11" fmla="*/ 17 h 18"/>
                <a:gd name="T12" fmla="*/ 2 w 18"/>
                <a:gd name="T13" fmla="*/ 15 h 18"/>
                <a:gd name="T14" fmla="*/ 0 w 18"/>
                <a:gd name="T15" fmla="*/ 12 h 18"/>
                <a:gd name="T16" fmla="*/ 0 w 18"/>
                <a:gd name="T17" fmla="*/ 9 h 18"/>
                <a:gd name="T18" fmla="*/ 3 w 18"/>
                <a:gd name="T19" fmla="*/ 2 h 18"/>
                <a:gd name="T20" fmla="*/ 9 w 18"/>
                <a:gd name="T21" fmla="*/ 0 h 18"/>
                <a:gd name="T22" fmla="*/ 13 w 18"/>
                <a:gd name="T23" fmla="*/ 15 h 18"/>
                <a:gd name="T24" fmla="*/ 15 w 18"/>
                <a:gd name="T25" fmla="*/ 11 h 18"/>
                <a:gd name="T26" fmla="*/ 15 w 18"/>
                <a:gd name="T27" fmla="*/ 9 h 18"/>
                <a:gd name="T28" fmla="*/ 13 w 18"/>
                <a:gd name="T29" fmla="*/ 3 h 18"/>
                <a:gd name="T30" fmla="*/ 9 w 18"/>
                <a:gd name="T31" fmla="*/ 1 h 18"/>
                <a:gd name="T32" fmla="*/ 5 w 18"/>
                <a:gd name="T33" fmla="*/ 4 h 18"/>
                <a:gd name="T34" fmla="*/ 3 w 18"/>
                <a:gd name="T35" fmla="*/ 9 h 18"/>
                <a:gd name="T36" fmla="*/ 5 w 18"/>
                <a:gd name="T37" fmla="*/ 15 h 18"/>
                <a:gd name="T38" fmla="*/ 9 w 18"/>
                <a:gd name="T39" fmla="*/ 17 h 18"/>
                <a:gd name="T40" fmla="*/ 13 w 18"/>
                <a:gd name="T4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9" y="0"/>
                  </a:moveTo>
                  <a:cubicBezTo>
                    <a:pt x="12" y="0"/>
                    <a:pt x="14" y="1"/>
                    <a:pt x="16" y="3"/>
                  </a:cubicBezTo>
                  <a:cubicBezTo>
                    <a:pt x="17" y="4"/>
                    <a:pt x="18" y="6"/>
                    <a:pt x="18" y="9"/>
                  </a:cubicBezTo>
                  <a:cubicBezTo>
                    <a:pt x="18" y="11"/>
                    <a:pt x="17" y="12"/>
                    <a:pt x="17" y="14"/>
                  </a:cubicBezTo>
                  <a:cubicBezTo>
                    <a:pt x="15" y="17"/>
                    <a:pt x="12" y="18"/>
                    <a:pt x="9" y="18"/>
                  </a:cubicBezTo>
                  <a:cubicBezTo>
                    <a:pt x="7" y="18"/>
                    <a:pt x="6" y="18"/>
                    <a:pt x="5" y="17"/>
                  </a:cubicBezTo>
                  <a:cubicBezTo>
                    <a:pt x="4" y="17"/>
                    <a:pt x="3" y="16"/>
                    <a:pt x="2" y="15"/>
                  </a:cubicBezTo>
                  <a:cubicBezTo>
                    <a:pt x="1" y="14"/>
                    <a:pt x="1" y="13"/>
                    <a:pt x="0" y="12"/>
                  </a:cubicBezTo>
                  <a:cubicBezTo>
                    <a:pt x="0" y="11"/>
                    <a:pt x="0" y="10"/>
                    <a:pt x="0" y="9"/>
                  </a:cubicBezTo>
                  <a:cubicBezTo>
                    <a:pt x="0" y="6"/>
                    <a:pt x="1" y="4"/>
                    <a:pt x="3" y="2"/>
                  </a:cubicBezTo>
                  <a:cubicBezTo>
                    <a:pt x="4" y="1"/>
                    <a:pt x="7" y="0"/>
                    <a:pt x="9" y="0"/>
                  </a:cubicBezTo>
                  <a:close/>
                  <a:moveTo>
                    <a:pt x="13" y="15"/>
                  </a:moveTo>
                  <a:cubicBezTo>
                    <a:pt x="14" y="14"/>
                    <a:pt x="14" y="12"/>
                    <a:pt x="15" y="11"/>
                  </a:cubicBezTo>
                  <a:cubicBezTo>
                    <a:pt x="15" y="10"/>
                    <a:pt x="15" y="10"/>
                    <a:pt x="15" y="9"/>
                  </a:cubicBezTo>
                  <a:cubicBezTo>
                    <a:pt x="15" y="7"/>
                    <a:pt x="14" y="5"/>
                    <a:pt x="13" y="3"/>
                  </a:cubicBezTo>
                  <a:cubicBezTo>
                    <a:pt x="13" y="2"/>
                    <a:pt x="11" y="1"/>
                    <a:pt x="9" y="1"/>
                  </a:cubicBezTo>
                  <a:cubicBezTo>
                    <a:pt x="7" y="1"/>
                    <a:pt x="6" y="2"/>
                    <a:pt x="5" y="4"/>
                  </a:cubicBezTo>
                  <a:cubicBezTo>
                    <a:pt x="4" y="5"/>
                    <a:pt x="3" y="7"/>
                    <a:pt x="3" y="9"/>
                  </a:cubicBezTo>
                  <a:cubicBezTo>
                    <a:pt x="3" y="11"/>
                    <a:pt x="4" y="13"/>
                    <a:pt x="5" y="15"/>
                  </a:cubicBezTo>
                  <a:cubicBezTo>
                    <a:pt x="6" y="16"/>
                    <a:pt x="7" y="17"/>
                    <a:pt x="9" y="17"/>
                  </a:cubicBezTo>
                  <a:cubicBezTo>
                    <a:pt x="11" y="17"/>
                    <a:pt x="12" y="16"/>
                    <a:pt x="1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72" name="Freeform 28"/>
            <p:cNvSpPr>
              <a:spLocks/>
            </p:cNvSpPr>
            <p:nvPr/>
          </p:nvSpPr>
          <p:spPr bwMode="auto">
            <a:xfrm>
              <a:off x="1497013" y="3540126"/>
              <a:ext cx="138113" cy="166688"/>
            </a:xfrm>
            <a:custGeom>
              <a:avLst/>
              <a:gdLst>
                <a:gd name="T0" fmla="*/ 14 w 15"/>
                <a:gd name="T1" fmla="*/ 4 h 18"/>
                <a:gd name="T2" fmla="*/ 14 w 15"/>
                <a:gd name="T3" fmla="*/ 4 h 18"/>
                <a:gd name="T4" fmla="*/ 13 w 15"/>
                <a:gd name="T5" fmla="*/ 3 h 18"/>
                <a:gd name="T6" fmla="*/ 11 w 15"/>
                <a:gd name="T7" fmla="*/ 2 h 18"/>
                <a:gd name="T8" fmla="*/ 9 w 15"/>
                <a:gd name="T9" fmla="*/ 1 h 18"/>
                <a:gd name="T10" fmla="*/ 5 w 15"/>
                <a:gd name="T11" fmla="*/ 3 h 18"/>
                <a:gd name="T12" fmla="*/ 3 w 15"/>
                <a:gd name="T13" fmla="*/ 9 h 18"/>
                <a:gd name="T14" fmla="*/ 5 w 15"/>
                <a:gd name="T15" fmla="*/ 14 h 18"/>
                <a:gd name="T16" fmla="*/ 7 w 15"/>
                <a:gd name="T17" fmla="*/ 16 h 18"/>
                <a:gd name="T18" fmla="*/ 10 w 15"/>
                <a:gd name="T19" fmla="*/ 17 h 18"/>
                <a:gd name="T20" fmla="*/ 15 w 15"/>
                <a:gd name="T21" fmla="*/ 14 h 18"/>
                <a:gd name="T22" fmla="*/ 15 w 15"/>
                <a:gd name="T23" fmla="*/ 15 h 18"/>
                <a:gd name="T24" fmla="*/ 15 w 15"/>
                <a:gd name="T25" fmla="*/ 16 h 18"/>
                <a:gd name="T26" fmla="*/ 9 w 15"/>
                <a:gd name="T27" fmla="*/ 18 h 18"/>
                <a:gd name="T28" fmla="*/ 1 w 15"/>
                <a:gd name="T29" fmla="*/ 13 h 18"/>
                <a:gd name="T30" fmla="*/ 0 w 15"/>
                <a:gd name="T31" fmla="*/ 9 h 18"/>
                <a:gd name="T32" fmla="*/ 1 w 15"/>
                <a:gd name="T33" fmla="*/ 4 h 18"/>
                <a:gd name="T34" fmla="*/ 4 w 15"/>
                <a:gd name="T35" fmla="*/ 1 h 18"/>
                <a:gd name="T36" fmla="*/ 9 w 15"/>
                <a:gd name="T37" fmla="*/ 0 h 18"/>
                <a:gd name="T38" fmla="*/ 15 w 15"/>
                <a:gd name="T39" fmla="*/ 2 h 18"/>
                <a:gd name="T40" fmla="*/ 14 w 15"/>
                <a:gd name="T4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8">
                  <a:moveTo>
                    <a:pt x="14" y="4"/>
                  </a:moveTo>
                  <a:cubicBezTo>
                    <a:pt x="14" y="4"/>
                    <a:pt x="14" y="4"/>
                    <a:pt x="14" y="4"/>
                  </a:cubicBezTo>
                  <a:cubicBezTo>
                    <a:pt x="14" y="3"/>
                    <a:pt x="13" y="3"/>
                    <a:pt x="13" y="3"/>
                  </a:cubicBezTo>
                  <a:cubicBezTo>
                    <a:pt x="13" y="2"/>
                    <a:pt x="12" y="2"/>
                    <a:pt x="11" y="2"/>
                  </a:cubicBezTo>
                  <a:cubicBezTo>
                    <a:pt x="11" y="1"/>
                    <a:pt x="10" y="1"/>
                    <a:pt x="9" y="1"/>
                  </a:cubicBezTo>
                  <a:cubicBezTo>
                    <a:pt x="7" y="1"/>
                    <a:pt x="6" y="2"/>
                    <a:pt x="5" y="3"/>
                  </a:cubicBezTo>
                  <a:cubicBezTo>
                    <a:pt x="3" y="5"/>
                    <a:pt x="3" y="7"/>
                    <a:pt x="3" y="9"/>
                  </a:cubicBezTo>
                  <a:cubicBezTo>
                    <a:pt x="3" y="11"/>
                    <a:pt x="3" y="13"/>
                    <a:pt x="5" y="14"/>
                  </a:cubicBezTo>
                  <a:cubicBezTo>
                    <a:pt x="5" y="15"/>
                    <a:pt x="6" y="16"/>
                    <a:pt x="7" y="16"/>
                  </a:cubicBezTo>
                  <a:cubicBezTo>
                    <a:pt x="8" y="17"/>
                    <a:pt x="9" y="17"/>
                    <a:pt x="10" y="17"/>
                  </a:cubicBezTo>
                  <a:cubicBezTo>
                    <a:pt x="11" y="17"/>
                    <a:pt x="13" y="16"/>
                    <a:pt x="15" y="14"/>
                  </a:cubicBezTo>
                  <a:cubicBezTo>
                    <a:pt x="15" y="15"/>
                    <a:pt x="15" y="15"/>
                    <a:pt x="15" y="15"/>
                  </a:cubicBezTo>
                  <a:cubicBezTo>
                    <a:pt x="15" y="16"/>
                    <a:pt x="15" y="16"/>
                    <a:pt x="15" y="16"/>
                  </a:cubicBezTo>
                  <a:cubicBezTo>
                    <a:pt x="13" y="18"/>
                    <a:pt x="11" y="18"/>
                    <a:pt x="9" y="18"/>
                  </a:cubicBezTo>
                  <a:cubicBezTo>
                    <a:pt x="5" y="18"/>
                    <a:pt x="2" y="17"/>
                    <a:pt x="1" y="13"/>
                  </a:cubicBezTo>
                  <a:cubicBezTo>
                    <a:pt x="0" y="12"/>
                    <a:pt x="0" y="11"/>
                    <a:pt x="0" y="9"/>
                  </a:cubicBezTo>
                  <a:cubicBezTo>
                    <a:pt x="0" y="7"/>
                    <a:pt x="0" y="6"/>
                    <a:pt x="1" y="4"/>
                  </a:cubicBezTo>
                  <a:cubicBezTo>
                    <a:pt x="2" y="3"/>
                    <a:pt x="3" y="2"/>
                    <a:pt x="4" y="1"/>
                  </a:cubicBezTo>
                  <a:cubicBezTo>
                    <a:pt x="6" y="0"/>
                    <a:pt x="7" y="0"/>
                    <a:pt x="9" y="0"/>
                  </a:cubicBezTo>
                  <a:cubicBezTo>
                    <a:pt x="12" y="0"/>
                    <a:pt x="13" y="1"/>
                    <a:pt x="15" y="2"/>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73" name="Freeform 29"/>
            <p:cNvSpPr>
              <a:spLocks noEditPoints="1"/>
            </p:cNvSpPr>
            <p:nvPr/>
          </p:nvSpPr>
          <p:spPr bwMode="auto">
            <a:xfrm>
              <a:off x="1662113" y="3540126"/>
              <a:ext cx="147638" cy="166688"/>
            </a:xfrm>
            <a:custGeom>
              <a:avLst/>
              <a:gdLst>
                <a:gd name="T0" fmla="*/ 2 w 16"/>
                <a:gd name="T1" fmla="*/ 4 h 18"/>
                <a:gd name="T2" fmla="*/ 2 w 16"/>
                <a:gd name="T3" fmla="*/ 2 h 18"/>
                <a:gd name="T4" fmla="*/ 8 w 16"/>
                <a:gd name="T5" fmla="*/ 0 h 18"/>
                <a:gd name="T6" fmla="*/ 12 w 16"/>
                <a:gd name="T7" fmla="*/ 2 h 18"/>
                <a:gd name="T8" fmla="*/ 14 w 16"/>
                <a:gd name="T9" fmla="*/ 4 h 18"/>
                <a:gd name="T10" fmla="*/ 14 w 16"/>
                <a:gd name="T11" fmla="*/ 6 h 18"/>
                <a:gd name="T12" fmla="*/ 14 w 16"/>
                <a:gd name="T13" fmla="*/ 11 h 18"/>
                <a:gd name="T14" fmla="*/ 14 w 16"/>
                <a:gd name="T15" fmla="*/ 12 h 18"/>
                <a:gd name="T16" fmla="*/ 14 w 16"/>
                <a:gd name="T17" fmla="*/ 13 h 18"/>
                <a:gd name="T18" fmla="*/ 14 w 16"/>
                <a:gd name="T19" fmla="*/ 16 h 18"/>
                <a:gd name="T20" fmla="*/ 15 w 16"/>
                <a:gd name="T21" fmla="*/ 17 h 18"/>
                <a:gd name="T22" fmla="*/ 16 w 16"/>
                <a:gd name="T23" fmla="*/ 16 h 18"/>
                <a:gd name="T24" fmla="*/ 16 w 16"/>
                <a:gd name="T25" fmla="*/ 17 h 18"/>
                <a:gd name="T26" fmla="*/ 16 w 16"/>
                <a:gd name="T27" fmla="*/ 17 h 18"/>
                <a:gd name="T28" fmla="*/ 15 w 16"/>
                <a:gd name="T29" fmla="*/ 17 h 18"/>
                <a:gd name="T30" fmla="*/ 15 w 16"/>
                <a:gd name="T31" fmla="*/ 18 h 18"/>
                <a:gd name="T32" fmla="*/ 14 w 16"/>
                <a:gd name="T33" fmla="*/ 18 h 18"/>
                <a:gd name="T34" fmla="*/ 11 w 16"/>
                <a:gd name="T35" fmla="*/ 15 h 18"/>
                <a:gd name="T36" fmla="*/ 11 w 16"/>
                <a:gd name="T37" fmla="*/ 16 h 18"/>
                <a:gd name="T38" fmla="*/ 5 w 16"/>
                <a:gd name="T39" fmla="*/ 18 h 18"/>
                <a:gd name="T40" fmla="*/ 2 w 16"/>
                <a:gd name="T41" fmla="*/ 17 h 18"/>
                <a:gd name="T42" fmla="*/ 0 w 16"/>
                <a:gd name="T43" fmla="*/ 14 h 18"/>
                <a:gd name="T44" fmla="*/ 1 w 16"/>
                <a:gd name="T45" fmla="*/ 11 h 18"/>
                <a:gd name="T46" fmla="*/ 3 w 16"/>
                <a:gd name="T47" fmla="*/ 10 h 18"/>
                <a:gd name="T48" fmla="*/ 7 w 16"/>
                <a:gd name="T49" fmla="*/ 8 h 18"/>
                <a:gd name="T50" fmla="*/ 10 w 16"/>
                <a:gd name="T51" fmla="*/ 7 h 18"/>
                <a:gd name="T52" fmla="*/ 11 w 16"/>
                <a:gd name="T53" fmla="*/ 7 h 18"/>
                <a:gd name="T54" fmla="*/ 11 w 16"/>
                <a:gd name="T55" fmla="*/ 6 h 18"/>
                <a:gd name="T56" fmla="*/ 10 w 16"/>
                <a:gd name="T57" fmla="*/ 3 h 18"/>
                <a:gd name="T58" fmla="*/ 7 w 16"/>
                <a:gd name="T59" fmla="*/ 1 h 18"/>
                <a:gd name="T60" fmla="*/ 3 w 16"/>
                <a:gd name="T61" fmla="*/ 4 h 18"/>
                <a:gd name="T62" fmla="*/ 2 w 16"/>
                <a:gd name="T63" fmla="*/ 4 h 18"/>
                <a:gd name="T64" fmla="*/ 11 w 16"/>
                <a:gd name="T65" fmla="*/ 9 h 18"/>
                <a:gd name="T66" fmla="*/ 11 w 16"/>
                <a:gd name="T67" fmla="*/ 9 h 18"/>
                <a:gd name="T68" fmla="*/ 10 w 16"/>
                <a:gd name="T69" fmla="*/ 9 h 18"/>
                <a:gd name="T70" fmla="*/ 6 w 16"/>
                <a:gd name="T71" fmla="*/ 10 h 18"/>
                <a:gd name="T72" fmla="*/ 4 w 16"/>
                <a:gd name="T73" fmla="*/ 11 h 18"/>
                <a:gd name="T74" fmla="*/ 3 w 16"/>
                <a:gd name="T75" fmla="*/ 13 h 18"/>
                <a:gd name="T76" fmla="*/ 7 w 16"/>
                <a:gd name="T77" fmla="*/ 17 h 18"/>
                <a:gd name="T78" fmla="*/ 10 w 16"/>
                <a:gd name="T79" fmla="*/ 15 h 18"/>
                <a:gd name="T80" fmla="*/ 11 w 16"/>
                <a:gd name="T81" fmla="*/ 14 h 18"/>
                <a:gd name="T82" fmla="*/ 11 w 16"/>
                <a:gd name="T83" fmla="*/ 14 h 18"/>
                <a:gd name="T84" fmla="*/ 11 w 16"/>
                <a:gd name="T8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18">
                  <a:moveTo>
                    <a:pt x="2" y="4"/>
                  </a:moveTo>
                  <a:cubicBezTo>
                    <a:pt x="2" y="2"/>
                    <a:pt x="2" y="2"/>
                    <a:pt x="2" y="2"/>
                  </a:cubicBezTo>
                  <a:cubicBezTo>
                    <a:pt x="4" y="1"/>
                    <a:pt x="6" y="0"/>
                    <a:pt x="8" y="0"/>
                  </a:cubicBezTo>
                  <a:cubicBezTo>
                    <a:pt x="10" y="0"/>
                    <a:pt x="11" y="0"/>
                    <a:pt x="12" y="2"/>
                  </a:cubicBezTo>
                  <a:cubicBezTo>
                    <a:pt x="13" y="2"/>
                    <a:pt x="14" y="3"/>
                    <a:pt x="14" y="4"/>
                  </a:cubicBezTo>
                  <a:cubicBezTo>
                    <a:pt x="14" y="4"/>
                    <a:pt x="14" y="5"/>
                    <a:pt x="14" y="6"/>
                  </a:cubicBezTo>
                  <a:cubicBezTo>
                    <a:pt x="14" y="11"/>
                    <a:pt x="14" y="11"/>
                    <a:pt x="14" y="11"/>
                  </a:cubicBezTo>
                  <a:cubicBezTo>
                    <a:pt x="14" y="11"/>
                    <a:pt x="14" y="11"/>
                    <a:pt x="14" y="12"/>
                  </a:cubicBezTo>
                  <a:cubicBezTo>
                    <a:pt x="14" y="12"/>
                    <a:pt x="14" y="13"/>
                    <a:pt x="14" y="13"/>
                  </a:cubicBezTo>
                  <a:cubicBezTo>
                    <a:pt x="14" y="14"/>
                    <a:pt x="14" y="15"/>
                    <a:pt x="14" y="16"/>
                  </a:cubicBezTo>
                  <a:cubicBezTo>
                    <a:pt x="14" y="16"/>
                    <a:pt x="15" y="17"/>
                    <a:pt x="15" y="17"/>
                  </a:cubicBezTo>
                  <a:cubicBezTo>
                    <a:pt x="15" y="17"/>
                    <a:pt x="16" y="17"/>
                    <a:pt x="16" y="16"/>
                  </a:cubicBezTo>
                  <a:cubicBezTo>
                    <a:pt x="16" y="17"/>
                    <a:pt x="16" y="17"/>
                    <a:pt x="16" y="17"/>
                  </a:cubicBezTo>
                  <a:cubicBezTo>
                    <a:pt x="16" y="17"/>
                    <a:pt x="16" y="17"/>
                    <a:pt x="16" y="17"/>
                  </a:cubicBezTo>
                  <a:cubicBezTo>
                    <a:pt x="16" y="17"/>
                    <a:pt x="15" y="17"/>
                    <a:pt x="15" y="17"/>
                  </a:cubicBezTo>
                  <a:cubicBezTo>
                    <a:pt x="15" y="18"/>
                    <a:pt x="15" y="18"/>
                    <a:pt x="15" y="18"/>
                  </a:cubicBezTo>
                  <a:cubicBezTo>
                    <a:pt x="14" y="18"/>
                    <a:pt x="14" y="18"/>
                    <a:pt x="14" y="18"/>
                  </a:cubicBezTo>
                  <a:cubicBezTo>
                    <a:pt x="12" y="18"/>
                    <a:pt x="11" y="17"/>
                    <a:pt x="11" y="15"/>
                  </a:cubicBezTo>
                  <a:cubicBezTo>
                    <a:pt x="11" y="16"/>
                    <a:pt x="11" y="16"/>
                    <a:pt x="11" y="16"/>
                  </a:cubicBezTo>
                  <a:cubicBezTo>
                    <a:pt x="9" y="17"/>
                    <a:pt x="7" y="18"/>
                    <a:pt x="5" y="18"/>
                  </a:cubicBezTo>
                  <a:cubicBezTo>
                    <a:pt x="4" y="18"/>
                    <a:pt x="3" y="18"/>
                    <a:pt x="2" y="17"/>
                  </a:cubicBezTo>
                  <a:cubicBezTo>
                    <a:pt x="1" y="16"/>
                    <a:pt x="0" y="15"/>
                    <a:pt x="0" y="14"/>
                  </a:cubicBezTo>
                  <a:cubicBezTo>
                    <a:pt x="0" y="13"/>
                    <a:pt x="1" y="12"/>
                    <a:pt x="1" y="11"/>
                  </a:cubicBezTo>
                  <a:cubicBezTo>
                    <a:pt x="1" y="10"/>
                    <a:pt x="2" y="10"/>
                    <a:pt x="3" y="10"/>
                  </a:cubicBezTo>
                  <a:cubicBezTo>
                    <a:pt x="3" y="9"/>
                    <a:pt x="5" y="9"/>
                    <a:pt x="7" y="8"/>
                  </a:cubicBezTo>
                  <a:cubicBezTo>
                    <a:pt x="9" y="8"/>
                    <a:pt x="10" y="8"/>
                    <a:pt x="10" y="7"/>
                  </a:cubicBezTo>
                  <a:cubicBezTo>
                    <a:pt x="11" y="7"/>
                    <a:pt x="11" y="7"/>
                    <a:pt x="11" y="7"/>
                  </a:cubicBezTo>
                  <a:cubicBezTo>
                    <a:pt x="11" y="7"/>
                    <a:pt x="11" y="6"/>
                    <a:pt x="11" y="6"/>
                  </a:cubicBezTo>
                  <a:cubicBezTo>
                    <a:pt x="11" y="4"/>
                    <a:pt x="11" y="3"/>
                    <a:pt x="10" y="3"/>
                  </a:cubicBezTo>
                  <a:cubicBezTo>
                    <a:pt x="9" y="2"/>
                    <a:pt x="8" y="1"/>
                    <a:pt x="7" y="1"/>
                  </a:cubicBezTo>
                  <a:cubicBezTo>
                    <a:pt x="5" y="1"/>
                    <a:pt x="4" y="2"/>
                    <a:pt x="3" y="4"/>
                  </a:cubicBezTo>
                  <a:cubicBezTo>
                    <a:pt x="3" y="4"/>
                    <a:pt x="2" y="4"/>
                    <a:pt x="2" y="4"/>
                  </a:cubicBezTo>
                  <a:close/>
                  <a:moveTo>
                    <a:pt x="11" y="9"/>
                  </a:moveTo>
                  <a:cubicBezTo>
                    <a:pt x="11" y="9"/>
                    <a:pt x="11" y="9"/>
                    <a:pt x="11" y="9"/>
                  </a:cubicBezTo>
                  <a:cubicBezTo>
                    <a:pt x="10" y="9"/>
                    <a:pt x="10" y="9"/>
                    <a:pt x="10" y="9"/>
                  </a:cubicBezTo>
                  <a:cubicBezTo>
                    <a:pt x="8" y="9"/>
                    <a:pt x="7" y="9"/>
                    <a:pt x="6" y="10"/>
                  </a:cubicBezTo>
                  <a:cubicBezTo>
                    <a:pt x="6" y="10"/>
                    <a:pt x="5" y="10"/>
                    <a:pt x="4" y="11"/>
                  </a:cubicBezTo>
                  <a:cubicBezTo>
                    <a:pt x="4" y="11"/>
                    <a:pt x="3" y="12"/>
                    <a:pt x="3" y="13"/>
                  </a:cubicBezTo>
                  <a:cubicBezTo>
                    <a:pt x="3" y="15"/>
                    <a:pt x="5" y="17"/>
                    <a:pt x="7" y="17"/>
                  </a:cubicBezTo>
                  <a:cubicBezTo>
                    <a:pt x="8" y="17"/>
                    <a:pt x="9" y="16"/>
                    <a:pt x="10" y="15"/>
                  </a:cubicBezTo>
                  <a:cubicBezTo>
                    <a:pt x="10" y="15"/>
                    <a:pt x="11" y="14"/>
                    <a:pt x="11" y="14"/>
                  </a:cubicBezTo>
                  <a:cubicBezTo>
                    <a:pt x="11" y="14"/>
                    <a:pt x="11" y="14"/>
                    <a:pt x="11" y="14"/>
                  </a:cubicBezTo>
                  <a:lnTo>
                    <a:pt x="1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74" name="Freeform 30"/>
            <p:cNvSpPr>
              <a:spLocks/>
            </p:cNvSpPr>
            <p:nvPr/>
          </p:nvSpPr>
          <p:spPr bwMode="auto">
            <a:xfrm>
              <a:off x="1847850" y="3540126"/>
              <a:ext cx="82550" cy="166688"/>
            </a:xfrm>
            <a:custGeom>
              <a:avLst/>
              <a:gdLst>
                <a:gd name="T0" fmla="*/ 0 w 9"/>
                <a:gd name="T1" fmla="*/ 13 h 18"/>
                <a:gd name="T2" fmla="*/ 0 w 9"/>
                <a:gd name="T3" fmla="*/ 1 h 18"/>
                <a:gd name="T4" fmla="*/ 0 w 9"/>
                <a:gd name="T5" fmla="*/ 0 h 18"/>
                <a:gd name="T6" fmla="*/ 1 w 9"/>
                <a:gd name="T7" fmla="*/ 0 h 18"/>
                <a:gd name="T8" fmla="*/ 3 w 9"/>
                <a:gd name="T9" fmla="*/ 0 h 18"/>
                <a:gd name="T10" fmla="*/ 3 w 9"/>
                <a:gd name="T11" fmla="*/ 3 h 18"/>
                <a:gd name="T12" fmla="*/ 3 w 9"/>
                <a:gd name="T13" fmla="*/ 4 h 18"/>
                <a:gd name="T14" fmla="*/ 3 w 9"/>
                <a:gd name="T15" fmla="*/ 4 h 18"/>
                <a:gd name="T16" fmla="*/ 3 w 9"/>
                <a:gd name="T17" fmla="*/ 3 h 18"/>
                <a:gd name="T18" fmla="*/ 5 w 9"/>
                <a:gd name="T19" fmla="*/ 1 h 18"/>
                <a:gd name="T20" fmla="*/ 9 w 9"/>
                <a:gd name="T21" fmla="*/ 0 h 18"/>
                <a:gd name="T22" fmla="*/ 9 w 9"/>
                <a:gd name="T23" fmla="*/ 0 h 18"/>
                <a:gd name="T24" fmla="*/ 9 w 9"/>
                <a:gd name="T25" fmla="*/ 1 h 18"/>
                <a:gd name="T26" fmla="*/ 9 w 9"/>
                <a:gd name="T27" fmla="*/ 2 h 18"/>
                <a:gd name="T28" fmla="*/ 9 w 9"/>
                <a:gd name="T29" fmla="*/ 3 h 18"/>
                <a:gd name="T30" fmla="*/ 9 w 9"/>
                <a:gd name="T31" fmla="*/ 3 h 18"/>
                <a:gd name="T32" fmla="*/ 8 w 9"/>
                <a:gd name="T33" fmla="*/ 3 h 18"/>
                <a:gd name="T34" fmla="*/ 8 w 9"/>
                <a:gd name="T35" fmla="*/ 3 h 18"/>
                <a:gd name="T36" fmla="*/ 8 w 9"/>
                <a:gd name="T37" fmla="*/ 3 h 18"/>
                <a:gd name="T38" fmla="*/ 7 w 9"/>
                <a:gd name="T39" fmla="*/ 3 h 18"/>
                <a:gd name="T40" fmla="*/ 4 w 9"/>
                <a:gd name="T41" fmla="*/ 4 h 18"/>
                <a:gd name="T42" fmla="*/ 3 w 9"/>
                <a:gd name="T43" fmla="*/ 5 h 18"/>
                <a:gd name="T44" fmla="*/ 3 w 9"/>
                <a:gd name="T45" fmla="*/ 9 h 18"/>
                <a:gd name="T46" fmla="*/ 3 w 9"/>
                <a:gd name="T47" fmla="*/ 14 h 18"/>
                <a:gd name="T48" fmla="*/ 3 w 9"/>
                <a:gd name="T49" fmla="*/ 17 h 18"/>
                <a:gd name="T50" fmla="*/ 3 w 9"/>
                <a:gd name="T51" fmla="*/ 18 h 18"/>
                <a:gd name="T52" fmla="*/ 1 w 9"/>
                <a:gd name="T53" fmla="*/ 18 h 18"/>
                <a:gd name="T54" fmla="*/ 0 w 9"/>
                <a:gd name="T55" fmla="*/ 18 h 18"/>
                <a:gd name="T56" fmla="*/ 0 w 9"/>
                <a:gd name="T57" fmla="*/ 17 h 18"/>
                <a:gd name="T58" fmla="*/ 0 w 9"/>
                <a:gd name="T5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18">
                  <a:moveTo>
                    <a:pt x="0" y="13"/>
                  </a:moveTo>
                  <a:cubicBezTo>
                    <a:pt x="0" y="1"/>
                    <a:pt x="0" y="1"/>
                    <a:pt x="0" y="1"/>
                  </a:cubicBezTo>
                  <a:cubicBezTo>
                    <a:pt x="0" y="0"/>
                    <a:pt x="0" y="0"/>
                    <a:pt x="0" y="0"/>
                  </a:cubicBezTo>
                  <a:cubicBezTo>
                    <a:pt x="1" y="0"/>
                    <a:pt x="1" y="0"/>
                    <a:pt x="1" y="0"/>
                  </a:cubicBezTo>
                  <a:cubicBezTo>
                    <a:pt x="2" y="0"/>
                    <a:pt x="3" y="0"/>
                    <a:pt x="3" y="0"/>
                  </a:cubicBezTo>
                  <a:cubicBezTo>
                    <a:pt x="3" y="3"/>
                    <a:pt x="3" y="3"/>
                    <a:pt x="3" y="3"/>
                  </a:cubicBezTo>
                  <a:cubicBezTo>
                    <a:pt x="3" y="4"/>
                    <a:pt x="3" y="4"/>
                    <a:pt x="3" y="4"/>
                  </a:cubicBezTo>
                  <a:cubicBezTo>
                    <a:pt x="3" y="4"/>
                    <a:pt x="3" y="4"/>
                    <a:pt x="3" y="4"/>
                  </a:cubicBezTo>
                  <a:cubicBezTo>
                    <a:pt x="3" y="3"/>
                    <a:pt x="3" y="3"/>
                    <a:pt x="3" y="3"/>
                  </a:cubicBezTo>
                  <a:cubicBezTo>
                    <a:pt x="4" y="2"/>
                    <a:pt x="5" y="2"/>
                    <a:pt x="5" y="1"/>
                  </a:cubicBezTo>
                  <a:cubicBezTo>
                    <a:pt x="6" y="0"/>
                    <a:pt x="7" y="0"/>
                    <a:pt x="9" y="0"/>
                  </a:cubicBezTo>
                  <a:cubicBezTo>
                    <a:pt x="9" y="0"/>
                    <a:pt x="9" y="0"/>
                    <a:pt x="9" y="0"/>
                  </a:cubicBezTo>
                  <a:cubicBezTo>
                    <a:pt x="9" y="1"/>
                    <a:pt x="9" y="1"/>
                    <a:pt x="9" y="1"/>
                  </a:cubicBezTo>
                  <a:cubicBezTo>
                    <a:pt x="9" y="2"/>
                    <a:pt x="9" y="2"/>
                    <a:pt x="9" y="2"/>
                  </a:cubicBezTo>
                  <a:cubicBezTo>
                    <a:pt x="9" y="3"/>
                    <a:pt x="9" y="3"/>
                    <a:pt x="9" y="3"/>
                  </a:cubicBezTo>
                  <a:cubicBezTo>
                    <a:pt x="9" y="3"/>
                    <a:pt x="9" y="3"/>
                    <a:pt x="9" y="3"/>
                  </a:cubicBezTo>
                  <a:cubicBezTo>
                    <a:pt x="8" y="3"/>
                    <a:pt x="8" y="3"/>
                    <a:pt x="8" y="3"/>
                  </a:cubicBezTo>
                  <a:cubicBezTo>
                    <a:pt x="8" y="3"/>
                    <a:pt x="8" y="3"/>
                    <a:pt x="8" y="3"/>
                  </a:cubicBezTo>
                  <a:cubicBezTo>
                    <a:pt x="8" y="3"/>
                    <a:pt x="8" y="3"/>
                    <a:pt x="8" y="3"/>
                  </a:cubicBezTo>
                  <a:cubicBezTo>
                    <a:pt x="8" y="3"/>
                    <a:pt x="7" y="3"/>
                    <a:pt x="7" y="3"/>
                  </a:cubicBezTo>
                  <a:cubicBezTo>
                    <a:pt x="6" y="3"/>
                    <a:pt x="5" y="3"/>
                    <a:pt x="4" y="4"/>
                  </a:cubicBezTo>
                  <a:cubicBezTo>
                    <a:pt x="4" y="4"/>
                    <a:pt x="4" y="5"/>
                    <a:pt x="3" y="5"/>
                  </a:cubicBezTo>
                  <a:cubicBezTo>
                    <a:pt x="3" y="6"/>
                    <a:pt x="3" y="7"/>
                    <a:pt x="3" y="9"/>
                  </a:cubicBezTo>
                  <a:cubicBezTo>
                    <a:pt x="3" y="14"/>
                    <a:pt x="3" y="14"/>
                    <a:pt x="3" y="14"/>
                  </a:cubicBezTo>
                  <a:cubicBezTo>
                    <a:pt x="3" y="17"/>
                    <a:pt x="3" y="17"/>
                    <a:pt x="3" y="17"/>
                  </a:cubicBezTo>
                  <a:cubicBezTo>
                    <a:pt x="3" y="18"/>
                    <a:pt x="3" y="18"/>
                    <a:pt x="3" y="18"/>
                  </a:cubicBezTo>
                  <a:cubicBezTo>
                    <a:pt x="3" y="18"/>
                    <a:pt x="2" y="18"/>
                    <a:pt x="1" y="18"/>
                  </a:cubicBezTo>
                  <a:cubicBezTo>
                    <a:pt x="1" y="18"/>
                    <a:pt x="1" y="18"/>
                    <a:pt x="0" y="18"/>
                  </a:cubicBezTo>
                  <a:cubicBezTo>
                    <a:pt x="0" y="17"/>
                    <a:pt x="0" y="17"/>
                    <a:pt x="0" y="1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75" name="Freeform 31"/>
            <p:cNvSpPr>
              <a:spLocks noEditPoints="1"/>
            </p:cNvSpPr>
            <p:nvPr/>
          </p:nvSpPr>
          <p:spPr bwMode="auto">
            <a:xfrm>
              <a:off x="1957388" y="3448051"/>
              <a:ext cx="157163" cy="258763"/>
            </a:xfrm>
            <a:custGeom>
              <a:avLst/>
              <a:gdLst>
                <a:gd name="T0" fmla="*/ 0 w 17"/>
                <a:gd name="T1" fmla="*/ 28 h 28"/>
                <a:gd name="T2" fmla="*/ 0 w 17"/>
                <a:gd name="T3" fmla="*/ 27 h 28"/>
                <a:gd name="T4" fmla="*/ 0 w 17"/>
                <a:gd name="T5" fmla="*/ 27 h 28"/>
                <a:gd name="T6" fmla="*/ 0 w 17"/>
                <a:gd name="T7" fmla="*/ 24 h 28"/>
                <a:gd name="T8" fmla="*/ 0 w 17"/>
                <a:gd name="T9" fmla="*/ 10 h 28"/>
                <a:gd name="T10" fmla="*/ 0 w 17"/>
                <a:gd name="T11" fmla="*/ 1 h 28"/>
                <a:gd name="T12" fmla="*/ 0 w 17"/>
                <a:gd name="T13" fmla="*/ 0 h 28"/>
                <a:gd name="T14" fmla="*/ 1 w 17"/>
                <a:gd name="T15" fmla="*/ 0 h 28"/>
                <a:gd name="T16" fmla="*/ 2 w 17"/>
                <a:gd name="T17" fmla="*/ 0 h 28"/>
                <a:gd name="T18" fmla="*/ 3 w 17"/>
                <a:gd name="T19" fmla="*/ 0 h 28"/>
                <a:gd name="T20" fmla="*/ 3 w 17"/>
                <a:gd name="T21" fmla="*/ 1 h 28"/>
                <a:gd name="T22" fmla="*/ 3 w 17"/>
                <a:gd name="T23" fmla="*/ 1 h 28"/>
                <a:gd name="T24" fmla="*/ 3 w 17"/>
                <a:gd name="T25" fmla="*/ 4 h 28"/>
                <a:gd name="T26" fmla="*/ 3 w 17"/>
                <a:gd name="T27" fmla="*/ 13 h 28"/>
                <a:gd name="T28" fmla="*/ 3 w 17"/>
                <a:gd name="T29" fmla="*/ 14 h 28"/>
                <a:gd name="T30" fmla="*/ 9 w 17"/>
                <a:gd name="T31" fmla="*/ 10 h 28"/>
                <a:gd name="T32" fmla="*/ 12 w 17"/>
                <a:gd name="T33" fmla="*/ 11 h 28"/>
                <a:gd name="T34" fmla="*/ 15 w 17"/>
                <a:gd name="T35" fmla="*/ 13 h 28"/>
                <a:gd name="T36" fmla="*/ 17 w 17"/>
                <a:gd name="T37" fmla="*/ 19 h 28"/>
                <a:gd name="T38" fmla="*/ 16 w 17"/>
                <a:gd name="T39" fmla="*/ 23 h 28"/>
                <a:gd name="T40" fmla="*/ 13 w 17"/>
                <a:gd name="T41" fmla="*/ 27 h 28"/>
                <a:gd name="T42" fmla="*/ 8 w 17"/>
                <a:gd name="T43" fmla="*/ 28 h 28"/>
                <a:gd name="T44" fmla="*/ 3 w 17"/>
                <a:gd name="T45" fmla="*/ 26 h 28"/>
                <a:gd name="T46" fmla="*/ 3 w 17"/>
                <a:gd name="T47" fmla="*/ 26 h 28"/>
                <a:gd name="T48" fmla="*/ 3 w 17"/>
                <a:gd name="T49" fmla="*/ 26 h 28"/>
                <a:gd name="T50" fmla="*/ 0 w 17"/>
                <a:gd name="T51" fmla="*/ 28 h 28"/>
                <a:gd name="T52" fmla="*/ 12 w 17"/>
                <a:gd name="T53" fmla="*/ 14 h 28"/>
                <a:gd name="T54" fmla="*/ 10 w 17"/>
                <a:gd name="T55" fmla="*/ 12 h 28"/>
                <a:gd name="T56" fmla="*/ 8 w 17"/>
                <a:gd name="T57" fmla="*/ 12 h 28"/>
                <a:gd name="T58" fmla="*/ 4 w 17"/>
                <a:gd name="T59" fmla="*/ 15 h 28"/>
                <a:gd name="T60" fmla="*/ 3 w 17"/>
                <a:gd name="T61" fmla="*/ 20 h 28"/>
                <a:gd name="T62" fmla="*/ 4 w 17"/>
                <a:gd name="T63" fmla="*/ 25 h 28"/>
                <a:gd name="T64" fmla="*/ 6 w 17"/>
                <a:gd name="T65" fmla="*/ 26 h 28"/>
                <a:gd name="T66" fmla="*/ 8 w 17"/>
                <a:gd name="T67" fmla="*/ 27 h 28"/>
                <a:gd name="T68" fmla="*/ 12 w 17"/>
                <a:gd name="T69" fmla="*/ 24 h 28"/>
                <a:gd name="T70" fmla="*/ 13 w 17"/>
                <a:gd name="T71" fmla="*/ 19 h 28"/>
                <a:gd name="T72" fmla="*/ 12 w 17"/>
                <a:gd name="T7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28">
                  <a:moveTo>
                    <a:pt x="0" y="28"/>
                  </a:moveTo>
                  <a:cubicBezTo>
                    <a:pt x="0" y="28"/>
                    <a:pt x="0" y="27"/>
                    <a:pt x="0" y="27"/>
                  </a:cubicBezTo>
                  <a:cubicBezTo>
                    <a:pt x="0" y="27"/>
                    <a:pt x="0" y="27"/>
                    <a:pt x="0" y="27"/>
                  </a:cubicBezTo>
                  <a:cubicBezTo>
                    <a:pt x="0" y="24"/>
                    <a:pt x="0" y="24"/>
                    <a:pt x="0" y="24"/>
                  </a:cubicBezTo>
                  <a:cubicBezTo>
                    <a:pt x="0" y="10"/>
                    <a:pt x="0" y="10"/>
                    <a:pt x="0" y="10"/>
                  </a:cubicBezTo>
                  <a:cubicBezTo>
                    <a:pt x="0" y="1"/>
                    <a:pt x="0" y="1"/>
                    <a:pt x="0" y="1"/>
                  </a:cubicBezTo>
                  <a:cubicBezTo>
                    <a:pt x="0" y="0"/>
                    <a:pt x="0" y="0"/>
                    <a:pt x="0" y="0"/>
                  </a:cubicBezTo>
                  <a:cubicBezTo>
                    <a:pt x="0" y="0"/>
                    <a:pt x="0" y="0"/>
                    <a:pt x="1" y="0"/>
                  </a:cubicBezTo>
                  <a:cubicBezTo>
                    <a:pt x="1" y="0"/>
                    <a:pt x="1" y="0"/>
                    <a:pt x="2" y="0"/>
                  </a:cubicBezTo>
                  <a:cubicBezTo>
                    <a:pt x="2" y="0"/>
                    <a:pt x="3" y="0"/>
                    <a:pt x="3" y="0"/>
                  </a:cubicBezTo>
                  <a:cubicBezTo>
                    <a:pt x="3" y="0"/>
                    <a:pt x="3" y="0"/>
                    <a:pt x="3" y="1"/>
                  </a:cubicBezTo>
                  <a:cubicBezTo>
                    <a:pt x="3" y="1"/>
                    <a:pt x="3" y="1"/>
                    <a:pt x="3" y="1"/>
                  </a:cubicBezTo>
                  <a:cubicBezTo>
                    <a:pt x="3" y="4"/>
                    <a:pt x="3" y="4"/>
                    <a:pt x="3" y="4"/>
                  </a:cubicBezTo>
                  <a:cubicBezTo>
                    <a:pt x="3" y="13"/>
                    <a:pt x="3" y="13"/>
                    <a:pt x="3" y="13"/>
                  </a:cubicBezTo>
                  <a:cubicBezTo>
                    <a:pt x="3" y="14"/>
                    <a:pt x="3" y="14"/>
                    <a:pt x="3" y="14"/>
                  </a:cubicBezTo>
                  <a:cubicBezTo>
                    <a:pt x="4" y="11"/>
                    <a:pt x="7" y="10"/>
                    <a:pt x="9" y="10"/>
                  </a:cubicBezTo>
                  <a:cubicBezTo>
                    <a:pt x="10" y="10"/>
                    <a:pt x="11" y="10"/>
                    <a:pt x="12" y="11"/>
                  </a:cubicBezTo>
                  <a:cubicBezTo>
                    <a:pt x="13" y="11"/>
                    <a:pt x="14" y="12"/>
                    <a:pt x="15" y="13"/>
                  </a:cubicBezTo>
                  <a:cubicBezTo>
                    <a:pt x="16" y="14"/>
                    <a:pt x="17" y="16"/>
                    <a:pt x="17" y="19"/>
                  </a:cubicBezTo>
                  <a:cubicBezTo>
                    <a:pt x="17" y="20"/>
                    <a:pt x="16" y="22"/>
                    <a:pt x="16" y="23"/>
                  </a:cubicBezTo>
                  <a:cubicBezTo>
                    <a:pt x="15" y="25"/>
                    <a:pt x="14" y="26"/>
                    <a:pt x="13" y="27"/>
                  </a:cubicBezTo>
                  <a:cubicBezTo>
                    <a:pt x="11" y="28"/>
                    <a:pt x="10" y="28"/>
                    <a:pt x="8" y="28"/>
                  </a:cubicBezTo>
                  <a:cubicBezTo>
                    <a:pt x="6" y="28"/>
                    <a:pt x="5" y="27"/>
                    <a:pt x="3" y="26"/>
                  </a:cubicBezTo>
                  <a:cubicBezTo>
                    <a:pt x="3" y="26"/>
                    <a:pt x="3" y="26"/>
                    <a:pt x="3" y="26"/>
                  </a:cubicBezTo>
                  <a:cubicBezTo>
                    <a:pt x="3" y="26"/>
                    <a:pt x="3" y="26"/>
                    <a:pt x="3" y="26"/>
                  </a:cubicBezTo>
                  <a:cubicBezTo>
                    <a:pt x="3" y="26"/>
                    <a:pt x="2" y="26"/>
                    <a:pt x="0" y="28"/>
                  </a:cubicBezTo>
                  <a:close/>
                  <a:moveTo>
                    <a:pt x="12" y="14"/>
                  </a:moveTo>
                  <a:cubicBezTo>
                    <a:pt x="12" y="13"/>
                    <a:pt x="11" y="13"/>
                    <a:pt x="10" y="12"/>
                  </a:cubicBezTo>
                  <a:cubicBezTo>
                    <a:pt x="10" y="12"/>
                    <a:pt x="9" y="12"/>
                    <a:pt x="8" y="12"/>
                  </a:cubicBezTo>
                  <a:cubicBezTo>
                    <a:pt x="6" y="12"/>
                    <a:pt x="5" y="13"/>
                    <a:pt x="4" y="15"/>
                  </a:cubicBezTo>
                  <a:cubicBezTo>
                    <a:pt x="3" y="16"/>
                    <a:pt x="3" y="18"/>
                    <a:pt x="3" y="20"/>
                  </a:cubicBezTo>
                  <a:cubicBezTo>
                    <a:pt x="3" y="22"/>
                    <a:pt x="3" y="24"/>
                    <a:pt x="4" y="25"/>
                  </a:cubicBezTo>
                  <a:cubicBezTo>
                    <a:pt x="4" y="25"/>
                    <a:pt x="5" y="26"/>
                    <a:pt x="6" y="26"/>
                  </a:cubicBezTo>
                  <a:cubicBezTo>
                    <a:pt x="6" y="27"/>
                    <a:pt x="7" y="27"/>
                    <a:pt x="8" y="27"/>
                  </a:cubicBezTo>
                  <a:cubicBezTo>
                    <a:pt x="10" y="27"/>
                    <a:pt x="11" y="26"/>
                    <a:pt x="12" y="24"/>
                  </a:cubicBezTo>
                  <a:cubicBezTo>
                    <a:pt x="13" y="23"/>
                    <a:pt x="13" y="21"/>
                    <a:pt x="13" y="19"/>
                  </a:cubicBezTo>
                  <a:cubicBezTo>
                    <a:pt x="13" y="17"/>
                    <a:pt x="13" y="15"/>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76" name="Freeform 32"/>
            <p:cNvSpPr>
              <a:spLocks/>
            </p:cNvSpPr>
            <p:nvPr/>
          </p:nvSpPr>
          <p:spPr bwMode="auto">
            <a:xfrm>
              <a:off x="2152650" y="3540126"/>
              <a:ext cx="128588" cy="166688"/>
            </a:xfrm>
            <a:custGeom>
              <a:avLst/>
              <a:gdLst>
                <a:gd name="T0" fmla="*/ 11 w 14"/>
                <a:gd name="T1" fmla="*/ 3 h 18"/>
                <a:gd name="T2" fmla="*/ 11 w 14"/>
                <a:gd name="T3" fmla="*/ 1 h 18"/>
                <a:gd name="T4" fmla="*/ 11 w 14"/>
                <a:gd name="T5" fmla="*/ 0 h 18"/>
                <a:gd name="T6" fmla="*/ 13 w 14"/>
                <a:gd name="T7" fmla="*/ 0 h 18"/>
                <a:gd name="T8" fmla="*/ 14 w 14"/>
                <a:gd name="T9" fmla="*/ 0 h 18"/>
                <a:gd name="T10" fmla="*/ 14 w 14"/>
                <a:gd name="T11" fmla="*/ 5 h 18"/>
                <a:gd name="T12" fmla="*/ 14 w 14"/>
                <a:gd name="T13" fmla="*/ 11 h 18"/>
                <a:gd name="T14" fmla="*/ 14 w 14"/>
                <a:gd name="T15" fmla="*/ 13 h 18"/>
                <a:gd name="T16" fmla="*/ 14 w 14"/>
                <a:gd name="T17" fmla="*/ 15 h 18"/>
                <a:gd name="T18" fmla="*/ 14 w 14"/>
                <a:gd name="T19" fmla="*/ 18 h 18"/>
                <a:gd name="T20" fmla="*/ 13 w 14"/>
                <a:gd name="T21" fmla="*/ 18 h 18"/>
                <a:gd name="T22" fmla="*/ 11 w 14"/>
                <a:gd name="T23" fmla="*/ 18 h 18"/>
                <a:gd name="T24" fmla="*/ 11 w 14"/>
                <a:gd name="T25" fmla="*/ 17 h 18"/>
                <a:gd name="T26" fmla="*/ 11 w 14"/>
                <a:gd name="T27" fmla="*/ 15 h 18"/>
                <a:gd name="T28" fmla="*/ 11 w 14"/>
                <a:gd name="T29" fmla="*/ 14 h 18"/>
                <a:gd name="T30" fmla="*/ 5 w 14"/>
                <a:gd name="T31" fmla="*/ 18 h 18"/>
                <a:gd name="T32" fmla="*/ 1 w 14"/>
                <a:gd name="T33" fmla="*/ 16 h 18"/>
                <a:gd name="T34" fmla="*/ 0 w 14"/>
                <a:gd name="T35" fmla="*/ 14 h 18"/>
                <a:gd name="T36" fmla="*/ 0 w 14"/>
                <a:gd name="T37" fmla="*/ 11 h 18"/>
                <a:gd name="T38" fmla="*/ 0 w 14"/>
                <a:gd name="T39" fmla="*/ 5 h 18"/>
                <a:gd name="T40" fmla="*/ 0 w 14"/>
                <a:gd name="T41" fmla="*/ 2 h 18"/>
                <a:gd name="T42" fmla="*/ 0 w 14"/>
                <a:gd name="T43" fmla="*/ 1 h 18"/>
                <a:gd name="T44" fmla="*/ 0 w 14"/>
                <a:gd name="T45" fmla="*/ 0 h 18"/>
                <a:gd name="T46" fmla="*/ 1 w 14"/>
                <a:gd name="T47" fmla="*/ 0 h 18"/>
                <a:gd name="T48" fmla="*/ 3 w 14"/>
                <a:gd name="T49" fmla="*/ 0 h 18"/>
                <a:gd name="T50" fmla="*/ 3 w 14"/>
                <a:gd name="T51" fmla="*/ 3 h 18"/>
                <a:gd name="T52" fmla="*/ 2 w 14"/>
                <a:gd name="T53" fmla="*/ 10 h 18"/>
                <a:gd name="T54" fmla="*/ 3 w 14"/>
                <a:gd name="T55" fmla="*/ 14 h 18"/>
                <a:gd name="T56" fmla="*/ 7 w 14"/>
                <a:gd name="T57" fmla="*/ 16 h 18"/>
                <a:gd name="T58" fmla="*/ 10 w 14"/>
                <a:gd name="T59" fmla="*/ 15 h 18"/>
                <a:gd name="T60" fmla="*/ 11 w 14"/>
                <a:gd name="T61" fmla="*/ 12 h 18"/>
                <a:gd name="T62" fmla="*/ 11 w 14"/>
                <a:gd name="T63" fmla="*/ 9 h 18"/>
                <a:gd name="T64" fmla="*/ 11 w 14"/>
                <a:gd name="T65"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8">
                  <a:moveTo>
                    <a:pt x="11" y="3"/>
                  </a:moveTo>
                  <a:cubicBezTo>
                    <a:pt x="11" y="1"/>
                    <a:pt x="11" y="1"/>
                    <a:pt x="11" y="1"/>
                  </a:cubicBezTo>
                  <a:cubicBezTo>
                    <a:pt x="11" y="0"/>
                    <a:pt x="11" y="0"/>
                    <a:pt x="11" y="0"/>
                  </a:cubicBezTo>
                  <a:cubicBezTo>
                    <a:pt x="12" y="0"/>
                    <a:pt x="12" y="0"/>
                    <a:pt x="13" y="0"/>
                  </a:cubicBezTo>
                  <a:cubicBezTo>
                    <a:pt x="14" y="0"/>
                    <a:pt x="14" y="0"/>
                    <a:pt x="14" y="0"/>
                  </a:cubicBezTo>
                  <a:cubicBezTo>
                    <a:pt x="14" y="2"/>
                    <a:pt x="14" y="4"/>
                    <a:pt x="14" y="5"/>
                  </a:cubicBezTo>
                  <a:cubicBezTo>
                    <a:pt x="14" y="6"/>
                    <a:pt x="14" y="8"/>
                    <a:pt x="14" y="11"/>
                  </a:cubicBezTo>
                  <a:cubicBezTo>
                    <a:pt x="14" y="12"/>
                    <a:pt x="14" y="12"/>
                    <a:pt x="14" y="13"/>
                  </a:cubicBezTo>
                  <a:cubicBezTo>
                    <a:pt x="14" y="14"/>
                    <a:pt x="14" y="15"/>
                    <a:pt x="14" y="15"/>
                  </a:cubicBezTo>
                  <a:cubicBezTo>
                    <a:pt x="14" y="16"/>
                    <a:pt x="14" y="17"/>
                    <a:pt x="14" y="18"/>
                  </a:cubicBezTo>
                  <a:cubicBezTo>
                    <a:pt x="13" y="18"/>
                    <a:pt x="13" y="18"/>
                    <a:pt x="13" y="18"/>
                  </a:cubicBezTo>
                  <a:cubicBezTo>
                    <a:pt x="12" y="18"/>
                    <a:pt x="12" y="18"/>
                    <a:pt x="11" y="18"/>
                  </a:cubicBezTo>
                  <a:cubicBezTo>
                    <a:pt x="11" y="17"/>
                    <a:pt x="11" y="17"/>
                    <a:pt x="11" y="17"/>
                  </a:cubicBezTo>
                  <a:cubicBezTo>
                    <a:pt x="11" y="15"/>
                    <a:pt x="11" y="15"/>
                    <a:pt x="11" y="15"/>
                  </a:cubicBezTo>
                  <a:cubicBezTo>
                    <a:pt x="11" y="14"/>
                    <a:pt x="11" y="14"/>
                    <a:pt x="11" y="14"/>
                  </a:cubicBezTo>
                  <a:cubicBezTo>
                    <a:pt x="10" y="17"/>
                    <a:pt x="8" y="18"/>
                    <a:pt x="5" y="18"/>
                  </a:cubicBezTo>
                  <a:cubicBezTo>
                    <a:pt x="4" y="18"/>
                    <a:pt x="2" y="17"/>
                    <a:pt x="1" y="16"/>
                  </a:cubicBezTo>
                  <a:cubicBezTo>
                    <a:pt x="0" y="15"/>
                    <a:pt x="0" y="15"/>
                    <a:pt x="0" y="14"/>
                  </a:cubicBezTo>
                  <a:cubicBezTo>
                    <a:pt x="0" y="13"/>
                    <a:pt x="0" y="12"/>
                    <a:pt x="0" y="11"/>
                  </a:cubicBezTo>
                  <a:cubicBezTo>
                    <a:pt x="0" y="5"/>
                    <a:pt x="0" y="5"/>
                    <a:pt x="0" y="5"/>
                  </a:cubicBezTo>
                  <a:cubicBezTo>
                    <a:pt x="0" y="2"/>
                    <a:pt x="0" y="2"/>
                    <a:pt x="0" y="2"/>
                  </a:cubicBezTo>
                  <a:cubicBezTo>
                    <a:pt x="0" y="1"/>
                    <a:pt x="0" y="1"/>
                    <a:pt x="0" y="1"/>
                  </a:cubicBezTo>
                  <a:cubicBezTo>
                    <a:pt x="0" y="0"/>
                    <a:pt x="0" y="0"/>
                    <a:pt x="0" y="0"/>
                  </a:cubicBezTo>
                  <a:cubicBezTo>
                    <a:pt x="0" y="0"/>
                    <a:pt x="1" y="0"/>
                    <a:pt x="1" y="0"/>
                  </a:cubicBezTo>
                  <a:cubicBezTo>
                    <a:pt x="2" y="0"/>
                    <a:pt x="2" y="0"/>
                    <a:pt x="3" y="0"/>
                  </a:cubicBezTo>
                  <a:cubicBezTo>
                    <a:pt x="3" y="1"/>
                    <a:pt x="3" y="2"/>
                    <a:pt x="3" y="3"/>
                  </a:cubicBezTo>
                  <a:cubicBezTo>
                    <a:pt x="2" y="6"/>
                    <a:pt x="2" y="8"/>
                    <a:pt x="2" y="10"/>
                  </a:cubicBezTo>
                  <a:cubicBezTo>
                    <a:pt x="2" y="12"/>
                    <a:pt x="3" y="13"/>
                    <a:pt x="3" y="14"/>
                  </a:cubicBezTo>
                  <a:cubicBezTo>
                    <a:pt x="4" y="15"/>
                    <a:pt x="5" y="16"/>
                    <a:pt x="7" y="16"/>
                  </a:cubicBezTo>
                  <a:cubicBezTo>
                    <a:pt x="8" y="16"/>
                    <a:pt x="9" y="16"/>
                    <a:pt x="10" y="15"/>
                  </a:cubicBezTo>
                  <a:cubicBezTo>
                    <a:pt x="11" y="14"/>
                    <a:pt x="11" y="13"/>
                    <a:pt x="11" y="12"/>
                  </a:cubicBezTo>
                  <a:cubicBezTo>
                    <a:pt x="11" y="11"/>
                    <a:pt x="11" y="10"/>
                    <a:pt x="11" y="9"/>
                  </a:cubicBez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77" name="Freeform 33"/>
            <p:cNvSpPr>
              <a:spLocks/>
            </p:cNvSpPr>
            <p:nvPr/>
          </p:nvSpPr>
          <p:spPr bwMode="auto">
            <a:xfrm>
              <a:off x="2336800" y="3540126"/>
              <a:ext cx="82550" cy="166688"/>
            </a:xfrm>
            <a:custGeom>
              <a:avLst/>
              <a:gdLst>
                <a:gd name="T0" fmla="*/ 0 w 9"/>
                <a:gd name="T1" fmla="*/ 13 h 18"/>
                <a:gd name="T2" fmla="*/ 0 w 9"/>
                <a:gd name="T3" fmla="*/ 1 h 18"/>
                <a:gd name="T4" fmla="*/ 0 w 9"/>
                <a:gd name="T5" fmla="*/ 0 h 18"/>
                <a:gd name="T6" fmla="*/ 1 w 9"/>
                <a:gd name="T7" fmla="*/ 0 h 18"/>
                <a:gd name="T8" fmla="*/ 3 w 9"/>
                <a:gd name="T9" fmla="*/ 0 h 18"/>
                <a:gd name="T10" fmla="*/ 3 w 9"/>
                <a:gd name="T11" fmla="*/ 3 h 18"/>
                <a:gd name="T12" fmla="*/ 3 w 9"/>
                <a:gd name="T13" fmla="*/ 4 h 18"/>
                <a:gd name="T14" fmla="*/ 3 w 9"/>
                <a:gd name="T15" fmla="*/ 4 h 18"/>
                <a:gd name="T16" fmla="*/ 3 w 9"/>
                <a:gd name="T17" fmla="*/ 3 h 18"/>
                <a:gd name="T18" fmla="*/ 6 w 9"/>
                <a:gd name="T19" fmla="*/ 1 h 18"/>
                <a:gd name="T20" fmla="*/ 9 w 9"/>
                <a:gd name="T21" fmla="*/ 0 h 18"/>
                <a:gd name="T22" fmla="*/ 9 w 9"/>
                <a:gd name="T23" fmla="*/ 0 h 18"/>
                <a:gd name="T24" fmla="*/ 9 w 9"/>
                <a:gd name="T25" fmla="*/ 1 h 18"/>
                <a:gd name="T26" fmla="*/ 9 w 9"/>
                <a:gd name="T27" fmla="*/ 2 h 18"/>
                <a:gd name="T28" fmla="*/ 9 w 9"/>
                <a:gd name="T29" fmla="*/ 3 h 18"/>
                <a:gd name="T30" fmla="*/ 9 w 9"/>
                <a:gd name="T31" fmla="*/ 3 h 18"/>
                <a:gd name="T32" fmla="*/ 9 w 9"/>
                <a:gd name="T33" fmla="*/ 3 h 18"/>
                <a:gd name="T34" fmla="*/ 8 w 9"/>
                <a:gd name="T35" fmla="*/ 3 h 18"/>
                <a:gd name="T36" fmla="*/ 8 w 9"/>
                <a:gd name="T37" fmla="*/ 3 h 18"/>
                <a:gd name="T38" fmla="*/ 7 w 9"/>
                <a:gd name="T39" fmla="*/ 3 h 18"/>
                <a:gd name="T40" fmla="*/ 5 w 9"/>
                <a:gd name="T41" fmla="*/ 4 h 18"/>
                <a:gd name="T42" fmla="*/ 4 w 9"/>
                <a:gd name="T43" fmla="*/ 5 h 18"/>
                <a:gd name="T44" fmla="*/ 3 w 9"/>
                <a:gd name="T45" fmla="*/ 9 h 18"/>
                <a:gd name="T46" fmla="*/ 3 w 9"/>
                <a:gd name="T47" fmla="*/ 14 h 18"/>
                <a:gd name="T48" fmla="*/ 3 w 9"/>
                <a:gd name="T49" fmla="*/ 17 h 18"/>
                <a:gd name="T50" fmla="*/ 3 w 9"/>
                <a:gd name="T51" fmla="*/ 18 h 18"/>
                <a:gd name="T52" fmla="*/ 2 w 9"/>
                <a:gd name="T53" fmla="*/ 18 h 18"/>
                <a:gd name="T54" fmla="*/ 0 w 9"/>
                <a:gd name="T55" fmla="*/ 18 h 18"/>
                <a:gd name="T56" fmla="*/ 0 w 9"/>
                <a:gd name="T57" fmla="*/ 17 h 18"/>
                <a:gd name="T58" fmla="*/ 0 w 9"/>
                <a:gd name="T5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18">
                  <a:moveTo>
                    <a:pt x="0" y="13"/>
                  </a:moveTo>
                  <a:cubicBezTo>
                    <a:pt x="0" y="1"/>
                    <a:pt x="0" y="1"/>
                    <a:pt x="0" y="1"/>
                  </a:cubicBezTo>
                  <a:cubicBezTo>
                    <a:pt x="0" y="0"/>
                    <a:pt x="0" y="0"/>
                    <a:pt x="0" y="0"/>
                  </a:cubicBezTo>
                  <a:cubicBezTo>
                    <a:pt x="1" y="0"/>
                    <a:pt x="1" y="0"/>
                    <a:pt x="1" y="0"/>
                  </a:cubicBezTo>
                  <a:cubicBezTo>
                    <a:pt x="2" y="0"/>
                    <a:pt x="3" y="0"/>
                    <a:pt x="3" y="0"/>
                  </a:cubicBezTo>
                  <a:cubicBezTo>
                    <a:pt x="3" y="3"/>
                    <a:pt x="3" y="3"/>
                    <a:pt x="3" y="3"/>
                  </a:cubicBezTo>
                  <a:cubicBezTo>
                    <a:pt x="3" y="4"/>
                    <a:pt x="3" y="4"/>
                    <a:pt x="3" y="4"/>
                  </a:cubicBezTo>
                  <a:cubicBezTo>
                    <a:pt x="3" y="4"/>
                    <a:pt x="3" y="4"/>
                    <a:pt x="3" y="4"/>
                  </a:cubicBezTo>
                  <a:cubicBezTo>
                    <a:pt x="3" y="3"/>
                    <a:pt x="3" y="3"/>
                    <a:pt x="3" y="3"/>
                  </a:cubicBezTo>
                  <a:cubicBezTo>
                    <a:pt x="4" y="2"/>
                    <a:pt x="5" y="2"/>
                    <a:pt x="6" y="1"/>
                  </a:cubicBezTo>
                  <a:cubicBezTo>
                    <a:pt x="6" y="0"/>
                    <a:pt x="7" y="0"/>
                    <a:pt x="9" y="0"/>
                  </a:cubicBezTo>
                  <a:cubicBezTo>
                    <a:pt x="9" y="0"/>
                    <a:pt x="9" y="0"/>
                    <a:pt x="9" y="0"/>
                  </a:cubicBezTo>
                  <a:cubicBezTo>
                    <a:pt x="9" y="1"/>
                    <a:pt x="9" y="1"/>
                    <a:pt x="9" y="1"/>
                  </a:cubicBezTo>
                  <a:cubicBezTo>
                    <a:pt x="9" y="2"/>
                    <a:pt x="9" y="2"/>
                    <a:pt x="9" y="2"/>
                  </a:cubicBezTo>
                  <a:cubicBezTo>
                    <a:pt x="9" y="3"/>
                    <a:pt x="9" y="3"/>
                    <a:pt x="9" y="3"/>
                  </a:cubicBezTo>
                  <a:cubicBezTo>
                    <a:pt x="9" y="3"/>
                    <a:pt x="9" y="3"/>
                    <a:pt x="9" y="3"/>
                  </a:cubicBezTo>
                  <a:cubicBezTo>
                    <a:pt x="9" y="3"/>
                    <a:pt x="9" y="3"/>
                    <a:pt x="9" y="3"/>
                  </a:cubicBezTo>
                  <a:cubicBezTo>
                    <a:pt x="9" y="3"/>
                    <a:pt x="9" y="3"/>
                    <a:pt x="8" y="3"/>
                  </a:cubicBezTo>
                  <a:cubicBezTo>
                    <a:pt x="8" y="3"/>
                    <a:pt x="8" y="3"/>
                    <a:pt x="8" y="3"/>
                  </a:cubicBezTo>
                  <a:cubicBezTo>
                    <a:pt x="8" y="3"/>
                    <a:pt x="7" y="3"/>
                    <a:pt x="7" y="3"/>
                  </a:cubicBezTo>
                  <a:cubicBezTo>
                    <a:pt x="6" y="3"/>
                    <a:pt x="5" y="3"/>
                    <a:pt x="5" y="4"/>
                  </a:cubicBezTo>
                  <a:cubicBezTo>
                    <a:pt x="4" y="4"/>
                    <a:pt x="4" y="5"/>
                    <a:pt x="4" y="5"/>
                  </a:cubicBezTo>
                  <a:cubicBezTo>
                    <a:pt x="3" y="6"/>
                    <a:pt x="3" y="7"/>
                    <a:pt x="3" y="9"/>
                  </a:cubicBezTo>
                  <a:cubicBezTo>
                    <a:pt x="3" y="14"/>
                    <a:pt x="3" y="14"/>
                    <a:pt x="3" y="14"/>
                  </a:cubicBezTo>
                  <a:cubicBezTo>
                    <a:pt x="3" y="17"/>
                    <a:pt x="3" y="17"/>
                    <a:pt x="3" y="17"/>
                  </a:cubicBezTo>
                  <a:cubicBezTo>
                    <a:pt x="3" y="18"/>
                    <a:pt x="3" y="18"/>
                    <a:pt x="3" y="18"/>
                  </a:cubicBezTo>
                  <a:cubicBezTo>
                    <a:pt x="3" y="18"/>
                    <a:pt x="2" y="18"/>
                    <a:pt x="2" y="18"/>
                  </a:cubicBezTo>
                  <a:cubicBezTo>
                    <a:pt x="1" y="18"/>
                    <a:pt x="1" y="18"/>
                    <a:pt x="0" y="18"/>
                  </a:cubicBezTo>
                  <a:cubicBezTo>
                    <a:pt x="0" y="17"/>
                    <a:pt x="0" y="17"/>
                    <a:pt x="0" y="1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78" name="Freeform 34"/>
            <p:cNvSpPr>
              <a:spLocks noEditPoints="1"/>
            </p:cNvSpPr>
            <p:nvPr/>
          </p:nvSpPr>
          <p:spPr bwMode="auto">
            <a:xfrm>
              <a:off x="2438400" y="3540126"/>
              <a:ext cx="166688" cy="166688"/>
            </a:xfrm>
            <a:custGeom>
              <a:avLst/>
              <a:gdLst>
                <a:gd name="T0" fmla="*/ 9 w 18"/>
                <a:gd name="T1" fmla="*/ 0 h 18"/>
                <a:gd name="T2" fmla="*/ 16 w 18"/>
                <a:gd name="T3" fmla="*/ 3 h 18"/>
                <a:gd name="T4" fmla="*/ 18 w 18"/>
                <a:gd name="T5" fmla="*/ 9 h 18"/>
                <a:gd name="T6" fmla="*/ 16 w 18"/>
                <a:gd name="T7" fmla="*/ 14 h 18"/>
                <a:gd name="T8" fmla="*/ 9 w 18"/>
                <a:gd name="T9" fmla="*/ 18 h 18"/>
                <a:gd name="T10" fmla="*/ 5 w 18"/>
                <a:gd name="T11" fmla="*/ 17 h 18"/>
                <a:gd name="T12" fmla="*/ 2 w 18"/>
                <a:gd name="T13" fmla="*/ 15 h 18"/>
                <a:gd name="T14" fmla="*/ 0 w 18"/>
                <a:gd name="T15" fmla="*/ 12 h 18"/>
                <a:gd name="T16" fmla="*/ 0 w 18"/>
                <a:gd name="T17" fmla="*/ 9 h 18"/>
                <a:gd name="T18" fmla="*/ 3 w 18"/>
                <a:gd name="T19" fmla="*/ 2 h 18"/>
                <a:gd name="T20" fmla="*/ 9 w 18"/>
                <a:gd name="T21" fmla="*/ 0 h 18"/>
                <a:gd name="T22" fmla="*/ 13 w 18"/>
                <a:gd name="T23" fmla="*/ 15 h 18"/>
                <a:gd name="T24" fmla="*/ 14 w 18"/>
                <a:gd name="T25" fmla="*/ 11 h 18"/>
                <a:gd name="T26" fmla="*/ 15 w 18"/>
                <a:gd name="T27" fmla="*/ 9 h 18"/>
                <a:gd name="T28" fmla="*/ 13 w 18"/>
                <a:gd name="T29" fmla="*/ 3 h 18"/>
                <a:gd name="T30" fmla="*/ 9 w 18"/>
                <a:gd name="T31" fmla="*/ 1 h 18"/>
                <a:gd name="T32" fmla="*/ 5 w 18"/>
                <a:gd name="T33" fmla="*/ 4 h 18"/>
                <a:gd name="T34" fmla="*/ 3 w 18"/>
                <a:gd name="T35" fmla="*/ 9 h 18"/>
                <a:gd name="T36" fmla="*/ 5 w 18"/>
                <a:gd name="T37" fmla="*/ 15 h 18"/>
                <a:gd name="T38" fmla="*/ 9 w 18"/>
                <a:gd name="T39" fmla="*/ 17 h 18"/>
                <a:gd name="T40" fmla="*/ 13 w 18"/>
                <a:gd name="T4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9" y="0"/>
                  </a:moveTo>
                  <a:cubicBezTo>
                    <a:pt x="12" y="0"/>
                    <a:pt x="14" y="1"/>
                    <a:pt x="16" y="3"/>
                  </a:cubicBezTo>
                  <a:cubicBezTo>
                    <a:pt x="17" y="4"/>
                    <a:pt x="18" y="6"/>
                    <a:pt x="18" y="9"/>
                  </a:cubicBezTo>
                  <a:cubicBezTo>
                    <a:pt x="18" y="11"/>
                    <a:pt x="17" y="12"/>
                    <a:pt x="16" y="14"/>
                  </a:cubicBezTo>
                  <a:cubicBezTo>
                    <a:pt x="15" y="17"/>
                    <a:pt x="12" y="18"/>
                    <a:pt x="9" y="18"/>
                  </a:cubicBezTo>
                  <a:cubicBezTo>
                    <a:pt x="7" y="18"/>
                    <a:pt x="6" y="18"/>
                    <a:pt x="5" y="17"/>
                  </a:cubicBezTo>
                  <a:cubicBezTo>
                    <a:pt x="4" y="17"/>
                    <a:pt x="3" y="16"/>
                    <a:pt x="2" y="15"/>
                  </a:cubicBezTo>
                  <a:cubicBezTo>
                    <a:pt x="1" y="14"/>
                    <a:pt x="1" y="13"/>
                    <a:pt x="0" y="12"/>
                  </a:cubicBezTo>
                  <a:cubicBezTo>
                    <a:pt x="0" y="11"/>
                    <a:pt x="0" y="10"/>
                    <a:pt x="0" y="9"/>
                  </a:cubicBezTo>
                  <a:cubicBezTo>
                    <a:pt x="0" y="6"/>
                    <a:pt x="1" y="4"/>
                    <a:pt x="3" y="2"/>
                  </a:cubicBezTo>
                  <a:cubicBezTo>
                    <a:pt x="4" y="1"/>
                    <a:pt x="7" y="0"/>
                    <a:pt x="9" y="0"/>
                  </a:cubicBezTo>
                  <a:close/>
                  <a:moveTo>
                    <a:pt x="13" y="15"/>
                  </a:moveTo>
                  <a:cubicBezTo>
                    <a:pt x="14" y="14"/>
                    <a:pt x="14" y="12"/>
                    <a:pt x="14" y="11"/>
                  </a:cubicBezTo>
                  <a:cubicBezTo>
                    <a:pt x="14" y="10"/>
                    <a:pt x="15" y="10"/>
                    <a:pt x="15" y="9"/>
                  </a:cubicBezTo>
                  <a:cubicBezTo>
                    <a:pt x="15" y="7"/>
                    <a:pt x="14" y="5"/>
                    <a:pt x="13" y="3"/>
                  </a:cubicBezTo>
                  <a:cubicBezTo>
                    <a:pt x="12" y="2"/>
                    <a:pt x="11" y="1"/>
                    <a:pt x="9" y="1"/>
                  </a:cubicBezTo>
                  <a:cubicBezTo>
                    <a:pt x="7" y="1"/>
                    <a:pt x="6" y="2"/>
                    <a:pt x="5" y="4"/>
                  </a:cubicBezTo>
                  <a:cubicBezTo>
                    <a:pt x="4" y="5"/>
                    <a:pt x="3" y="7"/>
                    <a:pt x="3" y="9"/>
                  </a:cubicBezTo>
                  <a:cubicBezTo>
                    <a:pt x="3" y="11"/>
                    <a:pt x="4" y="13"/>
                    <a:pt x="5" y="15"/>
                  </a:cubicBezTo>
                  <a:cubicBezTo>
                    <a:pt x="6" y="16"/>
                    <a:pt x="7" y="17"/>
                    <a:pt x="9" y="17"/>
                  </a:cubicBezTo>
                  <a:cubicBezTo>
                    <a:pt x="10" y="17"/>
                    <a:pt x="12" y="16"/>
                    <a:pt x="1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79" name="Freeform 35"/>
            <p:cNvSpPr>
              <a:spLocks/>
            </p:cNvSpPr>
            <p:nvPr/>
          </p:nvSpPr>
          <p:spPr bwMode="auto">
            <a:xfrm>
              <a:off x="2632075" y="3540126"/>
              <a:ext cx="101600" cy="166688"/>
            </a:xfrm>
            <a:custGeom>
              <a:avLst/>
              <a:gdLst>
                <a:gd name="T0" fmla="*/ 1 w 11"/>
                <a:gd name="T1" fmla="*/ 14 h 18"/>
                <a:gd name="T2" fmla="*/ 3 w 11"/>
                <a:gd name="T3" fmla="*/ 16 h 18"/>
                <a:gd name="T4" fmla="*/ 5 w 11"/>
                <a:gd name="T5" fmla="*/ 17 h 18"/>
                <a:gd name="T6" fmla="*/ 7 w 11"/>
                <a:gd name="T7" fmla="*/ 16 h 18"/>
                <a:gd name="T8" fmla="*/ 9 w 11"/>
                <a:gd name="T9" fmla="*/ 14 h 18"/>
                <a:gd name="T10" fmla="*/ 8 w 11"/>
                <a:gd name="T11" fmla="*/ 11 h 18"/>
                <a:gd name="T12" fmla="*/ 4 w 11"/>
                <a:gd name="T13" fmla="*/ 10 h 18"/>
                <a:gd name="T14" fmla="*/ 1 w 11"/>
                <a:gd name="T15" fmla="*/ 9 h 18"/>
                <a:gd name="T16" fmla="*/ 0 w 11"/>
                <a:gd name="T17" fmla="*/ 5 h 18"/>
                <a:gd name="T18" fmla="*/ 2 w 11"/>
                <a:gd name="T19" fmla="*/ 1 h 18"/>
                <a:gd name="T20" fmla="*/ 6 w 11"/>
                <a:gd name="T21" fmla="*/ 0 h 18"/>
                <a:gd name="T22" fmla="*/ 10 w 11"/>
                <a:gd name="T23" fmla="*/ 1 h 18"/>
                <a:gd name="T24" fmla="*/ 10 w 11"/>
                <a:gd name="T25" fmla="*/ 1 h 18"/>
                <a:gd name="T26" fmla="*/ 10 w 11"/>
                <a:gd name="T27" fmla="*/ 1 h 18"/>
                <a:gd name="T28" fmla="*/ 9 w 11"/>
                <a:gd name="T29" fmla="*/ 4 h 18"/>
                <a:gd name="T30" fmla="*/ 9 w 11"/>
                <a:gd name="T31" fmla="*/ 4 h 18"/>
                <a:gd name="T32" fmla="*/ 8 w 11"/>
                <a:gd name="T33" fmla="*/ 2 h 18"/>
                <a:gd name="T34" fmla="*/ 6 w 11"/>
                <a:gd name="T35" fmla="*/ 1 h 18"/>
                <a:gd name="T36" fmla="*/ 3 w 11"/>
                <a:gd name="T37" fmla="*/ 2 h 18"/>
                <a:gd name="T38" fmla="*/ 2 w 11"/>
                <a:gd name="T39" fmla="*/ 4 h 18"/>
                <a:gd name="T40" fmla="*/ 3 w 11"/>
                <a:gd name="T41" fmla="*/ 6 h 18"/>
                <a:gd name="T42" fmla="*/ 6 w 11"/>
                <a:gd name="T43" fmla="*/ 8 h 18"/>
                <a:gd name="T44" fmla="*/ 9 w 11"/>
                <a:gd name="T45" fmla="*/ 9 h 18"/>
                <a:gd name="T46" fmla="*/ 11 w 11"/>
                <a:gd name="T47" fmla="*/ 12 h 18"/>
                <a:gd name="T48" fmla="*/ 8 w 11"/>
                <a:gd name="T49" fmla="*/ 17 h 18"/>
                <a:gd name="T50" fmla="*/ 4 w 11"/>
                <a:gd name="T51" fmla="*/ 18 h 18"/>
                <a:gd name="T52" fmla="*/ 0 w 11"/>
                <a:gd name="T53" fmla="*/ 17 h 18"/>
                <a:gd name="T54" fmla="*/ 0 w 11"/>
                <a:gd name="T55" fmla="*/ 14 h 18"/>
                <a:gd name="T56" fmla="*/ 1 w 11"/>
                <a:gd name="T5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8">
                  <a:moveTo>
                    <a:pt x="1" y="14"/>
                  </a:moveTo>
                  <a:cubicBezTo>
                    <a:pt x="1" y="15"/>
                    <a:pt x="2" y="16"/>
                    <a:pt x="3" y="16"/>
                  </a:cubicBezTo>
                  <a:cubicBezTo>
                    <a:pt x="3" y="17"/>
                    <a:pt x="4" y="17"/>
                    <a:pt x="5" y="17"/>
                  </a:cubicBezTo>
                  <a:cubicBezTo>
                    <a:pt x="6" y="17"/>
                    <a:pt x="7" y="17"/>
                    <a:pt x="7" y="16"/>
                  </a:cubicBezTo>
                  <a:cubicBezTo>
                    <a:pt x="8" y="15"/>
                    <a:pt x="9" y="15"/>
                    <a:pt x="9" y="14"/>
                  </a:cubicBezTo>
                  <a:cubicBezTo>
                    <a:pt x="9" y="13"/>
                    <a:pt x="8" y="12"/>
                    <a:pt x="8" y="11"/>
                  </a:cubicBezTo>
                  <a:cubicBezTo>
                    <a:pt x="7" y="11"/>
                    <a:pt x="6" y="11"/>
                    <a:pt x="4" y="10"/>
                  </a:cubicBezTo>
                  <a:cubicBezTo>
                    <a:pt x="3" y="10"/>
                    <a:pt x="2" y="9"/>
                    <a:pt x="1" y="9"/>
                  </a:cubicBezTo>
                  <a:cubicBezTo>
                    <a:pt x="0" y="8"/>
                    <a:pt x="0" y="7"/>
                    <a:pt x="0" y="5"/>
                  </a:cubicBezTo>
                  <a:cubicBezTo>
                    <a:pt x="0" y="4"/>
                    <a:pt x="0" y="2"/>
                    <a:pt x="2" y="1"/>
                  </a:cubicBezTo>
                  <a:cubicBezTo>
                    <a:pt x="3" y="0"/>
                    <a:pt x="4" y="0"/>
                    <a:pt x="6" y="0"/>
                  </a:cubicBezTo>
                  <a:cubicBezTo>
                    <a:pt x="7" y="0"/>
                    <a:pt x="9" y="0"/>
                    <a:pt x="10" y="1"/>
                  </a:cubicBezTo>
                  <a:cubicBezTo>
                    <a:pt x="10" y="1"/>
                    <a:pt x="10" y="1"/>
                    <a:pt x="10" y="1"/>
                  </a:cubicBezTo>
                  <a:cubicBezTo>
                    <a:pt x="10" y="1"/>
                    <a:pt x="10" y="1"/>
                    <a:pt x="10" y="1"/>
                  </a:cubicBezTo>
                  <a:cubicBezTo>
                    <a:pt x="10" y="2"/>
                    <a:pt x="9" y="3"/>
                    <a:pt x="9" y="4"/>
                  </a:cubicBezTo>
                  <a:cubicBezTo>
                    <a:pt x="9" y="4"/>
                    <a:pt x="9" y="4"/>
                    <a:pt x="9" y="4"/>
                  </a:cubicBezTo>
                  <a:cubicBezTo>
                    <a:pt x="9" y="3"/>
                    <a:pt x="8" y="2"/>
                    <a:pt x="8" y="2"/>
                  </a:cubicBezTo>
                  <a:cubicBezTo>
                    <a:pt x="7" y="1"/>
                    <a:pt x="6" y="1"/>
                    <a:pt x="6" y="1"/>
                  </a:cubicBezTo>
                  <a:cubicBezTo>
                    <a:pt x="5" y="1"/>
                    <a:pt x="4" y="1"/>
                    <a:pt x="3" y="2"/>
                  </a:cubicBezTo>
                  <a:cubicBezTo>
                    <a:pt x="3" y="2"/>
                    <a:pt x="2" y="3"/>
                    <a:pt x="2" y="4"/>
                  </a:cubicBezTo>
                  <a:cubicBezTo>
                    <a:pt x="2" y="5"/>
                    <a:pt x="3" y="6"/>
                    <a:pt x="3" y="6"/>
                  </a:cubicBezTo>
                  <a:cubicBezTo>
                    <a:pt x="4" y="7"/>
                    <a:pt x="5" y="7"/>
                    <a:pt x="6" y="8"/>
                  </a:cubicBezTo>
                  <a:cubicBezTo>
                    <a:pt x="8" y="8"/>
                    <a:pt x="9" y="8"/>
                    <a:pt x="9" y="9"/>
                  </a:cubicBezTo>
                  <a:cubicBezTo>
                    <a:pt x="10" y="10"/>
                    <a:pt x="11" y="11"/>
                    <a:pt x="11" y="12"/>
                  </a:cubicBezTo>
                  <a:cubicBezTo>
                    <a:pt x="11" y="14"/>
                    <a:pt x="10" y="16"/>
                    <a:pt x="8" y="17"/>
                  </a:cubicBezTo>
                  <a:cubicBezTo>
                    <a:pt x="7" y="18"/>
                    <a:pt x="6" y="18"/>
                    <a:pt x="4" y="18"/>
                  </a:cubicBezTo>
                  <a:cubicBezTo>
                    <a:pt x="3" y="18"/>
                    <a:pt x="1" y="18"/>
                    <a:pt x="0" y="17"/>
                  </a:cubicBezTo>
                  <a:cubicBezTo>
                    <a:pt x="0" y="15"/>
                    <a:pt x="0" y="15"/>
                    <a:pt x="0" y="14"/>
                  </a:cubicBez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80" name="Freeform 36"/>
            <p:cNvSpPr>
              <a:spLocks/>
            </p:cNvSpPr>
            <p:nvPr/>
          </p:nvSpPr>
          <p:spPr bwMode="auto">
            <a:xfrm>
              <a:off x="1144588" y="3049588"/>
              <a:ext cx="74613" cy="55563"/>
            </a:xfrm>
            <a:custGeom>
              <a:avLst/>
              <a:gdLst>
                <a:gd name="T0" fmla="*/ 0 w 8"/>
                <a:gd name="T1" fmla="*/ 5 h 6"/>
                <a:gd name="T2" fmla="*/ 2 w 8"/>
                <a:gd name="T3" fmla="*/ 6 h 6"/>
                <a:gd name="T4" fmla="*/ 8 w 8"/>
                <a:gd name="T5" fmla="*/ 1 h 6"/>
                <a:gd name="T6" fmla="*/ 8 w 8"/>
                <a:gd name="T7" fmla="*/ 0 h 6"/>
                <a:gd name="T8" fmla="*/ 6 w 8"/>
                <a:gd name="T9" fmla="*/ 0 h 6"/>
                <a:gd name="T10" fmla="*/ 0 w 8"/>
                <a:gd name="T11" fmla="*/ 5 h 6"/>
              </a:gdLst>
              <a:ahLst/>
              <a:cxnLst>
                <a:cxn ang="0">
                  <a:pos x="T0" y="T1"/>
                </a:cxn>
                <a:cxn ang="0">
                  <a:pos x="T2" y="T3"/>
                </a:cxn>
                <a:cxn ang="0">
                  <a:pos x="T4" y="T5"/>
                </a:cxn>
                <a:cxn ang="0">
                  <a:pos x="T6" y="T7"/>
                </a:cxn>
                <a:cxn ang="0">
                  <a:pos x="T8" y="T9"/>
                </a:cxn>
                <a:cxn ang="0">
                  <a:pos x="T10" y="T11"/>
                </a:cxn>
              </a:cxnLst>
              <a:rect l="0" t="0" r="r" b="b"/>
              <a:pathLst>
                <a:path w="8" h="6">
                  <a:moveTo>
                    <a:pt x="0" y="5"/>
                  </a:moveTo>
                  <a:cubicBezTo>
                    <a:pt x="2" y="6"/>
                    <a:pt x="2" y="6"/>
                    <a:pt x="2" y="6"/>
                  </a:cubicBezTo>
                  <a:cubicBezTo>
                    <a:pt x="8" y="1"/>
                    <a:pt x="8" y="1"/>
                    <a:pt x="8" y="1"/>
                  </a:cubicBezTo>
                  <a:cubicBezTo>
                    <a:pt x="8" y="1"/>
                    <a:pt x="8" y="0"/>
                    <a:pt x="8" y="0"/>
                  </a:cubicBezTo>
                  <a:cubicBezTo>
                    <a:pt x="6" y="0"/>
                    <a:pt x="6" y="0"/>
                    <a:pt x="6" y="0"/>
                  </a:cubicBezTo>
                  <a:cubicBezTo>
                    <a:pt x="6" y="0"/>
                    <a:pt x="0" y="5"/>
                    <a:pt x="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81" name="Freeform 37"/>
            <p:cNvSpPr>
              <a:spLocks noEditPoints="1"/>
            </p:cNvSpPr>
            <p:nvPr/>
          </p:nvSpPr>
          <p:spPr bwMode="auto">
            <a:xfrm>
              <a:off x="0" y="1349376"/>
              <a:ext cx="2881313" cy="1450975"/>
            </a:xfrm>
            <a:custGeom>
              <a:avLst/>
              <a:gdLst>
                <a:gd name="T0" fmla="*/ 0 w 312"/>
                <a:gd name="T1" fmla="*/ 157 h 157"/>
                <a:gd name="T2" fmla="*/ 312 w 312"/>
                <a:gd name="T3" fmla="*/ 0 h 157"/>
                <a:gd name="T4" fmla="*/ 42 w 312"/>
                <a:gd name="T5" fmla="*/ 93 h 157"/>
                <a:gd name="T6" fmla="*/ 59 w 312"/>
                <a:gd name="T7" fmla="*/ 113 h 157"/>
                <a:gd name="T8" fmla="*/ 97 w 312"/>
                <a:gd name="T9" fmla="*/ 107 h 157"/>
                <a:gd name="T10" fmla="*/ 97 w 312"/>
                <a:gd name="T11" fmla="*/ 113 h 157"/>
                <a:gd name="T12" fmla="*/ 48 w 312"/>
                <a:gd name="T13" fmla="*/ 115 h 157"/>
                <a:gd name="T14" fmla="*/ 28 w 312"/>
                <a:gd name="T15" fmla="*/ 77 h 157"/>
                <a:gd name="T16" fmla="*/ 42 w 312"/>
                <a:gd name="T17" fmla="*/ 45 h 157"/>
                <a:gd name="T18" fmla="*/ 100 w 312"/>
                <a:gd name="T19" fmla="*/ 40 h 157"/>
                <a:gd name="T20" fmla="*/ 96 w 312"/>
                <a:gd name="T21" fmla="*/ 49 h 157"/>
                <a:gd name="T22" fmla="*/ 95 w 312"/>
                <a:gd name="T23" fmla="*/ 48 h 157"/>
                <a:gd name="T24" fmla="*/ 55 w 312"/>
                <a:gd name="T25" fmla="*/ 44 h 157"/>
                <a:gd name="T26" fmla="*/ 40 w 312"/>
                <a:gd name="T27" fmla="*/ 77 h 157"/>
                <a:gd name="T28" fmla="*/ 187 w 312"/>
                <a:gd name="T29" fmla="*/ 37 h 157"/>
                <a:gd name="T30" fmla="*/ 186 w 312"/>
                <a:gd name="T31" fmla="*/ 51 h 157"/>
                <a:gd name="T32" fmla="*/ 185 w 312"/>
                <a:gd name="T33" fmla="*/ 106 h 157"/>
                <a:gd name="T34" fmla="*/ 184 w 312"/>
                <a:gd name="T35" fmla="*/ 120 h 157"/>
                <a:gd name="T36" fmla="*/ 156 w 312"/>
                <a:gd name="T37" fmla="*/ 90 h 157"/>
                <a:gd name="T38" fmla="*/ 123 w 312"/>
                <a:gd name="T39" fmla="*/ 65 h 157"/>
                <a:gd name="T40" fmla="*/ 123 w 312"/>
                <a:gd name="T41" fmla="*/ 93 h 157"/>
                <a:gd name="T42" fmla="*/ 124 w 312"/>
                <a:gd name="T43" fmla="*/ 118 h 157"/>
                <a:gd name="T44" fmla="*/ 115 w 312"/>
                <a:gd name="T45" fmla="*/ 118 h 157"/>
                <a:gd name="T46" fmla="*/ 117 w 312"/>
                <a:gd name="T47" fmla="*/ 74 h 157"/>
                <a:gd name="T48" fmla="*/ 119 w 312"/>
                <a:gd name="T49" fmla="*/ 34 h 157"/>
                <a:gd name="T50" fmla="*/ 179 w 312"/>
                <a:gd name="T51" fmla="*/ 98 h 157"/>
                <a:gd name="T52" fmla="*/ 180 w 312"/>
                <a:gd name="T53" fmla="*/ 47 h 157"/>
                <a:gd name="T54" fmla="*/ 179 w 312"/>
                <a:gd name="T55" fmla="*/ 36 h 157"/>
                <a:gd name="T56" fmla="*/ 187 w 312"/>
                <a:gd name="T57" fmla="*/ 36 h 157"/>
                <a:gd name="T58" fmla="*/ 281 w 312"/>
                <a:gd name="T59" fmla="*/ 38 h 157"/>
                <a:gd name="T60" fmla="*/ 279 w 312"/>
                <a:gd name="T61" fmla="*/ 78 h 157"/>
                <a:gd name="T62" fmla="*/ 280 w 312"/>
                <a:gd name="T63" fmla="*/ 118 h 157"/>
                <a:gd name="T64" fmla="*/ 275 w 312"/>
                <a:gd name="T65" fmla="*/ 118 h 157"/>
                <a:gd name="T66" fmla="*/ 268 w 312"/>
                <a:gd name="T67" fmla="*/ 118 h 157"/>
                <a:gd name="T68" fmla="*/ 269 w 312"/>
                <a:gd name="T69" fmla="*/ 103 h 157"/>
                <a:gd name="T70" fmla="*/ 220 w 312"/>
                <a:gd name="T71" fmla="*/ 77 h 157"/>
                <a:gd name="T72" fmla="*/ 220 w 312"/>
                <a:gd name="T73" fmla="*/ 116 h 157"/>
                <a:gd name="T74" fmla="*/ 215 w 312"/>
                <a:gd name="T75" fmla="*/ 118 h 157"/>
                <a:gd name="T76" fmla="*/ 209 w 312"/>
                <a:gd name="T77" fmla="*/ 118 h 157"/>
                <a:gd name="T78" fmla="*/ 209 w 312"/>
                <a:gd name="T79" fmla="*/ 106 h 157"/>
                <a:gd name="T80" fmla="*/ 210 w 312"/>
                <a:gd name="T81" fmla="*/ 73 h 157"/>
                <a:gd name="T82" fmla="*/ 209 w 312"/>
                <a:gd name="T83" fmla="*/ 36 h 157"/>
                <a:gd name="T84" fmla="*/ 215 w 312"/>
                <a:gd name="T85" fmla="*/ 36 h 157"/>
                <a:gd name="T86" fmla="*/ 221 w 312"/>
                <a:gd name="T87" fmla="*/ 39 h 157"/>
                <a:gd name="T88" fmla="*/ 220 w 312"/>
                <a:gd name="T89" fmla="*/ 71 h 157"/>
                <a:gd name="T90" fmla="*/ 270 w 312"/>
                <a:gd name="T91" fmla="*/ 71 h 157"/>
                <a:gd name="T92" fmla="*/ 269 w 312"/>
                <a:gd name="T93" fmla="*/ 36 h 157"/>
                <a:gd name="T94" fmla="*/ 275 w 312"/>
                <a:gd name="T95" fmla="*/ 36 h 157"/>
                <a:gd name="T96" fmla="*/ 281 w 312"/>
                <a:gd name="T97" fmla="*/ 3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2" h="157">
                  <a:moveTo>
                    <a:pt x="0" y="0"/>
                  </a:moveTo>
                  <a:cubicBezTo>
                    <a:pt x="0" y="157"/>
                    <a:pt x="0" y="157"/>
                    <a:pt x="0" y="157"/>
                  </a:cubicBezTo>
                  <a:cubicBezTo>
                    <a:pt x="312" y="157"/>
                    <a:pt x="312" y="157"/>
                    <a:pt x="312" y="157"/>
                  </a:cubicBezTo>
                  <a:cubicBezTo>
                    <a:pt x="312" y="0"/>
                    <a:pt x="312" y="0"/>
                    <a:pt x="312" y="0"/>
                  </a:cubicBezTo>
                  <a:lnTo>
                    <a:pt x="0" y="0"/>
                  </a:lnTo>
                  <a:close/>
                  <a:moveTo>
                    <a:pt x="42" y="93"/>
                  </a:moveTo>
                  <a:cubicBezTo>
                    <a:pt x="43" y="97"/>
                    <a:pt x="45" y="101"/>
                    <a:pt x="48" y="104"/>
                  </a:cubicBezTo>
                  <a:cubicBezTo>
                    <a:pt x="51" y="108"/>
                    <a:pt x="54" y="111"/>
                    <a:pt x="59" y="113"/>
                  </a:cubicBezTo>
                  <a:cubicBezTo>
                    <a:pt x="63" y="115"/>
                    <a:pt x="68" y="116"/>
                    <a:pt x="72" y="116"/>
                  </a:cubicBezTo>
                  <a:cubicBezTo>
                    <a:pt x="81" y="116"/>
                    <a:pt x="89" y="113"/>
                    <a:pt x="97" y="107"/>
                  </a:cubicBezTo>
                  <a:cubicBezTo>
                    <a:pt x="97" y="106"/>
                    <a:pt x="98" y="106"/>
                    <a:pt x="98" y="106"/>
                  </a:cubicBezTo>
                  <a:cubicBezTo>
                    <a:pt x="97" y="113"/>
                    <a:pt x="97" y="113"/>
                    <a:pt x="97" y="113"/>
                  </a:cubicBezTo>
                  <a:cubicBezTo>
                    <a:pt x="91" y="118"/>
                    <a:pt x="82" y="120"/>
                    <a:pt x="71" y="120"/>
                  </a:cubicBezTo>
                  <a:cubicBezTo>
                    <a:pt x="62" y="120"/>
                    <a:pt x="54" y="118"/>
                    <a:pt x="48" y="115"/>
                  </a:cubicBezTo>
                  <a:cubicBezTo>
                    <a:pt x="42" y="111"/>
                    <a:pt x="37" y="106"/>
                    <a:pt x="33" y="100"/>
                  </a:cubicBezTo>
                  <a:cubicBezTo>
                    <a:pt x="30" y="93"/>
                    <a:pt x="28" y="86"/>
                    <a:pt x="28" y="77"/>
                  </a:cubicBezTo>
                  <a:cubicBezTo>
                    <a:pt x="28" y="71"/>
                    <a:pt x="29" y="65"/>
                    <a:pt x="32" y="59"/>
                  </a:cubicBezTo>
                  <a:cubicBezTo>
                    <a:pt x="34" y="53"/>
                    <a:pt x="38" y="49"/>
                    <a:pt x="42" y="45"/>
                  </a:cubicBezTo>
                  <a:cubicBezTo>
                    <a:pt x="50" y="38"/>
                    <a:pt x="61" y="35"/>
                    <a:pt x="74" y="35"/>
                  </a:cubicBezTo>
                  <a:cubicBezTo>
                    <a:pt x="83" y="35"/>
                    <a:pt x="91" y="36"/>
                    <a:pt x="100" y="40"/>
                  </a:cubicBezTo>
                  <a:cubicBezTo>
                    <a:pt x="99" y="42"/>
                    <a:pt x="98" y="45"/>
                    <a:pt x="97" y="49"/>
                  </a:cubicBezTo>
                  <a:cubicBezTo>
                    <a:pt x="96" y="49"/>
                    <a:pt x="96" y="49"/>
                    <a:pt x="96" y="49"/>
                  </a:cubicBezTo>
                  <a:cubicBezTo>
                    <a:pt x="96" y="49"/>
                    <a:pt x="96" y="49"/>
                    <a:pt x="96" y="49"/>
                  </a:cubicBezTo>
                  <a:cubicBezTo>
                    <a:pt x="95" y="48"/>
                    <a:pt x="95" y="48"/>
                    <a:pt x="95" y="48"/>
                  </a:cubicBezTo>
                  <a:cubicBezTo>
                    <a:pt x="89" y="42"/>
                    <a:pt x="81" y="39"/>
                    <a:pt x="73" y="39"/>
                  </a:cubicBezTo>
                  <a:cubicBezTo>
                    <a:pt x="66" y="39"/>
                    <a:pt x="60" y="41"/>
                    <a:pt x="55" y="44"/>
                  </a:cubicBezTo>
                  <a:cubicBezTo>
                    <a:pt x="50" y="48"/>
                    <a:pt x="46" y="52"/>
                    <a:pt x="44" y="58"/>
                  </a:cubicBezTo>
                  <a:cubicBezTo>
                    <a:pt x="41" y="64"/>
                    <a:pt x="40" y="71"/>
                    <a:pt x="40" y="77"/>
                  </a:cubicBezTo>
                  <a:cubicBezTo>
                    <a:pt x="40" y="81"/>
                    <a:pt x="41" y="86"/>
                    <a:pt x="42" y="93"/>
                  </a:cubicBezTo>
                  <a:close/>
                  <a:moveTo>
                    <a:pt x="187" y="37"/>
                  </a:moveTo>
                  <a:cubicBezTo>
                    <a:pt x="187" y="38"/>
                    <a:pt x="187" y="39"/>
                    <a:pt x="187" y="39"/>
                  </a:cubicBezTo>
                  <a:cubicBezTo>
                    <a:pt x="186" y="51"/>
                    <a:pt x="186" y="51"/>
                    <a:pt x="186" y="51"/>
                  </a:cubicBezTo>
                  <a:cubicBezTo>
                    <a:pt x="185" y="79"/>
                    <a:pt x="185" y="79"/>
                    <a:pt x="185" y="79"/>
                  </a:cubicBezTo>
                  <a:cubicBezTo>
                    <a:pt x="185" y="106"/>
                    <a:pt x="185" y="106"/>
                    <a:pt x="185" y="106"/>
                  </a:cubicBezTo>
                  <a:cubicBezTo>
                    <a:pt x="185" y="120"/>
                    <a:pt x="185" y="120"/>
                    <a:pt x="185" y="120"/>
                  </a:cubicBezTo>
                  <a:cubicBezTo>
                    <a:pt x="184" y="120"/>
                    <a:pt x="184" y="120"/>
                    <a:pt x="184" y="120"/>
                  </a:cubicBezTo>
                  <a:cubicBezTo>
                    <a:pt x="181" y="116"/>
                    <a:pt x="178" y="113"/>
                    <a:pt x="176" y="111"/>
                  </a:cubicBezTo>
                  <a:cubicBezTo>
                    <a:pt x="156" y="90"/>
                    <a:pt x="156" y="90"/>
                    <a:pt x="156" y="90"/>
                  </a:cubicBezTo>
                  <a:cubicBezTo>
                    <a:pt x="123" y="54"/>
                    <a:pt x="123" y="54"/>
                    <a:pt x="123" y="54"/>
                  </a:cubicBezTo>
                  <a:cubicBezTo>
                    <a:pt x="123" y="65"/>
                    <a:pt x="123" y="65"/>
                    <a:pt x="123" y="65"/>
                  </a:cubicBezTo>
                  <a:cubicBezTo>
                    <a:pt x="123" y="83"/>
                    <a:pt x="123" y="83"/>
                    <a:pt x="123" y="83"/>
                  </a:cubicBezTo>
                  <a:cubicBezTo>
                    <a:pt x="123" y="93"/>
                    <a:pt x="123" y="93"/>
                    <a:pt x="123" y="93"/>
                  </a:cubicBezTo>
                  <a:cubicBezTo>
                    <a:pt x="123" y="107"/>
                    <a:pt x="123" y="107"/>
                    <a:pt x="123" y="107"/>
                  </a:cubicBezTo>
                  <a:cubicBezTo>
                    <a:pt x="124" y="118"/>
                    <a:pt x="124" y="118"/>
                    <a:pt x="124" y="118"/>
                  </a:cubicBezTo>
                  <a:cubicBezTo>
                    <a:pt x="123" y="118"/>
                    <a:pt x="121" y="118"/>
                    <a:pt x="120" y="118"/>
                  </a:cubicBezTo>
                  <a:cubicBezTo>
                    <a:pt x="118" y="118"/>
                    <a:pt x="116" y="118"/>
                    <a:pt x="115" y="118"/>
                  </a:cubicBezTo>
                  <a:cubicBezTo>
                    <a:pt x="116" y="111"/>
                    <a:pt x="116" y="106"/>
                    <a:pt x="116" y="103"/>
                  </a:cubicBezTo>
                  <a:cubicBezTo>
                    <a:pt x="117" y="74"/>
                    <a:pt x="117" y="74"/>
                    <a:pt x="117" y="74"/>
                  </a:cubicBezTo>
                  <a:cubicBezTo>
                    <a:pt x="117" y="34"/>
                    <a:pt x="117" y="34"/>
                    <a:pt x="117" y="34"/>
                  </a:cubicBezTo>
                  <a:cubicBezTo>
                    <a:pt x="119" y="34"/>
                    <a:pt x="119" y="34"/>
                    <a:pt x="119" y="34"/>
                  </a:cubicBezTo>
                  <a:cubicBezTo>
                    <a:pt x="178" y="98"/>
                    <a:pt x="178" y="98"/>
                    <a:pt x="178" y="98"/>
                  </a:cubicBezTo>
                  <a:cubicBezTo>
                    <a:pt x="179" y="98"/>
                    <a:pt x="179" y="98"/>
                    <a:pt x="179" y="98"/>
                  </a:cubicBezTo>
                  <a:cubicBezTo>
                    <a:pt x="179" y="95"/>
                    <a:pt x="180" y="91"/>
                    <a:pt x="180" y="85"/>
                  </a:cubicBezTo>
                  <a:cubicBezTo>
                    <a:pt x="180" y="47"/>
                    <a:pt x="180" y="47"/>
                    <a:pt x="180" y="47"/>
                  </a:cubicBezTo>
                  <a:cubicBezTo>
                    <a:pt x="179" y="37"/>
                    <a:pt x="179" y="37"/>
                    <a:pt x="179" y="37"/>
                  </a:cubicBezTo>
                  <a:cubicBezTo>
                    <a:pt x="179" y="36"/>
                    <a:pt x="179" y="36"/>
                    <a:pt x="179" y="36"/>
                  </a:cubicBezTo>
                  <a:cubicBezTo>
                    <a:pt x="181" y="36"/>
                    <a:pt x="183" y="36"/>
                    <a:pt x="184" y="36"/>
                  </a:cubicBezTo>
                  <a:cubicBezTo>
                    <a:pt x="185" y="36"/>
                    <a:pt x="186" y="36"/>
                    <a:pt x="187" y="36"/>
                  </a:cubicBezTo>
                  <a:cubicBezTo>
                    <a:pt x="187" y="36"/>
                    <a:pt x="187" y="37"/>
                    <a:pt x="187" y="37"/>
                  </a:cubicBezTo>
                  <a:close/>
                  <a:moveTo>
                    <a:pt x="281" y="38"/>
                  </a:moveTo>
                  <a:cubicBezTo>
                    <a:pt x="280" y="38"/>
                    <a:pt x="280" y="39"/>
                    <a:pt x="280" y="39"/>
                  </a:cubicBezTo>
                  <a:cubicBezTo>
                    <a:pt x="279" y="78"/>
                    <a:pt x="279" y="78"/>
                    <a:pt x="279" y="78"/>
                  </a:cubicBezTo>
                  <a:cubicBezTo>
                    <a:pt x="280" y="105"/>
                    <a:pt x="280" y="105"/>
                    <a:pt x="280" y="105"/>
                  </a:cubicBezTo>
                  <a:cubicBezTo>
                    <a:pt x="280" y="118"/>
                    <a:pt x="280" y="118"/>
                    <a:pt x="280" y="118"/>
                  </a:cubicBezTo>
                  <a:cubicBezTo>
                    <a:pt x="280" y="118"/>
                    <a:pt x="279" y="118"/>
                    <a:pt x="278" y="118"/>
                  </a:cubicBezTo>
                  <a:cubicBezTo>
                    <a:pt x="276" y="118"/>
                    <a:pt x="275" y="118"/>
                    <a:pt x="275" y="118"/>
                  </a:cubicBezTo>
                  <a:cubicBezTo>
                    <a:pt x="274" y="118"/>
                    <a:pt x="273" y="118"/>
                    <a:pt x="272" y="118"/>
                  </a:cubicBezTo>
                  <a:cubicBezTo>
                    <a:pt x="270" y="118"/>
                    <a:pt x="269" y="118"/>
                    <a:pt x="268" y="118"/>
                  </a:cubicBezTo>
                  <a:cubicBezTo>
                    <a:pt x="269" y="118"/>
                    <a:pt x="269" y="117"/>
                    <a:pt x="269" y="116"/>
                  </a:cubicBezTo>
                  <a:cubicBezTo>
                    <a:pt x="269" y="103"/>
                    <a:pt x="269" y="103"/>
                    <a:pt x="269" y="103"/>
                  </a:cubicBezTo>
                  <a:cubicBezTo>
                    <a:pt x="270" y="77"/>
                    <a:pt x="270" y="77"/>
                    <a:pt x="270" y="77"/>
                  </a:cubicBezTo>
                  <a:cubicBezTo>
                    <a:pt x="220" y="77"/>
                    <a:pt x="220" y="77"/>
                    <a:pt x="220" y="77"/>
                  </a:cubicBezTo>
                  <a:cubicBezTo>
                    <a:pt x="220" y="103"/>
                    <a:pt x="220" y="103"/>
                    <a:pt x="220" y="103"/>
                  </a:cubicBezTo>
                  <a:cubicBezTo>
                    <a:pt x="220" y="116"/>
                    <a:pt x="220" y="116"/>
                    <a:pt x="220" y="116"/>
                  </a:cubicBezTo>
                  <a:cubicBezTo>
                    <a:pt x="220" y="118"/>
                    <a:pt x="220" y="118"/>
                    <a:pt x="220" y="118"/>
                  </a:cubicBezTo>
                  <a:cubicBezTo>
                    <a:pt x="217" y="118"/>
                    <a:pt x="215" y="118"/>
                    <a:pt x="215" y="118"/>
                  </a:cubicBezTo>
                  <a:cubicBezTo>
                    <a:pt x="214" y="118"/>
                    <a:pt x="213" y="118"/>
                    <a:pt x="212" y="118"/>
                  </a:cubicBezTo>
                  <a:cubicBezTo>
                    <a:pt x="210" y="118"/>
                    <a:pt x="209" y="118"/>
                    <a:pt x="209" y="118"/>
                  </a:cubicBezTo>
                  <a:cubicBezTo>
                    <a:pt x="209" y="118"/>
                    <a:pt x="209" y="117"/>
                    <a:pt x="209" y="116"/>
                  </a:cubicBezTo>
                  <a:cubicBezTo>
                    <a:pt x="209" y="106"/>
                    <a:pt x="209" y="106"/>
                    <a:pt x="209" y="106"/>
                  </a:cubicBezTo>
                  <a:cubicBezTo>
                    <a:pt x="210" y="78"/>
                    <a:pt x="210" y="78"/>
                    <a:pt x="210" y="78"/>
                  </a:cubicBezTo>
                  <a:cubicBezTo>
                    <a:pt x="210" y="73"/>
                    <a:pt x="210" y="73"/>
                    <a:pt x="210" y="73"/>
                  </a:cubicBezTo>
                  <a:cubicBezTo>
                    <a:pt x="210" y="48"/>
                    <a:pt x="210" y="48"/>
                    <a:pt x="210" y="48"/>
                  </a:cubicBezTo>
                  <a:cubicBezTo>
                    <a:pt x="209" y="36"/>
                    <a:pt x="209" y="36"/>
                    <a:pt x="209" y="36"/>
                  </a:cubicBezTo>
                  <a:cubicBezTo>
                    <a:pt x="210" y="36"/>
                    <a:pt x="211" y="36"/>
                    <a:pt x="212" y="36"/>
                  </a:cubicBezTo>
                  <a:cubicBezTo>
                    <a:pt x="214" y="36"/>
                    <a:pt x="215" y="36"/>
                    <a:pt x="215" y="36"/>
                  </a:cubicBezTo>
                  <a:cubicBezTo>
                    <a:pt x="217" y="36"/>
                    <a:pt x="219" y="36"/>
                    <a:pt x="221" y="36"/>
                  </a:cubicBezTo>
                  <a:cubicBezTo>
                    <a:pt x="221" y="37"/>
                    <a:pt x="221" y="38"/>
                    <a:pt x="221" y="39"/>
                  </a:cubicBezTo>
                  <a:cubicBezTo>
                    <a:pt x="220" y="50"/>
                    <a:pt x="220" y="50"/>
                    <a:pt x="220" y="50"/>
                  </a:cubicBezTo>
                  <a:cubicBezTo>
                    <a:pt x="220" y="71"/>
                    <a:pt x="220" y="71"/>
                    <a:pt x="220" y="71"/>
                  </a:cubicBezTo>
                  <a:cubicBezTo>
                    <a:pt x="235" y="71"/>
                    <a:pt x="235" y="71"/>
                    <a:pt x="235" y="71"/>
                  </a:cubicBezTo>
                  <a:cubicBezTo>
                    <a:pt x="270" y="71"/>
                    <a:pt x="270" y="71"/>
                    <a:pt x="270" y="71"/>
                  </a:cubicBezTo>
                  <a:cubicBezTo>
                    <a:pt x="270" y="45"/>
                    <a:pt x="270" y="45"/>
                    <a:pt x="270" y="45"/>
                  </a:cubicBezTo>
                  <a:cubicBezTo>
                    <a:pt x="269" y="36"/>
                    <a:pt x="269" y="36"/>
                    <a:pt x="269" y="36"/>
                  </a:cubicBezTo>
                  <a:cubicBezTo>
                    <a:pt x="270" y="36"/>
                    <a:pt x="271" y="36"/>
                    <a:pt x="272" y="36"/>
                  </a:cubicBezTo>
                  <a:cubicBezTo>
                    <a:pt x="273" y="36"/>
                    <a:pt x="274" y="36"/>
                    <a:pt x="275" y="36"/>
                  </a:cubicBezTo>
                  <a:cubicBezTo>
                    <a:pt x="276" y="36"/>
                    <a:pt x="278" y="36"/>
                    <a:pt x="281" y="36"/>
                  </a:cubicBezTo>
                  <a:cubicBezTo>
                    <a:pt x="281" y="36"/>
                    <a:pt x="281" y="37"/>
                    <a:pt x="28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3" name="Rectángulo 422"/>
          <p:cNvSpPr/>
          <p:nvPr/>
        </p:nvSpPr>
        <p:spPr bwMode="auto">
          <a:xfrm>
            <a:off x="6017718" y="4623234"/>
            <a:ext cx="471798" cy="26307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nvGrpSpPr>
          <p:cNvPr id="382" name="Agrupar 5"/>
          <p:cNvGrpSpPr/>
          <p:nvPr/>
        </p:nvGrpSpPr>
        <p:grpSpPr>
          <a:xfrm>
            <a:off x="5929755" y="5034031"/>
            <a:ext cx="792993" cy="342402"/>
            <a:chOff x="4978400" y="2398713"/>
            <a:chExt cx="4165601" cy="1798638"/>
          </a:xfrm>
          <a:solidFill>
            <a:schemeClr val="bg1">
              <a:lumMod val="50000"/>
            </a:schemeClr>
          </a:solidFill>
        </p:grpSpPr>
        <p:sp>
          <p:nvSpPr>
            <p:cNvPr id="383" name="Freeform 58"/>
            <p:cNvSpPr>
              <a:spLocks/>
            </p:cNvSpPr>
            <p:nvPr/>
          </p:nvSpPr>
          <p:spPr bwMode="auto">
            <a:xfrm>
              <a:off x="5006975" y="2398713"/>
              <a:ext cx="636588" cy="730250"/>
            </a:xfrm>
            <a:custGeom>
              <a:avLst/>
              <a:gdLst>
                <a:gd name="T0" fmla="*/ 40 w 68"/>
                <a:gd name="T1" fmla="*/ 78 h 78"/>
                <a:gd name="T2" fmla="*/ 0 w 68"/>
                <a:gd name="T3" fmla="*/ 39 h 78"/>
                <a:gd name="T4" fmla="*/ 42 w 68"/>
                <a:gd name="T5" fmla="*/ 0 h 78"/>
                <a:gd name="T6" fmla="*/ 67 w 68"/>
                <a:gd name="T7" fmla="*/ 3 h 78"/>
                <a:gd name="T8" fmla="*/ 68 w 68"/>
                <a:gd name="T9" fmla="*/ 10 h 78"/>
                <a:gd name="T10" fmla="*/ 66 w 68"/>
                <a:gd name="T11" fmla="*/ 27 h 78"/>
                <a:gd name="T12" fmla="*/ 63 w 68"/>
                <a:gd name="T13" fmla="*/ 27 h 78"/>
                <a:gd name="T14" fmla="*/ 41 w 68"/>
                <a:gd name="T15" fmla="*/ 6 h 78"/>
                <a:gd name="T16" fmla="*/ 12 w 68"/>
                <a:gd name="T17" fmla="*/ 39 h 78"/>
                <a:gd name="T18" fmla="*/ 42 w 68"/>
                <a:gd name="T19" fmla="*/ 72 h 78"/>
                <a:gd name="T20" fmla="*/ 64 w 68"/>
                <a:gd name="T21" fmla="*/ 56 h 78"/>
                <a:gd name="T22" fmla="*/ 67 w 68"/>
                <a:gd name="T23" fmla="*/ 56 h 78"/>
                <a:gd name="T24" fmla="*/ 64 w 68"/>
                <a:gd name="T25" fmla="*/ 73 h 78"/>
                <a:gd name="T26" fmla="*/ 40 w 68"/>
                <a:gd name="T2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78">
                  <a:moveTo>
                    <a:pt x="40" y="78"/>
                  </a:moveTo>
                  <a:cubicBezTo>
                    <a:pt x="18" y="78"/>
                    <a:pt x="0" y="66"/>
                    <a:pt x="0" y="39"/>
                  </a:cubicBezTo>
                  <a:cubicBezTo>
                    <a:pt x="0" y="15"/>
                    <a:pt x="16" y="0"/>
                    <a:pt x="42" y="0"/>
                  </a:cubicBezTo>
                  <a:cubicBezTo>
                    <a:pt x="52" y="0"/>
                    <a:pt x="62" y="3"/>
                    <a:pt x="67" y="3"/>
                  </a:cubicBezTo>
                  <a:cubicBezTo>
                    <a:pt x="68" y="5"/>
                    <a:pt x="68" y="8"/>
                    <a:pt x="68" y="10"/>
                  </a:cubicBezTo>
                  <a:cubicBezTo>
                    <a:pt x="68" y="15"/>
                    <a:pt x="67" y="24"/>
                    <a:pt x="66" y="27"/>
                  </a:cubicBezTo>
                  <a:cubicBezTo>
                    <a:pt x="63" y="27"/>
                    <a:pt x="63" y="27"/>
                    <a:pt x="63" y="27"/>
                  </a:cubicBezTo>
                  <a:cubicBezTo>
                    <a:pt x="63" y="11"/>
                    <a:pt x="55" y="6"/>
                    <a:pt x="41" y="6"/>
                  </a:cubicBezTo>
                  <a:cubicBezTo>
                    <a:pt x="23" y="6"/>
                    <a:pt x="12" y="19"/>
                    <a:pt x="12" y="39"/>
                  </a:cubicBezTo>
                  <a:cubicBezTo>
                    <a:pt x="12" y="60"/>
                    <a:pt x="25" y="72"/>
                    <a:pt x="42" y="72"/>
                  </a:cubicBezTo>
                  <a:cubicBezTo>
                    <a:pt x="55" y="72"/>
                    <a:pt x="62" y="65"/>
                    <a:pt x="64" y="56"/>
                  </a:cubicBezTo>
                  <a:cubicBezTo>
                    <a:pt x="67" y="56"/>
                    <a:pt x="67" y="56"/>
                    <a:pt x="67" y="56"/>
                  </a:cubicBezTo>
                  <a:cubicBezTo>
                    <a:pt x="67" y="60"/>
                    <a:pt x="66" y="68"/>
                    <a:pt x="64" y="73"/>
                  </a:cubicBezTo>
                  <a:cubicBezTo>
                    <a:pt x="58" y="76"/>
                    <a:pt x="50" y="78"/>
                    <a:pt x="4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84" name="Freeform 59"/>
            <p:cNvSpPr>
              <a:spLocks/>
            </p:cNvSpPr>
            <p:nvPr/>
          </p:nvSpPr>
          <p:spPr bwMode="auto">
            <a:xfrm>
              <a:off x="5756275" y="2417763"/>
              <a:ext cx="495300" cy="692150"/>
            </a:xfrm>
            <a:custGeom>
              <a:avLst/>
              <a:gdLst>
                <a:gd name="T0" fmla="*/ 0 w 53"/>
                <a:gd name="T1" fmla="*/ 74 h 74"/>
                <a:gd name="T2" fmla="*/ 0 w 53"/>
                <a:gd name="T3" fmla="*/ 72 h 74"/>
                <a:gd name="T4" fmla="*/ 5 w 53"/>
                <a:gd name="T5" fmla="*/ 71 h 74"/>
                <a:gd name="T6" fmla="*/ 11 w 53"/>
                <a:gd name="T7" fmla="*/ 54 h 74"/>
                <a:gd name="T8" fmla="*/ 11 w 53"/>
                <a:gd name="T9" fmla="*/ 21 h 74"/>
                <a:gd name="T10" fmla="*/ 5 w 53"/>
                <a:gd name="T11" fmla="*/ 3 h 74"/>
                <a:gd name="T12" fmla="*/ 0 w 53"/>
                <a:gd name="T13" fmla="*/ 2 h 74"/>
                <a:gd name="T14" fmla="*/ 0 w 53"/>
                <a:gd name="T15" fmla="*/ 0 h 74"/>
                <a:gd name="T16" fmla="*/ 49 w 53"/>
                <a:gd name="T17" fmla="*/ 0 h 74"/>
                <a:gd name="T18" fmla="*/ 49 w 53"/>
                <a:gd name="T19" fmla="*/ 4 h 74"/>
                <a:gd name="T20" fmla="*/ 48 w 53"/>
                <a:gd name="T21" fmla="*/ 18 h 74"/>
                <a:gd name="T22" fmla="*/ 45 w 53"/>
                <a:gd name="T23" fmla="*/ 18 h 74"/>
                <a:gd name="T24" fmla="*/ 34 w 53"/>
                <a:gd name="T25" fmla="*/ 5 h 74"/>
                <a:gd name="T26" fmla="*/ 22 w 53"/>
                <a:gd name="T27" fmla="*/ 6 h 74"/>
                <a:gd name="T28" fmla="*/ 22 w 53"/>
                <a:gd name="T29" fmla="*/ 34 h 74"/>
                <a:gd name="T30" fmla="*/ 27 w 53"/>
                <a:gd name="T31" fmla="*/ 34 h 74"/>
                <a:gd name="T32" fmla="*/ 41 w 53"/>
                <a:gd name="T33" fmla="*/ 27 h 74"/>
                <a:gd name="T34" fmla="*/ 44 w 53"/>
                <a:gd name="T35" fmla="*/ 27 h 74"/>
                <a:gd name="T36" fmla="*/ 43 w 53"/>
                <a:gd name="T37" fmla="*/ 49 h 74"/>
                <a:gd name="T38" fmla="*/ 40 w 53"/>
                <a:gd name="T39" fmla="*/ 49 h 74"/>
                <a:gd name="T40" fmla="*/ 39 w 53"/>
                <a:gd name="T41" fmla="*/ 45 h 74"/>
                <a:gd name="T42" fmla="*/ 27 w 53"/>
                <a:gd name="T43" fmla="*/ 39 h 74"/>
                <a:gd name="T44" fmla="*/ 22 w 53"/>
                <a:gd name="T45" fmla="*/ 39 h 74"/>
                <a:gd name="T46" fmla="*/ 22 w 53"/>
                <a:gd name="T47" fmla="*/ 53 h 74"/>
                <a:gd name="T48" fmla="*/ 30 w 53"/>
                <a:gd name="T49" fmla="*/ 70 h 74"/>
                <a:gd name="T50" fmla="*/ 35 w 53"/>
                <a:gd name="T51" fmla="*/ 70 h 74"/>
                <a:gd name="T52" fmla="*/ 50 w 53"/>
                <a:gd name="T53" fmla="*/ 57 h 74"/>
                <a:gd name="T54" fmla="*/ 53 w 53"/>
                <a:gd name="T55" fmla="*/ 57 h 74"/>
                <a:gd name="T56" fmla="*/ 50 w 53"/>
                <a:gd name="T57" fmla="*/ 74 h 74"/>
                <a:gd name="T58" fmla="*/ 0 w 53"/>
                <a:gd name="T5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74">
                  <a:moveTo>
                    <a:pt x="0" y="74"/>
                  </a:moveTo>
                  <a:cubicBezTo>
                    <a:pt x="0" y="72"/>
                    <a:pt x="0" y="72"/>
                    <a:pt x="0" y="72"/>
                  </a:cubicBezTo>
                  <a:cubicBezTo>
                    <a:pt x="5" y="71"/>
                    <a:pt x="5" y="71"/>
                    <a:pt x="5" y="71"/>
                  </a:cubicBezTo>
                  <a:cubicBezTo>
                    <a:pt x="10" y="71"/>
                    <a:pt x="11" y="69"/>
                    <a:pt x="11" y="54"/>
                  </a:cubicBezTo>
                  <a:cubicBezTo>
                    <a:pt x="11" y="21"/>
                    <a:pt x="11" y="21"/>
                    <a:pt x="11" y="21"/>
                  </a:cubicBezTo>
                  <a:cubicBezTo>
                    <a:pt x="11" y="5"/>
                    <a:pt x="10" y="3"/>
                    <a:pt x="5" y="3"/>
                  </a:cubicBezTo>
                  <a:cubicBezTo>
                    <a:pt x="0" y="2"/>
                    <a:pt x="0" y="2"/>
                    <a:pt x="0" y="2"/>
                  </a:cubicBezTo>
                  <a:cubicBezTo>
                    <a:pt x="0" y="0"/>
                    <a:pt x="0" y="0"/>
                    <a:pt x="0" y="0"/>
                  </a:cubicBezTo>
                  <a:cubicBezTo>
                    <a:pt x="49" y="0"/>
                    <a:pt x="49" y="0"/>
                    <a:pt x="49" y="0"/>
                  </a:cubicBezTo>
                  <a:cubicBezTo>
                    <a:pt x="49" y="1"/>
                    <a:pt x="49" y="3"/>
                    <a:pt x="49" y="4"/>
                  </a:cubicBezTo>
                  <a:cubicBezTo>
                    <a:pt x="49" y="9"/>
                    <a:pt x="49" y="14"/>
                    <a:pt x="48" y="18"/>
                  </a:cubicBezTo>
                  <a:cubicBezTo>
                    <a:pt x="45" y="18"/>
                    <a:pt x="45" y="18"/>
                    <a:pt x="45" y="18"/>
                  </a:cubicBezTo>
                  <a:cubicBezTo>
                    <a:pt x="45" y="9"/>
                    <a:pt x="43" y="5"/>
                    <a:pt x="34" y="5"/>
                  </a:cubicBezTo>
                  <a:cubicBezTo>
                    <a:pt x="30" y="5"/>
                    <a:pt x="25" y="5"/>
                    <a:pt x="22" y="6"/>
                  </a:cubicBezTo>
                  <a:cubicBezTo>
                    <a:pt x="22" y="34"/>
                    <a:pt x="22" y="34"/>
                    <a:pt x="22" y="34"/>
                  </a:cubicBezTo>
                  <a:cubicBezTo>
                    <a:pt x="27" y="34"/>
                    <a:pt x="27" y="34"/>
                    <a:pt x="27" y="34"/>
                  </a:cubicBezTo>
                  <a:cubicBezTo>
                    <a:pt x="38" y="34"/>
                    <a:pt x="40" y="33"/>
                    <a:pt x="41" y="27"/>
                  </a:cubicBezTo>
                  <a:cubicBezTo>
                    <a:pt x="44" y="27"/>
                    <a:pt x="44" y="27"/>
                    <a:pt x="44" y="27"/>
                  </a:cubicBezTo>
                  <a:cubicBezTo>
                    <a:pt x="43" y="49"/>
                    <a:pt x="43" y="49"/>
                    <a:pt x="43" y="49"/>
                  </a:cubicBezTo>
                  <a:cubicBezTo>
                    <a:pt x="40" y="49"/>
                    <a:pt x="40" y="49"/>
                    <a:pt x="40" y="49"/>
                  </a:cubicBezTo>
                  <a:cubicBezTo>
                    <a:pt x="39" y="45"/>
                    <a:pt x="39" y="45"/>
                    <a:pt x="39" y="45"/>
                  </a:cubicBezTo>
                  <a:cubicBezTo>
                    <a:pt x="39" y="40"/>
                    <a:pt x="37" y="39"/>
                    <a:pt x="27" y="39"/>
                  </a:cubicBezTo>
                  <a:cubicBezTo>
                    <a:pt x="22" y="39"/>
                    <a:pt x="22" y="39"/>
                    <a:pt x="22" y="39"/>
                  </a:cubicBezTo>
                  <a:cubicBezTo>
                    <a:pt x="22" y="53"/>
                    <a:pt x="22" y="53"/>
                    <a:pt x="22" y="53"/>
                  </a:cubicBezTo>
                  <a:cubicBezTo>
                    <a:pt x="22" y="69"/>
                    <a:pt x="23" y="70"/>
                    <a:pt x="30" y="70"/>
                  </a:cubicBezTo>
                  <a:cubicBezTo>
                    <a:pt x="35" y="70"/>
                    <a:pt x="35" y="70"/>
                    <a:pt x="35" y="70"/>
                  </a:cubicBezTo>
                  <a:cubicBezTo>
                    <a:pt x="44" y="70"/>
                    <a:pt x="47" y="65"/>
                    <a:pt x="50" y="57"/>
                  </a:cubicBezTo>
                  <a:cubicBezTo>
                    <a:pt x="53" y="57"/>
                    <a:pt x="53" y="57"/>
                    <a:pt x="53" y="57"/>
                  </a:cubicBezTo>
                  <a:cubicBezTo>
                    <a:pt x="52" y="62"/>
                    <a:pt x="51" y="69"/>
                    <a:pt x="50" y="74"/>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85" name="Freeform 60"/>
            <p:cNvSpPr>
              <a:spLocks/>
            </p:cNvSpPr>
            <p:nvPr/>
          </p:nvSpPr>
          <p:spPr bwMode="auto">
            <a:xfrm>
              <a:off x="6326188" y="2417763"/>
              <a:ext cx="796925" cy="701675"/>
            </a:xfrm>
            <a:custGeom>
              <a:avLst/>
              <a:gdLst>
                <a:gd name="T0" fmla="*/ 19 w 85"/>
                <a:gd name="T1" fmla="*/ 14 h 75"/>
                <a:gd name="T2" fmla="*/ 18 w 85"/>
                <a:gd name="T3" fmla="*/ 15 h 75"/>
                <a:gd name="T4" fmla="*/ 19 w 85"/>
                <a:gd name="T5" fmla="*/ 54 h 75"/>
                <a:gd name="T6" fmla="*/ 24 w 85"/>
                <a:gd name="T7" fmla="*/ 71 h 75"/>
                <a:gd name="T8" fmla="*/ 30 w 85"/>
                <a:gd name="T9" fmla="*/ 72 h 75"/>
                <a:gd name="T10" fmla="*/ 30 w 85"/>
                <a:gd name="T11" fmla="*/ 74 h 75"/>
                <a:gd name="T12" fmla="*/ 1 w 85"/>
                <a:gd name="T13" fmla="*/ 74 h 75"/>
                <a:gd name="T14" fmla="*/ 1 w 85"/>
                <a:gd name="T15" fmla="*/ 72 h 75"/>
                <a:gd name="T16" fmla="*/ 6 w 85"/>
                <a:gd name="T17" fmla="*/ 71 h 75"/>
                <a:gd name="T18" fmla="*/ 12 w 85"/>
                <a:gd name="T19" fmla="*/ 54 h 75"/>
                <a:gd name="T20" fmla="*/ 12 w 85"/>
                <a:gd name="T21" fmla="*/ 12 h 75"/>
                <a:gd name="T22" fmla="*/ 4 w 85"/>
                <a:gd name="T23" fmla="*/ 3 h 75"/>
                <a:gd name="T24" fmla="*/ 0 w 85"/>
                <a:gd name="T25" fmla="*/ 2 h 75"/>
                <a:gd name="T26" fmla="*/ 0 w 85"/>
                <a:gd name="T27" fmla="*/ 0 h 75"/>
                <a:gd name="T28" fmla="*/ 19 w 85"/>
                <a:gd name="T29" fmla="*/ 0 h 75"/>
                <a:gd name="T30" fmla="*/ 25 w 85"/>
                <a:gd name="T31" fmla="*/ 4 h 75"/>
                <a:gd name="T32" fmla="*/ 68 w 85"/>
                <a:gd name="T33" fmla="*/ 54 h 75"/>
                <a:gd name="T34" fmla="*/ 68 w 85"/>
                <a:gd name="T35" fmla="*/ 53 h 75"/>
                <a:gd name="T36" fmla="*/ 68 w 85"/>
                <a:gd name="T37" fmla="*/ 18 h 75"/>
                <a:gd name="T38" fmla="*/ 62 w 85"/>
                <a:gd name="T39" fmla="*/ 3 h 75"/>
                <a:gd name="T40" fmla="*/ 57 w 85"/>
                <a:gd name="T41" fmla="*/ 2 h 75"/>
                <a:gd name="T42" fmla="*/ 57 w 85"/>
                <a:gd name="T43" fmla="*/ 0 h 75"/>
                <a:gd name="T44" fmla="*/ 85 w 85"/>
                <a:gd name="T45" fmla="*/ 0 h 75"/>
                <a:gd name="T46" fmla="*/ 85 w 85"/>
                <a:gd name="T47" fmla="*/ 2 h 75"/>
                <a:gd name="T48" fmla="*/ 80 w 85"/>
                <a:gd name="T49" fmla="*/ 3 h 75"/>
                <a:gd name="T50" fmla="*/ 75 w 85"/>
                <a:gd name="T51" fmla="*/ 21 h 75"/>
                <a:gd name="T52" fmla="*/ 75 w 85"/>
                <a:gd name="T53" fmla="*/ 75 h 75"/>
                <a:gd name="T54" fmla="*/ 70 w 85"/>
                <a:gd name="T55" fmla="*/ 75 h 75"/>
                <a:gd name="T56" fmla="*/ 19 w 85"/>
                <a:gd name="T5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5">
                  <a:moveTo>
                    <a:pt x="19" y="14"/>
                  </a:moveTo>
                  <a:cubicBezTo>
                    <a:pt x="18" y="15"/>
                    <a:pt x="18" y="15"/>
                    <a:pt x="18" y="15"/>
                  </a:cubicBezTo>
                  <a:cubicBezTo>
                    <a:pt x="19" y="54"/>
                    <a:pt x="19" y="54"/>
                    <a:pt x="19" y="54"/>
                  </a:cubicBezTo>
                  <a:cubicBezTo>
                    <a:pt x="19" y="70"/>
                    <a:pt x="20" y="71"/>
                    <a:pt x="24" y="71"/>
                  </a:cubicBezTo>
                  <a:cubicBezTo>
                    <a:pt x="30" y="72"/>
                    <a:pt x="30" y="72"/>
                    <a:pt x="30" y="72"/>
                  </a:cubicBezTo>
                  <a:cubicBezTo>
                    <a:pt x="30" y="74"/>
                    <a:pt x="30" y="74"/>
                    <a:pt x="30" y="74"/>
                  </a:cubicBezTo>
                  <a:cubicBezTo>
                    <a:pt x="1" y="74"/>
                    <a:pt x="1" y="74"/>
                    <a:pt x="1" y="74"/>
                  </a:cubicBezTo>
                  <a:cubicBezTo>
                    <a:pt x="1" y="72"/>
                    <a:pt x="1" y="72"/>
                    <a:pt x="1" y="72"/>
                  </a:cubicBezTo>
                  <a:cubicBezTo>
                    <a:pt x="6" y="71"/>
                    <a:pt x="6" y="71"/>
                    <a:pt x="6" y="71"/>
                  </a:cubicBezTo>
                  <a:cubicBezTo>
                    <a:pt x="11" y="71"/>
                    <a:pt x="12" y="69"/>
                    <a:pt x="12" y="54"/>
                  </a:cubicBezTo>
                  <a:cubicBezTo>
                    <a:pt x="12" y="12"/>
                    <a:pt x="12" y="12"/>
                    <a:pt x="12" y="12"/>
                  </a:cubicBezTo>
                  <a:cubicBezTo>
                    <a:pt x="12" y="6"/>
                    <a:pt x="9" y="3"/>
                    <a:pt x="4" y="3"/>
                  </a:cubicBezTo>
                  <a:cubicBezTo>
                    <a:pt x="0" y="2"/>
                    <a:pt x="0" y="2"/>
                    <a:pt x="0" y="2"/>
                  </a:cubicBezTo>
                  <a:cubicBezTo>
                    <a:pt x="0" y="0"/>
                    <a:pt x="0" y="0"/>
                    <a:pt x="0" y="0"/>
                  </a:cubicBezTo>
                  <a:cubicBezTo>
                    <a:pt x="19" y="0"/>
                    <a:pt x="19" y="0"/>
                    <a:pt x="19" y="0"/>
                  </a:cubicBezTo>
                  <a:cubicBezTo>
                    <a:pt x="21" y="0"/>
                    <a:pt x="23" y="2"/>
                    <a:pt x="25" y="4"/>
                  </a:cubicBezTo>
                  <a:cubicBezTo>
                    <a:pt x="37" y="17"/>
                    <a:pt x="54" y="38"/>
                    <a:pt x="68" y="54"/>
                  </a:cubicBezTo>
                  <a:cubicBezTo>
                    <a:pt x="68" y="53"/>
                    <a:pt x="68" y="53"/>
                    <a:pt x="68" y="53"/>
                  </a:cubicBezTo>
                  <a:cubicBezTo>
                    <a:pt x="68" y="18"/>
                    <a:pt x="68" y="18"/>
                    <a:pt x="68" y="18"/>
                  </a:cubicBezTo>
                  <a:cubicBezTo>
                    <a:pt x="68" y="5"/>
                    <a:pt x="67" y="3"/>
                    <a:pt x="62" y="3"/>
                  </a:cubicBezTo>
                  <a:cubicBezTo>
                    <a:pt x="57" y="2"/>
                    <a:pt x="57" y="2"/>
                    <a:pt x="57" y="2"/>
                  </a:cubicBezTo>
                  <a:cubicBezTo>
                    <a:pt x="57" y="0"/>
                    <a:pt x="57" y="0"/>
                    <a:pt x="57" y="0"/>
                  </a:cubicBezTo>
                  <a:cubicBezTo>
                    <a:pt x="85" y="0"/>
                    <a:pt x="85" y="0"/>
                    <a:pt x="85" y="0"/>
                  </a:cubicBezTo>
                  <a:cubicBezTo>
                    <a:pt x="85" y="2"/>
                    <a:pt x="85" y="2"/>
                    <a:pt x="85" y="2"/>
                  </a:cubicBezTo>
                  <a:cubicBezTo>
                    <a:pt x="80" y="3"/>
                    <a:pt x="80" y="3"/>
                    <a:pt x="80" y="3"/>
                  </a:cubicBezTo>
                  <a:cubicBezTo>
                    <a:pt x="75" y="3"/>
                    <a:pt x="75" y="6"/>
                    <a:pt x="75" y="21"/>
                  </a:cubicBezTo>
                  <a:cubicBezTo>
                    <a:pt x="75" y="75"/>
                    <a:pt x="75" y="75"/>
                    <a:pt x="75" y="75"/>
                  </a:cubicBezTo>
                  <a:cubicBezTo>
                    <a:pt x="74" y="75"/>
                    <a:pt x="72" y="75"/>
                    <a:pt x="70" y="75"/>
                  </a:cubicBezTo>
                  <a:cubicBezTo>
                    <a:pt x="55" y="56"/>
                    <a:pt x="40" y="38"/>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86" name="Freeform 61"/>
            <p:cNvSpPr>
              <a:spLocks noEditPoints="1"/>
            </p:cNvSpPr>
            <p:nvPr/>
          </p:nvSpPr>
          <p:spPr bwMode="auto">
            <a:xfrm>
              <a:off x="7140575" y="2408238"/>
              <a:ext cx="720725" cy="701675"/>
            </a:xfrm>
            <a:custGeom>
              <a:avLst/>
              <a:gdLst>
                <a:gd name="T0" fmla="*/ 0 w 77"/>
                <a:gd name="T1" fmla="*/ 75 h 75"/>
                <a:gd name="T2" fmla="*/ 0 w 77"/>
                <a:gd name="T3" fmla="*/ 73 h 75"/>
                <a:gd name="T4" fmla="*/ 11 w 77"/>
                <a:gd name="T5" fmla="*/ 63 h 75"/>
                <a:gd name="T6" fmla="*/ 38 w 77"/>
                <a:gd name="T7" fmla="*/ 0 h 75"/>
                <a:gd name="T8" fmla="*/ 41 w 77"/>
                <a:gd name="T9" fmla="*/ 0 h 75"/>
                <a:gd name="T10" fmla="*/ 69 w 77"/>
                <a:gd name="T11" fmla="*/ 68 h 75"/>
                <a:gd name="T12" fmla="*/ 77 w 77"/>
                <a:gd name="T13" fmla="*/ 73 h 75"/>
                <a:gd name="T14" fmla="*/ 77 w 77"/>
                <a:gd name="T15" fmla="*/ 75 h 75"/>
                <a:gd name="T16" fmla="*/ 44 w 77"/>
                <a:gd name="T17" fmla="*/ 75 h 75"/>
                <a:gd name="T18" fmla="*/ 44 w 77"/>
                <a:gd name="T19" fmla="*/ 73 h 75"/>
                <a:gd name="T20" fmla="*/ 49 w 77"/>
                <a:gd name="T21" fmla="*/ 73 h 75"/>
                <a:gd name="T22" fmla="*/ 55 w 77"/>
                <a:gd name="T23" fmla="*/ 69 h 75"/>
                <a:gd name="T24" fmla="*/ 52 w 77"/>
                <a:gd name="T25" fmla="*/ 58 h 75"/>
                <a:gd name="T26" fmla="*/ 48 w 77"/>
                <a:gd name="T27" fmla="*/ 50 h 75"/>
                <a:gd name="T28" fmla="*/ 24 w 77"/>
                <a:gd name="T29" fmla="*/ 50 h 75"/>
                <a:gd name="T30" fmla="*/ 21 w 77"/>
                <a:gd name="T31" fmla="*/ 56 h 75"/>
                <a:gd name="T32" fmla="*/ 17 w 77"/>
                <a:gd name="T33" fmla="*/ 68 h 75"/>
                <a:gd name="T34" fmla="*/ 27 w 77"/>
                <a:gd name="T35" fmla="*/ 73 h 75"/>
                <a:gd name="T36" fmla="*/ 27 w 77"/>
                <a:gd name="T37" fmla="*/ 75 h 75"/>
                <a:gd name="T38" fmla="*/ 0 w 77"/>
                <a:gd name="T39" fmla="*/ 75 h 75"/>
                <a:gd name="T40" fmla="*/ 37 w 77"/>
                <a:gd name="T41" fmla="*/ 20 h 75"/>
                <a:gd name="T42" fmla="*/ 36 w 77"/>
                <a:gd name="T43" fmla="*/ 20 h 75"/>
                <a:gd name="T44" fmla="*/ 26 w 77"/>
                <a:gd name="T45" fmla="*/ 45 h 75"/>
                <a:gd name="T46" fmla="*/ 47 w 77"/>
                <a:gd name="T47" fmla="*/ 45 h 75"/>
                <a:gd name="T48" fmla="*/ 37 w 77"/>
                <a:gd name="T49" fmla="*/ 2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5">
                  <a:moveTo>
                    <a:pt x="0" y="75"/>
                  </a:moveTo>
                  <a:cubicBezTo>
                    <a:pt x="0" y="73"/>
                    <a:pt x="0" y="73"/>
                    <a:pt x="0" y="73"/>
                  </a:cubicBezTo>
                  <a:cubicBezTo>
                    <a:pt x="6" y="72"/>
                    <a:pt x="8" y="71"/>
                    <a:pt x="11" y="63"/>
                  </a:cubicBezTo>
                  <a:cubicBezTo>
                    <a:pt x="38" y="0"/>
                    <a:pt x="38" y="0"/>
                    <a:pt x="38" y="0"/>
                  </a:cubicBezTo>
                  <a:cubicBezTo>
                    <a:pt x="39" y="0"/>
                    <a:pt x="40" y="0"/>
                    <a:pt x="41" y="0"/>
                  </a:cubicBezTo>
                  <a:cubicBezTo>
                    <a:pt x="45" y="11"/>
                    <a:pt x="65" y="61"/>
                    <a:pt x="69" y="68"/>
                  </a:cubicBezTo>
                  <a:cubicBezTo>
                    <a:pt x="71" y="72"/>
                    <a:pt x="73" y="72"/>
                    <a:pt x="77" y="73"/>
                  </a:cubicBezTo>
                  <a:cubicBezTo>
                    <a:pt x="77" y="75"/>
                    <a:pt x="77" y="75"/>
                    <a:pt x="77" y="75"/>
                  </a:cubicBezTo>
                  <a:cubicBezTo>
                    <a:pt x="44" y="75"/>
                    <a:pt x="44" y="75"/>
                    <a:pt x="44" y="75"/>
                  </a:cubicBezTo>
                  <a:cubicBezTo>
                    <a:pt x="44" y="73"/>
                    <a:pt x="44" y="73"/>
                    <a:pt x="44" y="73"/>
                  </a:cubicBezTo>
                  <a:cubicBezTo>
                    <a:pt x="49" y="73"/>
                    <a:pt x="49" y="73"/>
                    <a:pt x="49" y="73"/>
                  </a:cubicBezTo>
                  <a:cubicBezTo>
                    <a:pt x="53" y="72"/>
                    <a:pt x="55" y="71"/>
                    <a:pt x="55" y="69"/>
                  </a:cubicBezTo>
                  <a:cubicBezTo>
                    <a:pt x="55" y="67"/>
                    <a:pt x="54" y="64"/>
                    <a:pt x="52" y="58"/>
                  </a:cubicBezTo>
                  <a:cubicBezTo>
                    <a:pt x="48" y="50"/>
                    <a:pt x="48" y="50"/>
                    <a:pt x="48" y="50"/>
                  </a:cubicBezTo>
                  <a:cubicBezTo>
                    <a:pt x="46" y="50"/>
                    <a:pt x="26" y="50"/>
                    <a:pt x="24" y="50"/>
                  </a:cubicBezTo>
                  <a:cubicBezTo>
                    <a:pt x="21" y="56"/>
                    <a:pt x="21" y="56"/>
                    <a:pt x="21" y="56"/>
                  </a:cubicBezTo>
                  <a:cubicBezTo>
                    <a:pt x="20" y="60"/>
                    <a:pt x="17" y="66"/>
                    <a:pt x="17" y="68"/>
                  </a:cubicBezTo>
                  <a:cubicBezTo>
                    <a:pt x="17" y="71"/>
                    <a:pt x="19" y="72"/>
                    <a:pt x="27" y="73"/>
                  </a:cubicBezTo>
                  <a:cubicBezTo>
                    <a:pt x="27" y="75"/>
                    <a:pt x="27" y="75"/>
                    <a:pt x="27" y="75"/>
                  </a:cubicBezTo>
                  <a:lnTo>
                    <a:pt x="0" y="75"/>
                  </a:lnTo>
                  <a:close/>
                  <a:moveTo>
                    <a:pt x="37" y="20"/>
                  </a:moveTo>
                  <a:cubicBezTo>
                    <a:pt x="36" y="20"/>
                    <a:pt x="36" y="20"/>
                    <a:pt x="36" y="20"/>
                  </a:cubicBezTo>
                  <a:cubicBezTo>
                    <a:pt x="33" y="27"/>
                    <a:pt x="29" y="37"/>
                    <a:pt x="26" y="45"/>
                  </a:cubicBezTo>
                  <a:cubicBezTo>
                    <a:pt x="47" y="45"/>
                    <a:pt x="47" y="45"/>
                    <a:pt x="47" y="45"/>
                  </a:cubicBezTo>
                  <a:lnTo>
                    <a:pt x="3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87" name="Freeform 62"/>
            <p:cNvSpPr>
              <a:spLocks/>
            </p:cNvSpPr>
            <p:nvPr/>
          </p:nvSpPr>
          <p:spPr bwMode="auto">
            <a:xfrm>
              <a:off x="7899400" y="2398713"/>
              <a:ext cx="646113" cy="730250"/>
            </a:xfrm>
            <a:custGeom>
              <a:avLst/>
              <a:gdLst>
                <a:gd name="T0" fmla="*/ 41 w 69"/>
                <a:gd name="T1" fmla="*/ 78 h 78"/>
                <a:gd name="T2" fmla="*/ 0 w 69"/>
                <a:gd name="T3" fmla="*/ 39 h 78"/>
                <a:gd name="T4" fmla="*/ 42 w 69"/>
                <a:gd name="T5" fmla="*/ 0 h 78"/>
                <a:gd name="T6" fmla="*/ 68 w 69"/>
                <a:gd name="T7" fmla="*/ 3 h 78"/>
                <a:gd name="T8" fmla="*/ 69 w 69"/>
                <a:gd name="T9" fmla="*/ 10 h 78"/>
                <a:gd name="T10" fmla="*/ 67 w 69"/>
                <a:gd name="T11" fmla="*/ 27 h 78"/>
                <a:gd name="T12" fmla="*/ 64 w 69"/>
                <a:gd name="T13" fmla="*/ 27 h 78"/>
                <a:gd name="T14" fmla="*/ 42 w 69"/>
                <a:gd name="T15" fmla="*/ 6 h 78"/>
                <a:gd name="T16" fmla="*/ 13 w 69"/>
                <a:gd name="T17" fmla="*/ 39 h 78"/>
                <a:gd name="T18" fmla="*/ 43 w 69"/>
                <a:gd name="T19" fmla="*/ 72 h 78"/>
                <a:gd name="T20" fmla="*/ 65 w 69"/>
                <a:gd name="T21" fmla="*/ 56 h 78"/>
                <a:gd name="T22" fmla="*/ 68 w 69"/>
                <a:gd name="T23" fmla="*/ 56 h 78"/>
                <a:gd name="T24" fmla="*/ 65 w 69"/>
                <a:gd name="T25" fmla="*/ 73 h 78"/>
                <a:gd name="T26" fmla="*/ 41 w 69"/>
                <a:gd name="T2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8">
                  <a:moveTo>
                    <a:pt x="41" y="78"/>
                  </a:moveTo>
                  <a:cubicBezTo>
                    <a:pt x="19" y="78"/>
                    <a:pt x="0" y="66"/>
                    <a:pt x="0" y="39"/>
                  </a:cubicBezTo>
                  <a:cubicBezTo>
                    <a:pt x="0" y="15"/>
                    <a:pt x="17" y="0"/>
                    <a:pt x="42" y="0"/>
                  </a:cubicBezTo>
                  <a:cubicBezTo>
                    <a:pt x="52" y="0"/>
                    <a:pt x="63" y="3"/>
                    <a:pt x="68" y="3"/>
                  </a:cubicBezTo>
                  <a:cubicBezTo>
                    <a:pt x="68" y="5"/>
                    <a:pt x="69" y="8"/>
                    <a:pt x="69" y="10"/>
                  </a:cubicBezTo>
                  <a:cubicBezTo>
                    <a:pt x="69" y="15"/>
                    <a:pt x="68" y="24"/>
                    <a:pt x="67" y="27"/>
                  </a:cubicBezTo>
                  <a:cubicBezTo>
                    <a:pt x="64" y="27"/>
                    <a:pt x="64" y="27"/>
                    <a:pt x="64" y="27"/>
                  </a:cubicBezTo>
                  <a:cubicBezTo>
                    <a:pt x="64" y="11"/>
                    <a:pt x="56" y="6"/>
                    <a:pt x="42" y="6"/>
                  </a:cubicBezTo>
                  <a:cubicBezTo>
                    <a:pt x="24" y="6"/>
                    <a:pt x="13" y="19"/>
                    <a:pt x="13" y="39"/>
                  </a:cubicBezTo>
                  <a:cubicBezTo>
                    <a:pt x="13" y="60"/>
                    <a:pt x="26" y="72"/>
                    <a:pt x="43" y="72"/>
                  </a:cubicBezTo>
                  <a:cubicBezTo>
                    <a:pt x="56" y="72"/>
                    <a:pt x="63" y="65"/>
                    <a:pt x="65" y="56"/>
                  </a:cubicBezTo>
                  <a:cubicBezTo>
                    <a:pt x="68" y="56"/>
                    <a:pt x="68" y="56"/>
                    <a:pt x="68" y="56"/>
                  </a:cubicBezTo>
                  <a:cubicBezTo>
                    <a:pt x="68" y="60"/>
                    <a:pt x="67" y="68"/>
                    <a:pt x="65" y="73"/>
                  </a:cubicBezTo>
                  <a:cubicBezTo>
                    <a:pt x="59" y="76"/>
                    <a:pt x="51" y="78"/>
                    <a:pt x="4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88" name="Freeform 63"/>
            <p:cNvSpPr>
              <a:spLocks/>
            </p:cNvSpPr>
            <p:nvPr/>
          </p:nvSpPr>
          <p:spPr bwMode="auto">
            <a:xfrm>
              <a:off x="8656638" y="2417763"/>
              <a:ext cx="487363" cy="692150"/>
            </a:xfrm>
            <a:custGeom>
              <a:avLst/>
              <a:gdLst>
                <a:gd name="T0" fmla="*/ 0 w 52"/>
                <a:gd name="T1" fmla="*/ 74 h 74"/>
                <a:gd name="T2" fmla="*/ 0 w 52"/>
                <a:gd name="T3" fmla="*/ 72 h 74"/>
                <a:gd name="T4" fmla="*/ 5 w 52"/>
                <a:gd name="T5" fmla="*/ 71 h 74"/>
                <a:gd name="T6" fmla="*/ 10 w 52"/>
                <a:gd name="T7" fmla="*/ 54 h 74"/>
                <a:gd name="T8" fmla="*/ 10 w 52"/>
                <a:gd name="T9" fmla="*/ 21 h 74"/>
                <a:gd name="T10" fmla="*/ 5 w 52"/>
                <a:gd name="T11" fmla="*/ 3 h 74"/>
                <a:gd name="T12" fmla="*/ 0 w 52"/>
                <a:gd name="T13" fmla="*/ 2 h 74"/>
                <a:gd name="T14" fmla="*/ 0 w 52"/>
                <a:gd name="T15" fmla="*/ 0 h 74"/>
                <a:gd name="T16" fmla="*/ 49 w 52"/>
                <a:gd name="T17" fmla="*/ 0 h 74"/>
                <a:gd name="T18" fmla="*/ 49 w 52"/>
                <a:gd name="T19" fmla="*/ 4 h 74"/>
                <a:gd name="T20" fmla="*/ 48 w 52"/>
                <a:gd name="T21" fmla="*/ 18 h 74"/>
                <a:gd name="T22" fmla="*/ 45 w 52"/>
                <a:gd name="T23" fmla="*/ 18 h 74"/>
                <a:gd name="T24" fmla="*/ 34 w 52"/>
                <a:gd name="T25" fmla="*/ 5 h 74"/>
                <a:gd name="T26" fmla="*/ 22 w 52"/>
                <a:gd name="T27" fmla="*/ 6 h 74"/>
                <a:gd name="T28" fmla="*/ 22 w 52"/>
                <a:gd name="T29" fmla="*/ 34 h 74"/>
                <a:gd name="T30" fmla="*/ 27 w 52"/>
                <a:gd name="T31" fmla="*/ 34 h 74"/>
                <a:gd name="T32" fmla="*/ 41 w 52"/>
                <a:gd name="T33" fmla="*/ 27 h 74"/>
                <a:gd name="T34" fmla="*/ 43 w 52"/>
                <a:gd name="T35" fmla="*/ 27 h 74"/>
                <a:gd name="T36" fmla="*/ 42 w 52"/>
                <a:gd name="T37" fmla="*/ 49 h 74"/>
                <a:gd name="T38" fmla="*/ 40 w 52"/>
                <a:gd name="T39" fmla="*/ 49 h 74"/>
                <a:gd name="T40" fmla="*/ 39 w 52"/>
                <a:gd name="T41" fmla="*/ 45 h 74"/>
                <a:gd name="T42" fmla="*/ 27 w 52"/>
                <a:gd name="T43" fmla="*/ 39 h 74"/>
                <a:gd name="T44" fmla="*/ 22 w 52"/>
                <a:gd name="T45" fmla="*/ 39 h 74"/>
                <a:gd name="T46" fmla="*/ 22 w 52"/>
                <a:gd name="T47" fmla="*/ 53 h 74"/>
                <a:gd name="T48" fmla="*/ 30 w 52"/>
                <a:gd name="T49" fmla="*/ 70 h 74"/>
                <a:gd name="T50" fmla="*/ 35 w 52"/>
                <a:gd name="T51" fmla="*/ 70 h 74"/>
                <a:gd name="T52" fmla="*/ 50 w 52"/>
                <a:gd name="T53" fmla="*/ 57 h 74"/>
                <a:gd name="T54" fmla="*/ 52 w 52"/>
                <a:gd name="T55" fmla="*/ 57 h 74"/>
                <a:gd name="T56" fmla="*/ 50 w 52"/>
                <a:gd name="T57" fmla="*/ 74 h 74"/>
                <a:gd name="T58" fmla="*/ 0 w 52"/>
                <a:gd name="T5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74">
                  <a:moveTo>
                    <a:pt x="0" y="74"/>
                  </a:moveTo>
                  <a:cubicBezTo>
                    <a:pt x="0" y="72"/>
                    <a:pt x="0" y="72"/>
                    <a:pt x="0" y="72"/>
                  </a:cubicBezTo>
                  <a:cubicBezTo>
                    <a:pt x="5" y="71"/>
                    <a:pt x="5" y="71"/>
                    <a:pt x="5" y="71"/>
                  </a:cubicBezTo>
                  <a:cubicBezTo>
                    <a:pt x="10" y="71"/>
                    <a:pt x="10" y="69"/>
                    <a:pt x="10" y="54"/>
                  </a:cubicBezTo>
                  <a:cubicBezTo>
                    <a:pt x="10" y="21"/>
                    <a:pt x="10" y="21"/>
                    <a:pt x="10" y="21"/>
                  </a:cubicBezTo>
                  <a:cubicBezTo>
                    <a:pt x="10" y="5"/>
                    <a:pt x="10" y="3"/>
                    <a:pt x="5" y="3"/>
                  </a:cubicBezTo>
                  <a:cubicBezTo>
                    <a:pt x="0" y="2"/>
                    <a:pt x="0" y="2"/>
                    <a:pt x="0" y="2"/>
                  </a:cubicBezTo>
                  <a:cubicBezTo>
                    <a:pt x="0" y="0"/>
                    <a:pt x="0" y="0"/>
                    <a:pt x="0" y="0"/>
                  </a:cubicBezTo>
                  <a:cubicBezTo>
                    <a:pt x="49" y="0"/>
                    <a:pt x="49" y="0"/>
                    <a:pt x="49" y="0"/>
                  </a:cubicBezTo>
                  <a:cubicBezTo>
                    <a:pt x="49" y="1"/>
                    <a:pt x="49" y="3"/>
                    <a:pt x="49" y="4"/>
                  </a:cubicBezTo>
                  <a:cubicBezTo>
                    <a:pt x="49" y="9"/>
                    <a:pt x="49" y="14"/>
                    <a:pt x="48" y="18"/>
                  </a:cubicBezTo>
                  <a:cubicBezTo>
                    <a:pt x="45" y="18"/>
                    <a:pt x="45" y="18"/>
                    <a:pt x="45" y="18"/>
                  </a:cubicBezTo>
                  <a:cubicBezTo>
                    <a:pt x="44" y="9"/>
                    <a:pt x="42" y="5"/>
                    <a:pt x="34" y="5"/>
                  </a:cubicBezTo>
                  <a:cubicBezTo>
                    <a:pt x="30" y="5"/>
                    <a:pt x="24" y="5"/>
                    <a:pt x="22" y="6"/>
                  </a:cubicBezTo>
                  <a:cubicBezTo>
                    <a:pt x="22" y="34"/>
                    <a:pt x="22" y="34"/>
                    <a:pt x="22" y="34"/>
                  </a:cubicBezTo>
                  <a:cubicBezTo>
                    <a:pt x="27" y="34"/>
                    <a:pt x="27" y="34"/>
                    <a:pt x="27" y="34"/>
                  </a:cubicBezTo>
                  <a:cubicBezTo>
                    <a:pt x="38" y="34"/>
                    <a:pt x="40" y="33"/>
                    <a:pt x="41" y="27"/>
                  </a:cubicBezTo>
                  <a:cubicBezTo>
                    <a:pt x="43" y="27"/>
                    <a:pt x="43" y="27"/>
                    <a:pt x="43" y="27"/>
                  </a:cubicBezTo>
                  <a:cubicBezTo>
                    <a:pt x="42" y="49"/>
                    <a:pt x="42" y="49"/>
                    <a:pt x="42" y="49"/>
                  </a:cubicBezTo>
                  <a:cubicBezTo>
                    <a:pt x="40" y="49"/>
                    <a:pt x="40" y="49"/>
                    <a:pt x="40" y="49"/>
                  </a:cubicBezTo>
                  <a:cubicBezTo>
                    <a:pt x="39" y="45"/>
                    <a:pt x="39" y="45"/>
                    <a:pt x="39" y="45"/>
                  </a:cubicBezTo>
                  <a:cubicBezTo>
                    <a:pt x="38" y="40"/>
                    <a:pt x="37" y="39"/>
                    <a:pt x="27" y="39"/>
                  </a:cubicBezTo>
                  <a:cubicBezTo>
                    <a:pt x="22" y="39"/>
                    <a:pt x="22" y="39"/>
                    <a:pt x="22" y="39"/>
                  </a:cubicBezTo>
                  <a:cubicBezTo>
                    <a:pt x="22" y="53"/>
                    <a:pt x="22" y="53"/>
                    <a:pt x="22" y="53"/>
                  </a:cubicBezTo>
                  <a:cubicBezTo>
                    <a:pt x="22" y="69"/>
                    <a:pt x="23" y="70"/>
                    <a:pt x="30" y="70"/>
                  </a:cubicBezTo>
                  <a:cubicBezTo>
                    <a:pt x="35" y="70"/>
                    <a:pt x="35" y="70"/>
                    <a:pt x="35" y="70"/>
                  </a:cubicBezTo>
                  <a:cubicBezTo>
                    <a:pt x="44" y="70"/>
                    <a:pt x="47" y="65"/>
                    <a:pt x="50" y="57"/>
                  </a:cubicBezTo>
                  <a:cubicBezTo>
                    <a:pt x="52" y="57"/>
                    <a:pt x="52" y="57"/>
                    <a:pt x="52" y="57"/>
                  </a:cubicBezTo>
                  <a:cubicBezTo>
                    <a:pt x="52" y="62"/>
                    <a:pt x="51" y="69"/>
                    <a:pt x="50" y="74"/>
                  </a:cubicBez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89" name="Freeform 64"/>
            <p:cNvSpPr>
              <a:spLocks/>
            </p:cNvSpPr>
            <p:nvPr/>
          </p:nvSpPr>
          <p:spPr bwMode="auto">
            <a:xfrm>
              <a:off x="5549900" y="3597276"/>
              <a:ext cx="177800" cy="196850"/>
            </a:xfrm>
            <a:custGeom>
              <a:avLst/>
              <a:gdLst>
                <a:gd name="T0" fmla="*/ 11 w 19"/>
                <a:gd name="T1" fmla="*/ 21 h 21"/>
                <a:gd name="T2" fmla="*/ 0 w 19"/>
                <a:gd name="T3" fmla="*/ 11 h 21"/>
                <a:gd name="T4" fmla="*/ 12 w 19"/>
                <a:gd name="T5" fmla="*/ 0 h 21"/>
                <a:gd name="T6" fmla="*/ 19 w 19"/>
                <a:gd name="T7" fmla="*/ 1 h 21"/>
                <a:gd name="T8" fmla="*/ 19 w 19"/>
                <a:gd name="T9" fmla="*/ 2 h 21"/>
                <a:gd name="T10" fmla="*/ 18 w 19"/>
                <a:gd name="T11" fmla="*/ 7 h 21"/>
                <a:gd name="T12" fmla="*/ 17 w 19"/>
                <a:gd name="T13" fmla="*/ 7 h 21"/>
                <a:gd name="T14" fmla="*/ 12 w 19"/>
                <a:gd name="T15" fmla="*/ 1 h 21"/>
                <a:gd name="T16" fmla="*/ 4 w 19"/>
                <a:gd name="T17" fmla="*/ 10 h 21"/>
                <a:gd name="T18" fmla="*/ 12 w 19"/>
                <a:gd name="T19" fmla="*/ 19 h 21"/>
                <a:gd name="T20" fmla="*/ 18 w 19"/>
                <a:gd name="T21" fmla="*/ 15 h 21"/>
                <a:gd name="T22" fmla="*/ 18 w 19"/>
                <a:gd name="T23" fmla="*/ 15 h 21"/>
                <a:gd name="T24" fmla="*/ 18 w 19"/>
                <a:gd name="T25" fmla="*/ 20 h 21"/>
                <a:gd name="T26" fmla="*/ 11 w 19"/>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1">
                  <a:moveTo>
                    <a:pt x="11" y="21"/>
                  </a:moveTo>
                  <a:cubicBezTo>
                    <a:pt x="5" y="21"/>
                    <a:pt x="0" y="18"/>
                    <a:pt x="0" y="11"/>
                  </a:cubicBezTo>
                  <a:cubicBezTo>
                    <a:pt x="0" y="4"/>
                    <a:pt x="5" y="0"/>
                    <a:pt x="12" y="0"/>
                  </a:cubicBezTo>
                  <a:cubicBezTo>
                    <a:pt x="14" y="0"/>
                    <a:pt x="17" y="1"/>
                    <a:pt x="19" y="1"/>
                  </a:cubicBezTo>
                  <a:cubicBezTo>
                    <a:pt x="19" y="1"/>
                    <a:pt x="19" y="2"/>
                    <a:pt x="19" y="2"/>
                  </a:cubicBezTo>
                  <a:cubicBezTo>
                    <a:pt x="19" y="4"/>
                    <a:pt x="18" y="6"/>
                    <a:pt x="18" y="7"/>
                  </a:cubicBezTo>
                  <a:cubicBezTo>
                    <a:pt x="17" y="7"/>
                    <a:pt x="17" y="7"/>
                    <a:pt x="17" y="7"/>
                  </a:cubicBezTo>
                  <a:cubicBezTo>
                    <a:pt x="17" y="3"/>
                    <a:pt x="15" y="1"/>
                    <a:pt x="12" y="1"/>
                  </a:cubicBezTo>
                  <a:cubicBezTo>
                    <a:pt x="6" y="1"/>
                    <a:pt x="4" y="5"/>
                    <a:pt x="4" y="10"/>
                  </a:cubicBezTo>
                  <a:cubicBezTo>
                    <a:pt x="4" y="16"/>
                    <a:pt x="7" y="19"/>
                    <a:pt x="12" y="19"/>
                  </a:cubicBezTo>
                  <a:cubicBezTo>
                    <a:pt x="15" y="19"/>
                    <a:pt x="17" y="17"/>
                    <a:pt x="18" y="15"/>
                  </a:cubicBezTo>
                  <a:cubicBezTo>
                    <a:pt x="18" y="15"/>
                    <a:pt x="18" y="15"/>
                    <a:pt x="18" y="15"/>
                  </a:cubicBezTo>
                  <a:cubicBezTo>
                    <a:pt x="18" y="16"/>
                    <a:pt x="18" y="18"/>
                    <a:pt x="18" y="20"/>
                  </a:cubicBezTo>
                  <a:cubicBezTo>
                    <a:pt x="16" y="20"/>
                    <a:pt x="14" y="21"/>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90" name="Freeform 65"/>
            <p:cNvSpPr>
              <a:spLocks/>
            </p:cNvSpPr>
            <p:nvPr/>
          </p:nvSpPr>
          <p:spPr bwMode="auto">
            <a:xfrm>
              <a:off x="5756275" y="3597276"/>
              <a:ext cx="130175" cy="196850"/>
            </a:xfrm>
            <a:custGeom>
              <a:avLst/>
              <a:gdLst>
                <a:gd name="T0" fmla="*/ 0 w 14"/>
                <a:gd name="T1" fmla="*/ 21 h 21"/>
                <a:gd name="T2" fmla="*/ 0 w 14"/>
                <a:gd name="T3" fmla="*/ 20 h 21"/>
                <a:gd name="T4" fmla="*/ 1 w 14"/>
                <a:gd name="T5" fmla="*/ 20 h 21"/>
                <a:gd name="T6" fmla="*/ 3 w 14"/>
                <a:gd name="T7" fmla="*/ 15 h 21"/>
                <a:gd name="T8" fmla="*/ 3 w 14"/>
                <a:gd name="T9" fmla="*/ 6 h 21"/>
                <a:gd name="T10" fmla="*/ 1 w 14"/>
                <a:gd name="T11" fmla="*/ 1 h 21"/>
                <a:gd name="T12" fmla="*/ 0 w 14"/>
                <a:gd name="T13" fmla="*/ 1 h 21"/>
                <a:gd name="T14" fmla="*/ 0 w 14"/>
                <a:gd name="T15" fmla="*/ 0 h 21"/>
                <a:gd name="T16" fmla="*/ 13 w 14"/>
                <a:gd name="T17" fmla="*/ 0 h 21"/>
                <a:gd name="T18" fmla="*/ 13 w 14"/>
                <a:gd name="T19" fmla="*/ 2 h 21"/>
                <a:gd name="T20" fmla="*/ 13 w 14"/>
                <a:gd name="T21" fmla="*/ 5 h 21"/>
                <a:gd name="T22" fmla="*/ 12 w 14"/>
                <a:gd name="T23" fmla="*/ 5 h 21"/>
                <a:gd name="T24" fmla="*/ 9 w 14"/>
                <a:gd name="T25" fmla="*/ 2 h 21"/>
                <a:gd name="T26" fmla="*/ 6 w 14"/>
                <a:gd name="T27" fmla="*/ 2 h 21"/>
                <a:gd name="T28" fmla="*/ 6 w 14"/>
                <a:gd name="T29" fmla="*/ 10 h 21"/>
                <a:gd name="T30" fmla="*/ 7 w 14"/>
                <a:gd name="T31" fmla="*/ 10 h 21"/>
                <a:gd name="T32" fmla="*/ 11 w 14"/>
                <a:gd name="T33" fmla="*/ 8 h 21"/>
                <a:gd name="T34" fmla="*/ 12 w 14"/>
                <a:gd name="T35" fmla="*/ 8 h 21"/>
                <a:gd name="T36" fmla="*/ 12 w 14"/>
                <a:gd name="T37" fmla="*/ 14 h 21"/>
                <a:gd name="T38" fmla="*/ 11 w 14"/>
                <a:gd name="T39" fmla="*/ 14 h 21"/>
                <a:gd name="T40" fmla="*/ 11 w 14"/>
                <a:gd name="T41" fmla="*/ 12 h 21"/>
                <a:gd name="T42" fmla="*/ 7 w 14"/>
                <a:gd name="T43" fmla="*/ 11 h 21"/>
                <a:gd name="T44" fmla="*/ 6 w 14"/>
                <a:gd name="T45" fmla="*/ 11 h 21"/>
                <a:gd name="T46" fmla="*/ 6 w 14"/>
                <a:gd name="T47" fmla="*/ 15 h 21"/>
                <a:gd name="T48" fmla="*/ 8 w 14"/>
                <a:gd name="T49" fmla="*/ 19 h 21"/>
                <a:gd name="T50" fmla="*/ 10 w 14"/>
                <a:gd name="T51" fmla="*/ 19 h 21"/>
                <a:gd name="T52" fmla="*/ 14 w 14"/>
                <a:gd name="T53" fmla="*/ 16 h 21"/>
                <a:gd name="T54" fmla="*/ 14 w 14"/>
                <a:gd name="T55" fmla="*/ 16 h 21"/>
                <a:gd name="T56" fmla="*/ 14 w 14"/>
                <a:gd name="T57" fmla="*/ 21 h 21"/>
                <a:gd name="T58" fmla="*/ 0 w 14"/>
                <a:gd name="T5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cubicBezTo>
                    <a:pt x="0" y="20"/>
                    <a:pt x="0" y="20"/>
                    <a:pt x="0" y="20"/>
                  </a:cubicBezTo>
                  <a:cubicBezTo>
                    <a:pt x="1" y="20"/>
                    <a:pt x="1" y="20"/>
                    <a:pt x="1" y="20"/>
                  </a:cubicBezTo>
                  <a:cubicBezTo>
                    <a:pt x="3" y="20"/>
                    <a:pt x="3" y="19"/>
                    <a:pt x="3" y="15"/>
                  </a:cubicBezTo>
                  <a:cubicBezTo>
                    <a:pt x="3" y="6"/>
                    <a:pt x="3" y="6"/>
                    <a:pt x="3" y="6"/>
                  </a:cubicBezTo>
                  <a:cubicBezTo>
                    <a:pt x="3" y="2"/>
                    <a:pt x="3" y="1"/>
                    <a:pt x="1" y="1"/>
                  </a:cubicBezTo>
                  <a:cubicBezTo>
                    <a:pt x="0" y="1"/>
                    <a:pt x="0" y="1"/>
                    <a:pt x="0" y="1"/>
                  </a:cubicBezTo>
                  <a:cubicBezTo>
                    <a:pt x="0" y="0"/>
                    <a:pt x="0" y="0"/>
                    <a:pt x="0" y="0"/>
                  </a:cubicBezTo>
                  <a:cubicBezTo>
                    <a:pt x="13" y="0"/>
                    <a:pt x="13" y="0"/>
                    <a:pt x="13" y="0"/>
                  </a:cubicBezTo>
                  <a:cubicBezTo>
                    <a:pt x="13" y="1"/>
                    <a:pt x="13" y="1"/>
                    <a:pt x="13" y="2"/>
                  </a:cubicBezTo>
                  <a:cubicBezTo>
                    <a:pt x="13" y="3"/>
                    <a:pt x="13" y="4"/>
                    <a:pt x="13" y="5"/>
                  </a:cubicBezTo>
                  <a:cubicBezTo>
                    <a:pt x="12" y="5"/>
                    <a:pt x="12" y="5"/>
                    <a:pt x="12" y="5"/>
                  </a:cubicBezTo>
                  <a:cubicBezTo>
                    <a:pt x="12" y="3"/>
                    <a:pt x="12" y="2"/>
                    <a:pt x="9" y="2"/>
                  </a:cubicBezTo>
                  <a:cubicBezTo>
                    <a:pt x="8" y="2"/>
                    <a:pt x="7" y="2"/>
                    <a:pt x="6" y="2"/>
                  </a:cubicBezTo>
                  <a:cubicBezTo>
                    <a:pt x="6" y="10"/>
                    <a:pt x="6" y="10"/>
                    <a:pt x="6" y="10"/>
                  </a:cubicBezTo>
                  <a:cubicBezTo>
                    <a:pt x="7" y="10"/>
                    <a:pt x="7" y="10"/>
                    <a:pt x="7" y="10"/>
                  </a:cubicBezTo>
                  <a:cubicBezTo>
                    <a:pt x="10" y="10"/>
                    <a:pt x="11" y="9"/>
                    <a:pt x="11" y="8"/>
                  </a:cubicBezTo>
                  <a:cubicBezTo>
                    <a:pt x="12" y="8"/>
                    <a:pt x="12" y="8"/>
                    <a:pt x="12" y="8"/>
                  </a:cubicBezTo>
                  <a:cubicBezTo>
                    <a:pt x="12" y="14"/>
                    <a:pt x="12" y="14"/>
                    <a:pt x="12" y="14"/>
                  </a:cubicBezTo>
                  <a:cubicBezTo>
                    <a:pt x="11" y="14"/>
                    <a:pt x="11" y="14"/>
                    <a:pt x="11" y="14"/>
                  </a:cubicBezTo>
                  <a:cubicBezTo>
                    <a:pt x="11" y="12"/>
                    <a:pt x="11" y="12"/>
                    <a:pt x="11" y="12"/>
                  </a:cubicBezTo>
                  <a:cubicBezTo>
                    <a:pt x="10" y="11"/>
                    <a:pt x="10" y="11"/>
                    <a:pt x="7" y="11"/>
                  </a:cubicBezTo>
                  <a:cubicBezTo>
                    <a:pt x="6" y="11"/>
                    <a:pt x="6" y="11"/>
                    <a:pt x="6" y="11"/>
                  </a:cubicBezTo>
                  <a:cubicBezTo>
                    <a:pt x="6" y="15"/>
                    <a:pt x="6" y="15"/>
                    <a:pt x="6" y="15"/>
                  </a:cubicBezTo>
                  <a:cubicBezTo>
                    <a:pt x="6" y="19"/>
                    <a:pt x="6" y="19"/>
                    <a:pt x="8" y="19"/>
                  </a:cubicBezTo>
                  <a:cubicBezTo>
                    <a:pt x="10" y="19"/>
                    <a:pt x="10" y="19"/>
                    <a:pt x="10" y="19"/>
                  </a:cubicBezTo>
                  <a:cubicBezTo>
                    <a:pt x="12" y="19"/>
                    <a:pt x="13" y="18"/>
                    <a:pt x="14" y="16"/>
                  </a:cubicBezTo>
                  <a:cubicBezTo>
                    <a:pt x="14" y="16"/>
                    <a:pt x="14" y="16"/>
                    <a:pt x="14" y="16"/>
                  </a:cubicBezTo>
                  <a:cubicBezTo>
                    <a:pt x="14" y="17"/>
                    <a:pt x="14" y="19"/>
                    <a:pt x="14" y="21"/>
                  </a:cubicBez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91" name="Freeform 66"/>
            <p:cNvSpPr>
              <a:spLocks/>
            </p:cNvSpPr>
            <p:nvPr/>
          </p:nvSpPr>
          <p:spPr bwMode="auto">
            <a:xfrm>
              <a:off x="5915025" y="3597276"/>
              <a:ext cx="215900" cy="196850"/>
            </a:xfrm>
            <a:custGeom>
              <a:avLst/>
              <a:gdLst>
                <a:gd name="T0" fmla="*/ 5 w 23"/>
                <a:gd name="T1" fmla="*/ 4 h 21"/>
                <a:gd name="T2" fmla="*/ 5 w 23"/>
                <a:gd name="T3" fmla="*/ 4 h 21"/>
                <a:gd name="T4" fmla="*/ 5 w 23"/>
                <a:gd name="T5" fmla="*/ 15 h 21"/>
                <a:gd name="T6" fmla="*/ 6 w 23"/>
                <a:gd name="T7" fmla="*/ 20 h 21"/>
                <a:gd name="T8" fmla="*/ 8 w 23"/>
                <a:gd name="T9" fmla="*/ 20 h 21"/>
                <a:gd name="T10" fmla="*/ 8 w 23"/>
                <a:gd name="T11" fmla="*/ 21 h 21"/>
                <a:gd name="T12" fmla="*/ 0 w 23"/>
                <a:gd name="T13" fmla="*/ 21 h 21"/>
                <a:gd name="T14" fmla="*/ 0 w 23"/>
                <a:gd name="T15" fmla="*/ 20 h 21"/>
                <a:gd name="T16" fmla="*/ 1 w 23"/>
                <a:gd name="T17" fmla="*/ 20 h 21"/>
                <a:gd name="T18" fmla="*/ 3 w 23"/>
                <a:gd name="T19" fmla="*/ 15 h 21"/>
                <a:gd name="T20" fmla="*/ 3 w 23"/>
                <a:gd name="T21" fmla="*/ 4 h 21"/>
                <a:gd name="T22" fmla="*/ 1 w 23"/>
                <a:gd name="T23" fmla="*/ 1 h 21"/>
                <a:gd name="T24" fmla="*/ 0 w 23"/>
                <a:gd name="T25" fmla="*/ 1 h 21"/>
                <a:gd name="T26" fmla="*/ 0 w 23"/>
                <a:gd name="T27" fmla="*/ 0 h 21"/>
                <a:gd name="T28" fmla="*/ 5 w 23"/>
                <a:gd name="T29" fmla="*/ 0 h 21"/>
                <a:gd name="T30" fmla="*/ 6 w 23"/>
                <a:gd name="T31" fmla="*/ 2 h 21"/>
                <a:gd name="T32" fmla="*/ 18 w 23"/>
                <a:gd name="T33" fmla="*/ 15 h 21"/>
                <a:gd name="T34" fmla="*/ 18 w 23"/>
                <a:gd name="T35" fmla="*/ 15 h 21"/>
                <a:gd name="T36" fmla="*/ 18 w 23"/>
                <a:gd name="T37" fmla="*/ 5 h 21"/>
                <a:gd name="T38" fmla="*/ 16 w 23"/>
                <a:gd name="T39" fmla="*/ 1 h 21"/>
                <a:gd name="T40" fmla="*/ 15 w 23"/>
                <a:gd name="T41" fmla="*/ 1 h 21"/>
                <a:gd name="T42" fmla="*/ 15 w 23"/>
                <a:gd name="T43" fmla="*/ 0 h 21"/>
                <a:gd name="T44" fmla="*/ 23 w 23"/>
                <a:gd name="T45" fmla="*/ 0 h 21"/>
                <a:gd name="T46" fmla="*/ 23 w 23"/>
                <a:gd name="T47" fmla="*/ 1 h 21"/>
                <a:gd name="T48" fmla="*/ 21 w 23"/>
                <a:gd name="T49" fmla="*/ 1 h 21"/>
                <a:gd name="T50" fmla="*/ 20 w 23"/>
                <a:gd name="T51" fmla="*/ 6 h 21"/>
                <a:gd name="T52" fmla="*/ 20 w 23"/>
                <a:gd name="T53" fmla="*/ 21 h 21"/>
                <a:gd name="T54" fmla="*/ 19 w 23"/>
                <a:gd name="T55" fmla="*/ 21 h 21"/>
                <a:gd name="T56" fmla="*/ 5 w 23"/>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1">
                  <a:moveTo>
                    <a:pt x="5" y="4"/>
                  </a:moveTo>
                  <a:cubicBezTo>
                    <a:pt x="5" y="4"/>
                    <a:pt x="5" y="4"/>
                    <a:pt x="5" y="4"/>
                  </a:cubicBezTo>
                  <a:cubicBezTo>
                    <a:pt x="5" y="15"/>
                    <a:pt x="5" y="15"/>
                    <a:pt x="5" y="15"/>
                  </a:cubicBezTo>
                  <a:cubicBezTo>
                    <a:pt x="5" y="19"/>
                    <a:pt x="5" y="20"/>
                    <a:pt x="6" y="20"/>
                  </a:cubicBezTo>
                  <a:cubicBezTo>
                    <a:pt x="8" y="20"/>
                    <a:pt x="8" y="20"/>
                    <a:pt x="8" y="20"/>
                  </a:cubicBezTo>
                  <a:cubicBezTo>
                    <a:pt x="8" y="21"/>
                    <a:pt x="8" y="21"/>
                    <a:pt x="8" y="21"/>
                  </a:cubicBezTo>
                  <a:cubicBezTo>
                    <a:pt x="0" y="21"/>
                    <a:pt x="0" y="21"/>
                    <a:pt x="0" y="21"/>
                  </a:cubicBezTo>
                  <a:cubicBezTo>
                    <a:pt x="0" y="20"/>
                    <a:pt x="0" y="20"/>
                    <a:pt x="0" y="20"/>
                  </a:cubicBezTo>
                  <a:cubicBezTo>
                    <a:pt x="1" y="20"/>
                    <a:pt x="1" y="20"/>
                    <a:pt x="1" y="20"/>
                  </a:cubicBezTo>
                  <a:cubicBezTo>
                    <a:pt x="3" y="20"/>
                    <a:pt x="3" y="19"/>
                    <a:pt x="3" y="15"/>
                  </a:cubicBezTo>
                  <a:cubicBezTo>
                    <a:pt x="3" y="4"/>
                    <a:pt x="3" y="4"/>
                    <a:pt x="3" y="4"/>
                  </a:cubicBezTo>
                  <a:cubicBezTo>
                    <a:pt x="3" y="2"/>
                    <a:pt x="2" y="1"/>
                    <a:pt x="1" y="1"/>
                  </a:cubicBezTo>
                  <a:cubicBezTo>
                    <a:pt x="0" y="1"/>
                    <a:pt x="0" y="1"/>
                    <a:pt x="0" y="1"/>
                  </a:cubicBezTo>
                  <a:cubicBezTo>
                    <a:pt x="0" y="0"/>
                    <a:pt x="0" y="0"/>
                    <a:pt x="0" y="0"/>
                  </a:cubicBezTo>
                  <a:cubicBezTo>
                    <a:pt x="5" y="0"/>
                    <a:pt x="5" y="0"/>
                    <a:pt x="5" y="0"/>
                  </a:cubicBezTo>
                  <a:cubicBezTo>
                    <a:pt x="5" y="0"/>
                    <a:pt x="6" y="1"/>
                    <a:pt x="6" y="2"/>
                  </a:cubicBezTo>
                  <a:cubicBezTo>
                    <a:pt x="10" y="5"/>
                    <a:pt x="14" y="11"/>
                    <a:pt x="18" y="15"/>
                  </a:cubicBezTo>
                  <a:cubicBezTo>
                    <a:pt x="18" y="15"/>
                    <a:pt x="18" y="15"/>
                    <a:pt x="18" y="15"/>
                  </a:cubicBezTo>
                  <a:cubicBezTo>
                    <a:pt x="18" y="5"/>
                    <a:pt x="18" y="5"/>
                    <a:pt x="18" y="5"/>
                  </a:cubicBezTo>
                  <a:cubicBezTo>
                    <a:pt x="18" y="2"/>
                    <a:pt x="18" y="1"/>
                    <a:pt x="16" y="1"/>
                  </a:cubicBezTo>
                  <a:cubicBezTo>
                    <a:pt x="15" y="1"/>
                    <a:pt x="15" y="1"/>
                    <a:pt x="15" y="1"/>
                  </a:cubicBezTo>
                  <a:cubicBezTo>
                    <a:pt x="15" y="0"/>
                    <a:pt x="15" y="0"/>
                    <a:pt x="15" y="0"/>
                  </a:cubicBezTo>
                  <a:cubicBezTo>
                    <a:pt x="23" y="0"/>
                    <a:pt x="23" y="0"/>
                    <a:pt x="23" y="0"/>
                  </a:cubicBezTo>
                  <a:cubicBezTo>
                    <a:pt x="23" y="1"/>
                    <a:pt x="23" y="1"/>
                    <a:pt x="23" y="1"/>
                  </a:cubicBezTo>
                  <a:cubicBezTo>
                    <a:pt x="21" y="1"/>
                    <a:pt x="21" y="1"/>
                    <a:pt x="21" y="1"/>
                  </a:cubicBezTo>
                  <a:cubicBezTo>
                    <a:pt x="20" y="1"/>
                    <a:pt x="20" y="2"/>
                    <a:pt x="20" y="6"/>
                  </a:cubicBezTo>
                  <a:cubicBezTo>
                    <a:pt x="20" y="21"/>
                    <a:pt x="20" y="21"/>
                    <a:pt x="20" y="21"/>
                  </a:cubicBezTo>
                  <a:cubicBezTo>
                    <a:pt x="20" y="21"/>
                    <a:pt x="19" y="21"/>
                    <a:pt x="19" y="21"/>
                  </a:cubicBezTo>
                  <a:cubicBezTo>
                    <a:pt x="15" y="16"/>
                    <a:pt x="10" y="11"/>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92" name="Freeform 67"/>
            <p:cNvSpPr>
              <a:spLocks/>
            </p:cNvSpPr>
            <p:nvPr/>
          </p:nvSpPr>
          <p:spPr bwMode="auto">
            <a:xfrm>
              <a:off x="6148388" y="3597276"/>
              <a:ext cx="160338" cy="196850"/>
            </a:xfrm>
            <a:custGeom>
              <a:avLst/>
              <a:gdLst>
                <a:gd name="T0" fmla="*/ 17 w 17"/>
                <a:gd name="T1" fmla="*/ 0 h 21"/>
                <a:gd name="T2" fmla="*/ 17 w 17"/>
                <a:gd name="T3" fmla="*/ 6 h 21"/>
                <a:gd name="T4" fmla="*/ 17 w 17"/>
                <a:gd name="T5" fmla="*/ 6 h 21"/>
                <a:gd name="T6" fmla="*/ 13 w 17"/>
                <a:gd name="T7" fmla="*/ 2 h 21"/>
                <a:gd name="T8" fmla="*/ 10 w 17"/>
                <a:gd name="T9" fmla="*/ 2 h 21"/>
                <a:gd name="T10" fmla="*/ 10 w 17"/>
                <a:gd name="T11" fmla="*/ 15 h 21"/>
                <a:gd name="T12" fmla="*/ 12 w 17"/>
                <a:gd name="T13" fmla="*/ 20 h 21"/>
                <a:gd name="T14" fmla="*/ 13 w 17"/>
                <a:gd name="T15" fmla="*/ 20 h 21"/>
                <a:gd name="T16" fmla="*/ 13 w 17"/>
                <a:gd name="T17" fmla="*/ 21 h 21"/>
                <a:gd name="T18" fmla="*/ 4 w 17"/>
                <a:gd name="T19" fmla="*/ 21 h 21"/>
                <a:gd name="T20" fmla="*/ 4 w 17"/>
                <a:gd name="T21" fmla="*/ 20 h 21"/>
                <a:gd name="T22" fmla="*/ 5 w 17"/>
                <a:gd name="T23" fmla="*/ 20 h 21"/>
                <a:gd name="T24" fmla="*/ 7 w 17"/>
                <a:gd name="T25" fmla="*/ 15 h 21"/>
                <a:gd name="T26" fmla="*/ 7 w 17"/>
                <a:gd name="T27" fmla="*/ 2 h 21"/>
                <a:gd name="T28" fmla="*/ 4 w 17"/>
                <a:gd name="T29" fmla="*/ 2 h 21"/>
                <a:gd name="T30" fmla="*/ 0 w 17"/>
                <a:gd name="T31" fmla="*/ 6 h 21"/>
                <a:gd name="T32" fmla="*/ 0 w 17"/>
                <a:gd name="T33" fmla="*/ 6 h 21"/>
                <a:gd name="T34" fmla="*/ 0 w 17"/>
                <a:gd name="T35" fmla="*/ 0 h 21"/>
                <a:gd name="T36" fmla="*/ 17 w 17"/>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17" y="0"/>
                  </a:moveTo>
                  <a:cubicBezTo>
                    <a:pt x="17" y="2"/>
                    <a:pt x="17" y="4"/>
                    <a:pt x="17" y="6"/>
                  </a:cubicBezTo>
                  <a:cubicBezTo>
                    <a:pt x="17" y="6"/>
                    <a:pt x="17" y="6"/>
                    <a:pt x="17" y="6"/>
                  </a:cubicBezTo>
                  <a:cubicBezTo>
                    <a:pt x="16" y="3"/>
                    <a:pt x="15" y="2"/>
                    <a:pt x="13" y="2"/>
                  </a:cubicBezTo>
                  <a:cubicBezTo>
                    <a:pt x="12" y="2"/>
                    <a:pt x="11" y="2"/>
                    <a:pt x="10" y="2"/>
                  </a:cubicBezTo>
                  <a:cubicBezTo>
                    <a:pt x="10" y="15"/>
                    <a:pt x="10" y="15"/>
                    <a:pt x="10" y="15"/>
                  </a:cubicBezTo>
                  <a:cubicBezTo>
                    <a:pt x="10" y="19"/>
                    <a:pt x="10" y="20"/>
                    <a:pt x="12" y="20"/>
                  </a:cubicBezTo>
                  <a:cubicBezTo>
                    <a:pt x="13" y="20"/>
                    <a:pt x="13" y="20"/>
                    <a:pt x="13" y="20"/>
                  </a:cubicBezTo>
                  <a:cubicBezTo>
                    <a:pt x="13" y="21"/>
                    <a:pt x="13" y="21"/>
                    <a:pt x="13" y="21"/>
                  </a:cubicBezTo>
                  <a:cubicBezTo>
                    <a:pt x="4" y="21"/>
                    <a:pt x="4" y="21"/>
                    <a:pt x="4" y="21"/>
                  </a:cubicBezTo>
                  <a:cubicBezTo>
                    <a:pt x="4" y="20"/>
                    <a:pt x="4" y="20"/>
                    <a:pt x="4" y="20"/>
                  </a:cubicBezTo>
                  <a:cubicBezTo>
                    <a:pt x="5" y="20"/>
                    <a:pt x="5" y="20"/>
                    <a:pt x="5" y="20"/>
                  </a:cubicBezTo>
                  <a:cubicBezTo>
                    <a:pt x="7" y="20"/>
                    <a:pt x="7" y="19"/>
                    <a:pt x="7" y="15"/>
                  </a:cubicBezTo>
                  <a:cubicBezTo>
                    <a:pt x="7" y="2"/>
                    <a:pt x="7" y="2"/>
                    <a:pt x="7" y="2"/>
                  </a:cubicBezTo>
                  <a:cubicBezTo>
                    <a:pt x="6" y="2"/>
                    <a:pt x="5" y="2"/>
                    <a:pt x="4" y="2"/>
                  </a:cubicBezTo>
                  <a:cubicBezTo>
                    <a:pt x="2" y="2"/>
                    <a:pt x="1" y="3"/>
                    <a:pt x="0" y="6"/>
                  </a:cubicBezTo>
                  <a:cubicBezTo>
                    <a:pt x="0" y="6"/>
                    <a:pt x="0" y="6"/>
                    <a:pt x="0" y="6"/>
                  </a:cubicBezTo>
                  <a:cubicBezTo>
                    <a:pt x="0" y="4"/>
                    <a:pt x="0" y="2"/>
                    <a:pt x="0" y="0"/>
                  </a:cubicBez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93" name="Freeform 68"/>
            <p:cNvSpPr>
              <a:spLocks noEditPoints="1"/>
            </p:cNvSpPr>
            <p:nvPr/>
          </p:nvSpPr>
          <p:spPr bwMode="auto">
            <a:xfrm>
              <a:off x="6335713" y="3597276"/>
              <a:ext cx="177800" cy="196850"/>
            </a:xfrm>
            <a:custGeom>
              <a:avLst/>
              <a:gdLst>
                <a:gd name="T0" fmla="*/ 0 w 19"/>
                <a:gd name="T1" fmla="*/ 21 h 21"/>
                <a:gd name="T2" fmla="*/ 0 w 19"/>
                <a:gd name="T3" fmla="*/ 20 h 21"/>
                <a:gd name="T4" fmla="*/ 1 w 19"/>
                <a:gd name="T5" fmla="*/ 20 h 21"/>
                <a:gd name="T6" fmla="*/ 3 w 19"/>
                <a:gd name="T7" fmla="*/ 15 h 21"/>
                <a:gd name="T8" fmla="*/ 3 w 19"/>
                <a:gd name="T9" fmla="*/ 6 h 21"/>
                <a:gd name="T10" fmla="*/ 1 w 19"/>
                <a:gd name="T11" fmla="*/ 1 h 21"/>
                <a:gd name="T12" fmla="*/ 0 w 19"/>
                <a:gd name="T13" fmla="*/ 1 h 21"/>
                <a:gd name="T14" fmla="*/ 0 w 19"/>
                <a:gd name="T15" fmla="*/ 0 h 21"/>
                <a:gd name="T16" fmla="*/ 8 w 19"/>
                <a:gd name="T17" fmla="*/ 0 h 21"/>
                <a:gd name="T18" fmla="*/ 15 w 19"/>
                <a:gd name="T19" fmla="*/ 5 h 21"/>
                <a:gd name="T20" fmla="*/ 11 w 19"/>
                <a:gd name="T21" fmla="*/ 11 h 21"/>
                <a:gd name="T22" fmla="*/ 18 w 19"/>
                <a:gd name="T23" fmla="*/ 20 h 21"/>
                <a:gd name="T24" fmla="*/ 19 w 19"/>
                <a:gd name="T25" fmla="*/ 20 h 21"/>
                <a:gd name="T26" fmla="*/ 19 w 19"/>
                <a:gd name="T27" fmla="*/ 21 h 21"/>
                <a:gd name="T28" fmla="*/ 15 w 19"/>
                <a:gd name="T29" fmla="*/ 21 h 21"/>
                <a:gd name="T30" fmla="*/ 14 w 19"/>
                <a:gd name="T31" fmla="*/ 20 h 21"/>
                <a:gd name="T32" fmla="*/ 9 w 19"/>
                <a:gd name="T33" fmla="*/ 13 h 21"/>
                <a:gd name="T34" fmla="*/ 8 w 19"/>
                <a:gd name="T35" fmla="*/ 12 h 21"/>
                <a:gd name="T36" fmla="*/ 6 w 19"/>
                <a:gd name="T37" fmla="*/ 12 h 21"/>
                <a:gd name="T38" fmla="*/ 6 w 19"/>
                <a:gd name="T39" fmla="*/ 15 h 21"/>
                <a:gd name="T40" fmla="*/ 7 w 19"/>
                <a:gd name="T41" fmla="*/ 20 h 21"/>
                <a:gd name="T42" fmla="*/ 9 w 19"/>
                <a:gd name="T43" fmla="*/ 20 h 21"/>
                <a:gd name="T44" fmla="*/ 9 w 19"/>
                <a:gd name="T45" fmla="*/ 21 h 21"/>
                <a:gd name="T46" fmla="*/ 0 w 19"/>
                <a:gd name="T47" fmla="*/ 21 h 21"/>
                <a:gd name="T48" fmla="*/ 9 w 19"/>
                <a:gd name="T49" fmla="*/ 11 h 21"/>
                <a:gd name="T50" fmla="*/ 12 w 19"/>
                <a:gd name="T51" fmla="*/ 6 h 21"/>
                <a:gd name="T52" fmla="*/ 8 w 19"/>
                <a:gd name="T53" fmla="*/ 2 h 21"/>
                <a:gd name="T54" fmla="*/ 6 w 19"/>
                <a:gd name="T55" fmla="*/ 2 h 21"/>
                <a:gd name="T56" fmla="*/ 6 w 19"/>
                <a:gd name="T57" fmla="*/ 11 h 21"/>
                <a:gd name="T58" fmla="*/ 9 w 19"/>
                <a:gd name="T5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21">
                  <a:moveTo>
                    <a:pt x="0" y="21"/>
                  </a:moveTo>
                  <a:cubicBezTo>
                    <a:pt x="0" y="20"/>
                    <a:pt x="0" y="20"/>
                    <a:pt x="0" y="20"/>
                  </a:cubicBezTo>
                  <a:cubicBezTo>
                    <a:pt x="1" y="20"/>
                    <a:pt x="1" y="20"/>
                    <a:pt x="1" y="20"/>
                  </a:cubicBezTo>
                  <a:cubicBezTo>
                    <a:pt x="3" y="20"/>
                    <a:pt x="3" y="19"/>
                    <a:pt x="3" y="15"/>
                  </a:cubicBezTo>
                  <a:cubicBezTo>
                    <a:pt x="3" y="6"/>
                    <a:pt x="3" y="6"/>
                    <a:pt x="3" y="6"/>
                  </a:cubicBezTo>
                  <a:cubicBezTo>
                    <a:pt x="3" y="2"/>
                    <a:pt x="3" y="1"/>
                    <a:pt x="1" y="1"/>
                  </a:cubicBezTo>
                  <a:cubicBezTo>
                    <a:pt x="0" y="1"/>
                    <a:pt x="0" y="1"/>
                    <a:pt x="0" y="1"/>
                  </a:cubicBezTo>
                  <a:cubicBezTo>
                    <a:pt x="0" y="0"/>
                    <a:pt x="0" y="0"/>
                    <a:pt x="0" y="0"/>
                  </a:cubicBezTo>
                  <a:cubicBezTo>
                    <a:pt x="2" y="0"/>
                    <a:pt x="6" y="0"/>
                    <a:pt x="8" y="0"/>
                  </a:cubicBezTo>
                  <a:cubicBezTo>
                    <a:pt x="13" y="0"/>
                    <a:pt x="15" y="2"/>
                    <a:pt x="15" y="5"/>
                  </a:cubicBezTo>
                  <a:cubicBezTo>
                    <a:pt x="15" y="8"/>
                    <a:pt x="13" y="10"/>
                    <a:pt x="11" y="11"/>
                  </a:cubicBezTo>
                  <a:cubicBezTo>
                    <a:pt x="14" y="16"/>
                    <a:pt x="16" y="19"/>
                    <a:pt x="18" y="20"/>
                  </a:cubicBezTo>
                  <a:cubicBezTo>
                    <a:pt x="18" y="20"/>
                    <a:pt x="18" y="20"/>
                    <a:pt x="19" y="20"/>
                  </a:cubicBezTo>
                  <a:cubicBezTo>
                    <a:pt x="19" y="21"/>
                    <a:pt x="19" y="21"/>
                    <a:pt x="19" y="21"/>
                  </a:cubicBezTo>
                  <a:cubicBezTo>
                    <a:pt x="17" y="21"/>
                    <a:pt x="15" y="21"/>
                    <a:pt x="15" y="21"/>
                  </a:cubicBezTo>
                  <a:cubicBezTo>
                    <a:pt x="15" y="21"/>
                    <a:pt x="14" y="21"/>
                    <a:pt x="14" y="20"/>
                  </a:cubicBezTo>
                  <a:cubicBezTo>
                    <a:pt x="13" y="20"/>
                    <a:pt x="11" y="17"/>
                    <a:pt x="9" y="13"/>
                  </a:cubicBezTo>
                  <a:cubicBezTo>
                    <a:pt x="9" y="12"/>
                    <a:pt x="9" y="12"/>
                    <a:pt x="8" y="12"/>
                  </a:cubicBezTo>
                  <a:cubicBezTo>
                    <a:pt x="6" y="12"/>
                    <a:pt x="6" y="12"/>
                    <a:pt x="6" y="12"/>
                  </a:cubicBezTo>
                  <a:cubicBezTo>
                    <a:pt x="6" y="15"/>
                    <a:pt x="6" y="15"/>
                    <a:pt x="6" y="15"/>
                  </a:cubicBezTo>
                  <a:cubicBezTo>
                    <a:pt x="6" y="19"/>
                    <a:pt x="6" y="20"/>
                    <a:pt x="7" y="20"/>
                  </a:cubicBezTo>
                  <a:cubicBezTo>
                    <a:pt x="9" y="20"/>
                    <a:pt x="9" y="20"/>
                    <a:pt x="9" y="20"/>
                  </a:cubicBezTo>
                  <a:cubicBezTo>
                    <a:pt x="9" y="21"/>
                    <a:pt x="9" y="21"/>
                    <a:pt x="9" y="21"/>
                  </a:cubicBezTo>
                  <a:lnTo>
                    <a:pt x="0" y="21"/>
                  </a:lnTo>
                  <a:close/>
                  <a:moveTo>
                    <a:pt x="9" y="11"/>
                  </a:moveTo>
                  <a:cubicBezTo>
                    <a:pt x="10" y="11"/>
                    <a:pt x="12" y="9"/>
                    <a:pt x="12" y="6"/>
                  </a:cubicBezTo>
                  <a:cubicBezTo>
                    <a:pt x="12" y="3"/>
                    <a:pt x="10" y="2"/>
                    <a:pt x="8" y="2"/>
                  </a:cubicBezTo>
                  <a:cubicBezTo>
                    <a:pt x="7" y="2"/>
                    <a:pt x="6" y="2"/>
                    <a:pt x="6" y="2"/>
                  </a:cubicBezTo>
                  <a:cubicBezTo>
                    <a:pt x="6" y="11"/>
                    <a:pt x="6" y="11"/>
                    <a:pt x="6" y="11"/>
                  </a:cubicBezTo>
                  <a:lnTo>
                    <a:pt x="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94" name="Freeform 69"/>
            <p:cNvSpPr>
              <a:spLocks noEditPoints="1"/>
            </p:cNvSpPr>
            <p:nvPr/>
          </p:nvSpPr>
          <p:spPr bwMode="auto">
            <a:xfrm>
              <a:off x="6523038" y="3597276"/>
              <a:ext cx="196850" cy="196850"/>
            </a:xfrm>
            <a:custGeom>
              <a:avLst/>
              <a:gdLst>
                <a:gd name="T0" fmla="*/ 0 w 21"/>
                <a:gd name="T1" fmla="*/ 11 h 21"/>
                <a:gd name="T2" fmla="*/ 11 w 21"/>
                <a:gd name="T3" fmla="*/ 0 h 21"/>
                <a:gd name="T4" fmla="*/ 21 w 21"/>
                <a:gd name="T5" fmla="*/ 10 h 21"/>
                <a:gd name="T6" fmla="*/ 10 w 21"/>
                <a:gd name="T7" fmla="*/ 21 h 21"/>
                <a:gd name="T8" fmla="*/ 0 w 21"/>
                <a:gd name="T9" fmla="*/ 11 h 21"/>
                <a:gd name="T10" fmla="*/ 18 w 21"/>
                <a:gd name="T11" fmla="*/ 10 h 21"/>
                <a:gd name="T12" fmla="*/ 10 w 21"/>
                <a:gd name="T13" fmla="*/ 1 h 21"/>
                <a:gd name="T14" fmla="*/ 3 w 21"/>
                <a:gd name="T15" fmla="*/ 10 h 21"/>
                <a:gd name="T16" fmla="*/ 11 w 21"/>
                <a:gd name="T17" fmla="*/ 19 h 21"/>
                <a:gd name="T18" fmla="*/ 18 w 21"/>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11"/>
                  </a:moveTo>
                  <a:cubicBezTo>
                    <a:pt x="0" y="4"/>
                    <a:pt x="4" y="0"/>
                    <a:pt x="11" y="0"/>
                  </a:cubicBezTo>
                  <a:cubicBezTo>
                    <a:pt x="17" y="0"/>
                    <a:pt x="21" y="4"/>
                    <a:pt x="21" y="10"/>
                  </a:cubicBezTo>
                  <a:cubicBezTo>
                    <a:pt x="21" y="17"/>
                    <a:pt x="16" y="21"/>
                    <a:pt x="10" y="21"/>
                  </a:cubicBezTo>
                  <a:cubicBezTo>
                    <a:pt x="4" y="21"/>
                    <a:pt x="0" y="17"/>
                    <a:pt x="0" y="11"/>
                  </a:cubicBezTo>
                  <a:close/>
                  <a:moveTo>
                    <a:pt x="18" y="10"/>
                  </a:moveTo>
                  <a:cubicBezTo>
                    <a:pt x="18" y="6"/>
                    <a:pt x="15" y="1"/>
                    <a:pt x="10" y="1"/>
                  </a:cubicBezTo>
                  <a:cubicBezTo>
                    <a:pt x="5" y="1"/>
                    <a:pt x="3" y="5"/>
                    <a:pt x="3" y="10"/>
                  </a:cubicBezTo>
                  <a:cubicBezTo>
                    <a:pt x="3" y="15"/>
                    <a:pt x="5" y="19"/>
                    <a:pt x="11" y="19"/>
                  </a:cubicBezTo>
                  <a:cubicBezTo>
                    <a:pt x="15" y="19"/>
                    <a:pt x="18" y="15"/>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95" name="Freeform 70"/>
            <p:cNvSpPr>
              <a:spLocks/>
            </p:cNvSpPr>
            <p:nvPr/>
          </p:nvSpPr>
          <p:spPr bwMode="auto">
            <a:xfrm>
              <a:off x="6823075" y="3597276"/>
              <a:ext cx="215900" cy="196850"/>
            </a:xfrm>
            <a:custGeom>
              <a:avLst/>
              <a:gdLst>
                <a:gd name="T0" fmla="*/ 5 w 23"/>
                <a:gd name="T1" fmla="*/ 4 h 21"/>
                <a:gd name="T2" fmla="*/ 5 w 23"/>
                <a:gd name="T3" fmla="*/ 4 h 21"/>
                <a:gd name="T4" fmla="*/ 5 w 23"/>
                <a:gd name="T5" fmla="*/ 15 h 21"/>
                <a:gd name="T6" fmla="*/ 7 w 23"/>
                <a:gd name="T7" fmla="*/ 20 h 21"/>
                <a:gd name="T8" fmla="*/ 8 w 23"/>
                <a:gd name="T9" fmla="*/ 20 h 21"/>
                <a:gd name="T10" fmla="*/ 8 w 23"/>
                <a:gd name="T11" fmla="*/ 21 h 21"/>
                <a:gd name="T12" fmla="*/ 0 w 23"/>
                <a:gd name="T13" fmla="*/ 21 h 21"/>
                <a:gd name="T14" fmla="*/ 0 w 23"/>
                <a:gd name="T15" fmla="*/ 20 h 21"/>
                <a:gd name="T16" fmla="*/ 2 w 23"/>
                <a:gd name="T17" fmla="*/ 20 h 21"/>
                <a:gd name="T18" fmla="*/ 3 w 23"/>
                <a:gd name="T19" fmla="*/ 15 h 21"/>
                <a:gd name="T20" fmla="*/ 3 w 23"/>
                <a:gd name="T21" fmla="*/ 4 h 21"/>
                <a:gd name="T22" fmla="*/ 1 w 23"/>
                <a:gd name="T23" fmla="*/ 1 h 21"/>
                <a:gd name="T24" fmla="*/ 0 w 23"/>
                <a:gd name="T25" fmla="*/ 1 h 21"/>
                <a:gd name="T26" fmla="*/ 0 w 23"/>
                <a:gd name="T27" fmla="*/ 0 h 21"/>
                <a:gd name="T28" fmla="*/ 5 w 23"/>
                <a:gd name="T29" fmla="*/ 0 h 21"/>
                <a:gd name="T30" fmla="*/ 7 w 23"/>
                <a:gd name="T31" fmla="*/ 2 h 21"/>
                <a:gd name="T32" fmla="*/ 18 w 23"/>
                <a:gd name="T33" fmla="*/ 15 h 21"/>
                <a:gd name="T34" fmla="*/ 19 w 23"/>
                <a:gd name="T35" fmla="*/ 15 h 21"/>
                <a:gd name="T36" fmla="*/ 18 w 23"/>
                <a:gd name="T37" fmla="*/ 5 h 21"/>
                <a:gd name="T38" fmla="*/ 17 w 23"/>
                <a:gd name="T39" fmla="*/ 1 h 21"/>
                <a:gd name="T40" fmla="*/ 16 w 23"/>
                <a:gd name="T41" fmla="*/ 1 h 21"/>
                <a:gd name="T42" fmla="*/ 16 w 23"/>
                <a:gd name="T43" fmla="*/ 0 h 21"/>
                <a:gd name="T44" fmla="*/ 23 w 23"/>
                <a:gd name="T45" fmla="*/ 0 h 21"/>
                <a:gd name="T46" fmla="*/ 23 w 23"/>
                <a:gd name="T47" fmla="*/ 1 h 21"/>
                <a:gd name="T48" fmla="*/ 22 w 23"/>
                <a:gd name="T49" fmla="*/ 1 h 21"/>
                <a:gd name="T50" fmla="*/ 20 w 23"/>
                <a:gd name="T51" fmla="*/ 6 h 21"/>
                <a:gd name="T52" fmla="*/ 20 w 23"/>
                <a:gd name="T53" fmla="*/ 21 h 21"/>
                <a:gd name="T54" fmla="*/ 19 w 23"/>
                <a:gd name="T55" fmla="*/ 21 h 21"/>
                <a:gd name="T56" fmla="*/ 5 w 23"/>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1">
                  <a:moveTo>
                    <a:pt x="5" y="4"/>
                  </a:moveTo>
                  <a:cubicBezTo>
                    <a:pt x="5" y="4"/>
                    <a:pt x="5" y="4"/>
                    <a:pt x="5" y="4"/>
                  </a:cubicBezTo>
                  <a:cubicBezTo>
                    <a:pt x="5" y="15"/>
                    <a:pt x="5" y="15"/>
                    <a:pt x="5" y="15"/>
                  </a:cubicBezTo>
                  <a:cubicBezTo>
                    <a:pt x="5" y="19"/>
                    <a:pt x="5" y="20"/>
                    <a:pt x="7" y="20"/>
                  </a:cubicBezTo>
                  <a:cubicBezTo>
                    <a:pt x="8" y="20"/>
                    <a:pt x="8" y="20"/>
                    <a:pt x="8" y="20"/>
                  </a:cubicBezTo>
                  <a:cubicBezTo>
                    <a:pt x="8" y="21"/>
                    <a:pt x="8" y="21"/>
                    <a:pt x="8" y="21"/>
                  </a:cubicBezTo>
                  <a:cubicBezTo>
                    <a:pt x="0" y="21"/>
                    <a:pt x="0" y="21"/>
                    <a:pt x="0" y="21"/>
                  </a:cubicBezTo>
                  <a:cubicBezTo>
                    <a:pt x="0" y="20"/>
                    <a:pt x="0" y="20"/>
                    <a:pt x="0" y="20"/>
                  </a:cubicBezTo>
                  <a:cubicBezTo>
                    <a:pt x="2" y="20"/>
                    <a:pt x="2" y="20"/>
                    <a:pt x="2" y="20"/>
                  </a:cubicBezTo>
                  <a:cubicBezTo>
                    <a:pt x="3" y="20"/>
                    <a:pt x="3" y="19"/>
                    <a:pt x="3" y="15"/>
                  </a:cubicBezTo>
                  <a:cubicBezTo>
                    <a:pt x="3" y="4"/>
                    <a:pt x="3" y="4"/>
                    <a:pt x="3" y="4"/>
                  </a:cubicBezTo>
                  <a:cubicBezTo>
                    <a:pt x="3" y="2"/>
                    <a:pt x="3" y="1"/>
                    <a:pt x="1" y="1"/>
                  </a:cubicBezTo>
                  <a:cubicBezTo>
                    <a:pt x="0" y="1"/>
                    <a:pt x="0" y="1"/>
                    <a:pt x="0" y="1"/>
                  </a:cubicBezTo>
                  <a:cubicBezTo>
                    <a:pt x="0" y="0"/>
                    <a:pt x="0" y="0"/>
                    <a:pt x="0" y="0"/>
                  </a:cubicBezTo>
                  <a:cubicBezTo>
                    <a:pt x="5" y="0"/>
                    <a:pt x="5" y="0"/>
                    <a:pt x="5" y="0"/>
                  </a:cubicBezTo>
                  <a:cubicBezTo>
                    <a:pt x="6" y="0"/>
                    <a:pt x="6" y="1"/>
                    <a:pt x="7" y="2"/>
                  </a:cubicBezTo>
                  <a:cubicBezTo>
                    <a:pt x="10" y="5"/>
                    <a:pt x="15" y="11"/>
                    <a:pt x="18" y="15"/>
                  </a:cubicBezTo>
                  <a:cubicBezTo>
                    <a:pt x="19" y="15"/>
                    <a:pt x="19" y="15"/>
                    <a:pt x="19" y="15"/>
                  </a:cubicBezTo>
                  <a:cubicBezTo>
                    <a:pt x="18" y="5"/>
                    <a:pt x="18" y="5"/>
                    <a:pt x="18" y="5"/>
                  </a:cubicBezTo>
                  <a:cubicBezTo>
                    <a:pt x="18" y="2"/>
                    <a:pt x="18" y="1"/>
                    <a:pt x="17" y="1"/>
                  </a:cubicBezTo>
                  <a:cubicBezTo>
                    <a:pt x="16" y="1"/>
                    <a:pt x="16" y="1"/>
                    <a:pt x="16" y="1"/>
                  </a:cubicBezTo>
                  <a:cubicBezTo>
                    <a:pt x="16" y="0"/>
                    <a:pt x="16" y="0"/>
                    <a:pt x="16" y="0"/>
                  </a:cubicBezTo>
                  <a:cubicBezTo>
                    <a:pt x="23" y="0"/>
                    <a:pt x="23" y="0"/>
                    <a:pt x="23" y="0"/>
                  </a:cubicBezTo>
                  <a:cubicBezTo>
                    <a:pt x="23" y="1"/>
                    <a:pt x="23" y="1"/>
                    <a:pt x="23" y="1"/>
                  </a:cubicBezTo>
                  <a:cubicBezTo>
                    <a:pt x="22" y="1"/>
                    <a:pt x="22" y="1"/>
                    <a:pt x="22" y="1"/>
                  </a:cubicBezTo>
                  <a:cubicBezTo>
                    <a:pt x="20" y="1"/>
                    <a:pt x="20" y="2"/>
                    <a:pt x="20" y="6"/>
                  </a:cubicBezTo>
                  <a:cubicBezTo>
                    <a:pt x="20" y="21"/>
                    <a:pt x="20" y="21"/>
                    <a:pt x="20" y="21"/>
                  </a:cubicBezTo>
                  <a:cubicBezTo>
                    <a:pt x="20" y="21"/>
                    <a:pt x="19" y="21"/>
                    <a:pt x="19" y="21"/>
                  </a:cubicBezTo>
                  <a:cubicBezTo>
                    <a:pt x="15" y="16"/>
                    <a:pt x="11" y="11"/>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96" name="Freeform 71"/>
            <p:cNvSpPr>
              <a:spLocks noEditPoints="1"/>
            </p:cNvSpPr>
            <p:nvPr/>
          </p:nvSpPr>
          <p:spPr bwMode="auto">
            <a:xfrm>
              <a:off x="7046913" y="3597276"/>
              <a:ext cx="187325" cy="196850"/>
            </a:xfrm>
            <a:custGeom>
              <a:avLst/>
              <a:gdLst>
                <a:gd name="T0" fmla="*/ 0 w 20"/>
                <a:gd name="T1" fmla="*/ 21 h 21"/>
                <a:gd name="T2" fmla="*/ 0 w 20"/>
                <a:gd name="T3" fmla="*/ 20 h 21"/>
                <a:gd name="T4" fmla="*/ 3 w 20"/>
                <a:gd name="T5" fmla="*/ 17 h 21"/>
                <a:gd name="T6" fmla="*/ 10 w 20"/>
                <a:gd name="T7" fmla="*/ 0 h 21"/>
                <a:gd name="T8" fmla="*/ 11 w 20"/>
                <a:gd name="T9" fmla="*/ 0 h 21"/>
                <a:gd name="T10" fmla="*/ 18 w 20"/>
                <a:gd name="T11" fmla="*/ 19 h 21"/>
                <a:gd name="T12" fmla="*/ 20 w 20"/>
                <a:gd name="T13" fmla="*/ 20 h 21"/>
                <a:gd name="T14" fmla="*/ 20 w 20"/>
                <a:gd name="T15" fmla="*/ 21 h 21"/>
                <a:gd name="T16" fmla="*/ 12 w 20"/>
                <a:gd name="T17" fmla="*/ 21 h 21"/>
                <a:gd name="T18" fmla="*/ 12 w 20"/>
                <a:gd name="T19" fmla="*/ 20 h 21"/>
                <a:gd name="T20" fmla="*/ 13 w 20"/>
                <a:gd name="T21" fmla="*/ 20 h 21"/>
                <a:gd name="T22" fmla="*/ 14 w 20"/>
                <a:gd name="T23" fmla="*/ 19 h 21"/>
                <a:gd name="T24" fmla="*/ 14 w 20"/>
                <a:gd name="T25" fmla="*/ 16 h 21"/>
                <a:gd name="T26" fmla="*/ 13 w 20"/>
                <a:gd name="T27" fmla="*/ 14 h 21"/>
                <a:gd name="T28" fmla="*/ 6 w 20"/>
                <a:gd name="T29" fmla="*/ 14 h 21"/>
                <a:gd name="T30" fmla="*/ 5 w 20"/>
                <a:gd name="T31" fmla="*/ 15 h 21"/>
                <a:gd name="T32" fmla="*/ 4 w 20"/>
                <a:gd name="T33" fmla="*/ 19 h 21"/>
                <a:gd name="T34" fmla="*/ 7 w 20"/>
                <a:gd name="T35" fmla="*/ 20 h 21"/>
                <a:gd name="T36" fmla="*/ 7 w 20"/>
                <a:gd name="T37" fmla="*/ 21 h 21"/>
                <a:gd name="T38" fmla="*/ 0 w 20"/>
                <a:gd name="T39" fmla="*/ 21 h 21"/>
                <a:gd name="T40" fmla="*/ 10 w 20"/>
                <a:gd name="T41" fmla="*/ 5 h 21"/>
                <a:gd name="T42" fmla="*/ 9 w 20"/>
                <a:gd name="T43" fmla="*/ 5 h 21"/>
                <a:gd name="T44" fmla="*/ 7 w 20"/>
                <a:gd name="T45" fmla="*/ 12 h 21"/>
                <a:gd name="T46" fmla="*/ 12 w 20"/>
                <a:gd name="T47" fmla="*/ 12 h 21"/>
                <a:gd name="T48" fmla="*/ 10 w 20"/>
                <a:gd name="T4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21">
                  <a:moveTo>
                    <a:pt x="0" y="21"/>
                  </a:moveTo>
                  <a:cubicBezTo>
                    <a:pt x="0" y="20"/>
                    <a:pt x="0" y="20"/>
                    <a:pt x="0" y="20"/>
                  </a:cubicBezTo>
                  <a:cubicBezTo>
                    <a:pt x="1" y="20"/>
                    <a:pt x="2" y="19"/>
                    <a:pt x="3" y="17"/>
                  </a:cubicBezTo>
                  <a:cubicBezTo>
                    <a:pt x="10" y="0"/>
                    <a:pt x="10" y="0"/>
                    <a:pt x="10" y="0"/>
                  </a:cubicBezTo>
                  <a:cubicBezTo>
                    <a:pt x="10" y="0"/>
                    <a:pt x="11" y="0"/>
                    <a:pt x="11" y="0"/>
                  </a:cubicBezTo>
                  <a:cubicBezTo>
                    <a:pt x="12" y="3"/>
                    <a:pt x="17" y="17"/>
                    <a:pt x="18" y="19"/>
                  </a:cubicBezTo>
                  <a:cubicBezTo>
                    <a:pt x="19" y="20"/>
                    <a:pt x="19" y="20"/>
                    <a:pt x="20" y="20"/>
                  </a:cubicBezTo>
                  <a:cubicBezTo>
                    <a:pt x="20" y="21"/>
                    <a:pt x="20" y="21"/>
                    <a:pt x="20" y="21"/>
                  </a:cubicBezTo>
                  <a:cubicBezTo>
                    <a:pt x="12" y="21"/>
                    <a:pt x="12" y="21"/>
                    <a:pt x="12" y="21"/>
                  </a:cubicBezTo>
                  <a:cubicBezTo>
                    <a:pt x="12" y="20"/>
                    <a:pt x="12" y="20"/>
                    <a:pt x="12" y="20"/>
                  </a:cubicBezTo>
                  <a:cubicBezTo>
                    <a:pt x="13" y="20"/>
                    <a:pt x="13" y="20"/>
                    <a:pt x="13" y="20"/>
                  </a:cubicBezTo>
                  <a:cubicBezTo>
                    <a:pt x="14" y="20"/>
                    <a:pt x="14" y="19"/>
                    <a:pt x="14" y="19"/>
                  </a:cubicBezTo>
                  <a:cubicBezTo>
                    <a:pt x="14" y="18"/>
                    <a:pt x="14" y="17"/>
                    <a:pt x="14" y="16"/>
                  </a:cubicBezTo>
                  <a:cubicBezTo>
                    <a:pt x="13" y="14"/>
                    <a:pt x="13" y="14"/>
                    <a:pt x="13" y="14"/>
                  </a:cubicBezTo>
                  <a:cubicBezTo>
                    <a:pt x="12" y="14"/>
                    <a:pt x="7" y="14"/>
                    <a:pt x="6" y="14"/>
                  </a:cubicBezTo>
                  <a:cubicBezTo>
                    <a:pt x="5" y="15"/>
                    <a:pt x="5" y="15"/>
                    <a:pt x="5" y="15"/>
                  </a:cubicBezTo>
                  <a:cubicBezTo>
                    <a:pt x="5" y="16"/>
                    <a:pt x="4" y="18"/>
                    <a:pt x="4" y="19"/>
                  </a:cubicBezTo>
                  <a:cubicBezTo>
                    <a:pt x="4" y="19"/>
                    <a:pt x="5" y="20"/>
                    <a:pt x="7" y="20"/>
                  </a:cubicBezTo>
                  <a:cubicBezTo>
                    <a:pt x="7" y="21"/>
                    <a:pt x="7" y="21"/>
                    <a:pt x="7" y="21"/>
                  </a:cubicBezTo>
                  <a:lnTo>
                    <a:pt x="0" y="21"/>
                  </a:lnTo>
                  <a:close/>
                  <a:moveTo>
                    <a:pt x="10" y="5"/>
                  </a:moveTo>
                  <a:cubicBezTo>
                    <a:pt x="9" y="5"/>
                    <a:pt x="9" y="5"/>
                    <a:pt x="9" y="5"/>
                  </a:cubicBezTo>
                  <a:cubicBezTo>
                    <a:pt x="9" y="8"/>
                    <a:pt x="7" y="10"/>
                    <a:pt x="7" y="12"/>
                  </a:cubicBezTo>
                  <a:cubicBezTo>
                    <a:pt x="12" y="12"/>
                    <a:pt x="12" y="12"/>
                    <a:pt x="12" y="12"/>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97" name="Freeform 72"/>
            <p:cNvSpPr>
              <a:spLocks/>
            </p:cNvSpPr>
            <p:nvPr/>
          </p:nvSpPr>
          <p:spPr bwMode="auto">
            <a:xfrm>
              <a:off x="7253288" y="3597276"/>
              <a:ext cx="168275" cy="196850"/>
            </a:xfrm>
            <a:custGeom>
              <a:avLst/>
              <a:gdLst>
                <a:gd name="T0" fmla="*/ 11 w 18"/>
                <a:gd name="T1" fmla="*/ 21 h 21"/>
                <a:gd name="T2" fmla="*/ 0 w 18"/>
                <a:gd name="T3" fmla="*/ 11 h 21"/>
                <a:gd name="T4" fmla="*/ 11 w 18"/>
                <a:gd name="T5" fmla="*/ 0 h 21"/>
                <a:gd name="T6" fmla="*/ 18 w 18"/>
                <a:gd name="T7" fmla="*/ 1 h 21"/>
                <a:gd name="T8" fmla="*/ 18 w 18"/>
                <a:gd name="T9" fmla="*/ 2 h 21"/>
                <a:gd name="T10" fmla="*/ 18 w 18"/>
                <a:gd name="T11" fmla="*/ 7 h 21"/>
                <a:gd name="T12" fmla="*/ 17 w 18"/>
                <a:gd name="T13" fmla="*/ 7 h 21"/>
                <a:gd name="T14" fmla="*/ 11 w 18"/>
                <a:gd name="T15" fmla="*/ 1 h 21"/>
                <a:gd name="T16" fmla="*/ 3 w 18"/>
                <a:gd name="T17" fmla="*/ 10 h 21"/>
                <a:gd name="T18" fmla="*/ 11 w 18"/>
                <a:gd name="T19" fmla="*/ 19 h 21"/>
                <a:gd name="T20" fmla="*/ 17 w 18"/>
                <a:gd name="T21" fmla="*/ 15 h 21"/>
                <a:gd name="T22" fmla="*/ 18 w 18"/>
                <a:gd name="T23" fmla="*/ 15 h 21"/>
                <a:gd name="T24" fmla="*/ 17 w 18"/>
                <a:gd name="T25" fmla="*/ 20 h 21"/>
                <a:gd name="T26" fmla="*/ 11 w 18"/>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1">
                  <a:moveTo>
                    <a:pt x="11" y="21"/>
                  </a:moveTo>
                  <a:cubicBezTo>
                    <a:pt x="5" y="21"/>
                    <a:pt x="0" y="18"/>
                    <a:pt x="0" y="11"/>
                  </a:cubicBezTo>
                  <a:cubicBezTo>
                    <a:pt x="0" y="4"/>
                    <a:pt x="4" y="0"/>
                    <a:pt x="11" y="0"/>
                  </a:cubicBezTo>
                  <a:cubicBezTo>
                    <a:pt x="14" y="0"/>
                    <a:pt x="17" y="1"/>
                    <a:pt x="18" y="1"/>
                  </a:cubicBezTo>
                  <a:cubicBezTo>
                    <a:pt x="18" y="1"/>
                    <a:pt x="18" y="2"/>
                    <a:pt x="18" y="2"/>
                  </a:cubicBezTo>
                  <a:cubicBezTo>
                    <a:pt x="18" y="4"/>
                    <a:pt x="18" y="6"/>
                    <a:pt x="18" y="7"/>
                  </a:cubicBezTo>
                  <a:cubicBezTo>
                    <a:pt x="17" y="7"/>
                    <a:pt x="17" y="7"/>
                    <a:pt x="17" y="7"/>
                  </a:cubicBezTo>
                  <a:cubicBezTo>
                    <a:pt x="17" y="3"/>
                    <a:pt x="15" y="1"/>
                    <a:pt x="11" y="1"/>
                  </a:cubicBezTo>
                  <a:cubicBezTo>
                    <a:pt x="6" y="1"/>
                    <a:pt x="3" y="5"/>
                    <a:pt x="3" y="10"/>
                  </a:cubicBezTo>
                  <a:cubicBezTo>
                    <a:pt x="3" y="16"/>
                    <a:pt x="7" y="19"/>
                    <a:pt x="11" y="19"/>
                  </a:cubicBezTo>
                  <a:cubicBezTo>
                    <a:pt x="15" y="19"/>
                    <a:pt x="17" y="17"/>
                    <a:pt x="17" y="15"/>
                  </a:cubicBezTo>
                  <a:cubicBezTo>
                    <a:pt x="18" y="15"/>
                    <a:pt x="18" y="15"/>
                    <a:pt x="18" y="15"/>
                  </a:cubicBezTo>
                  <a:cubicBezTo>
                    <a:pt x="18" y="16"/>
                    <a:pt x="18" y="18"/>
                    <a:pt x="17" y="20"/>
                  </a:cubicBezTo>
                  <a:cubicBezTo>
                    <a:pt x="16" y="20"/>
                    <a:pt x="13" y="21"/>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98" name="Freeform 73"/>
            <p:cNvSpPr>
              <a:spLocks/>
            </p:cNvSpPr>
            <p:nvPr/>
          </p:nvSpPr>
          <p:spPr bwMode="auto">
            <a:xfrm>
              <a:off x="7459663" y="3597276"/>
              <a:ext cx="74613" cy="196850"/>
            </a:xfrm>
            <a:custGeom>
              <a:avLst/>
              <a:gdLst>
                <a:gd name="T0" fmla="*/ 0 w 8"/>
                <a:gd name="T1" fmla="*/ 21 h 21"/>
                <a:gd name="T2" fmla="*/ 0 w 8"/>
                <a:gd name="T3" fmla="*/ 20 h 21"/>
                <a:gd name="T4" fmla="*/ 1 w 8"/>
                <a:gd name="T5" fmla="*/ 20 h 21"/>
                <a:gd name="T6" fmla="*/ 2 w 8"/>
                <a:gd name="T7" fmla="*/ 15 h 21"/>
                <a:gd name="T8" fmla="*/ 2 w 8"/>
                <a:gd name="T9" fmla="*/ 6 h 21"/>
                <a:gd name="T10" fmla="*/ 1 w 8"/>
                <a:gd name="T11" fmla="*/ 1 h 21"/>
                <a:gd name="T12" fmla="*/ 0 w 8"/>
                <a:gd name="T13" fmla="*/ 1 h 21"/>
                <a:gd name="T14" fmla="*/ 0 w 8"/>
                <a:gd name="T15" fmla="*/ 0 h 21"/>
                <a:gd name="T16" fmla="*/ 8 w 8"/>
                <a:gd name="T17" fmla="*/ 0 h 21"/>
                <a:gd name="T18" fmla="*/ 8 w 8"/>
                <a:gd name="T19" fmla="*/ 1 h 21"/>
                <a:gd name="T20" fmla="*/ 7 w 8"/>
                <a:gd name="T21" fmla="*/ 1 h 21"/>
                <a:gd name="T22" fmla="*/ 5 w 8"/>
                <a:gd name="T23" fmla="*/ 6 h 21"/>
                <a:gd name="T24" fmla="*/ 5 w 8"/>
                <a:gd name="T25" fmla="*/ 15 h 21"/>
                <a:gd name="T26" fmla="*/ 7 w 8"/>
                <a:gd name="T27" fmla="*/ 20 h 21"/>
                <a:gd name="T28" fmla="*/ 8 w 8"/>
                <a:gd name="T29" fmla="*/ 20 h 21"/>
                <a:gd name="T30" fmla="*/ 8 w 8"/>
                <a:gd name="T31" fmla="*/ 21 h 21"/>
                <a:gd name="T32" fmla="*/ 0 w 8"/>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1">
                  <a:moveTo>
                    <a:pt x="0" y="21"/>
                  </a:moveTo>
                  <a:cubicBezTo>
                    <a:pt x="0" y="20"/>
                    <a:pt x="0" y="20"/>
                    <a:pt x="0" y="20"/>
                  </a:cubicBezTo>
                  <a:cubicBezTo>
                    <a:pt x="1" y="20"/>
                    <a:pt x="1" y="20"/>
                    <a:pt x="1" y="20"/>
                  </a:cubicBezTo>
                  <a:cubicBezTo>
                    <a:pt x="2" y="20"/>
                    <a:pt x="2" y="19"/>
                    <a:pt x="2" y="15"/>
                  </a:cubicBezTo>
                  <a:cubicBezTo>
                    <a:pt x="2" y="6"/>
                    <a:pt x="2" y="6"/>
                    <a:pt x="2" y="6"/>
                  </a:cubicBezTo>
                  <a:cubicBezTo>
                    <a:pt x="2" y="2"/>
                    <a:pt x="2" y="1"/>
                    <a:pt x="1" y="1"/>
                  </a:cubicBezTo>
                  <a:cubicBezTo>
                    <a:pt x="0" y="1"/>
                    <a:pt x="0" y="1"/>
                    <a:pt x="0" y="1"/>
                  </a:cubicBezTo>
                  <a:cubicBezTo>
                    <a:pt x="0" y="0"/>
                    <a:pt x="0" y="0"/>
                    <a:pt x="0" y="0"/>
                  </a:cubicBezTo>
                  <a:cubicBezTo>
                    <a:pt x="8" y="0"/>
                    <a:pt x="8" y="0"/>
                    <a:pt x="8" y="0"/>
                  </a:cubicBezTo>
                  <a:cubicBezTo>
                    <a:pt x="8" y="1"/>
                    <a:pt x="8" y="1"/>
                    <a:pt x="8" y="1"/>
                  </a:cubicBezTo>
                  <a:cubicBezTo>
                    <a:pt x="7" y="1"/>
                    <a:pt x="7" y="1"/>
                    <a:pt x="7" y="1"/>
                  </a:cubicBezTo>
                  <a:cubicBezTo>
                    <a:pt x="6" y="1"/>
                    <a:pt x="5" y="2"/>
                    <a:pt x="5" y="6"/>
                  </a:cubicBezTo>
                  <a:cubicBezTo>
                    <a:pt x="5" y="15"/>
                    <a:pt x="5" y="15"/>
                    <a:pt x="5" y="15"/>
                  </a:cubicBezTo>
                  <a:cubicBezTo>
                    <a:pt x="5" y="19"/>
                    <a:pt x="6" y="20"/>
                    <a:pt x="7" y="20"/>
                  </a:cubicBezTo>
                  <a:cubicBezTo>
                    <a:pt x="8" y="20"/>
                    <a:pt x="8" y="20"/>
                    <a:pt x="8" y="20"/>
                  </a:cubicBezTo>
                  <a:cubicBezTo>
                    <a:pt x="8" y="21"/>
                    <a:pt x="8" y="21"/>
                    <a:pt x="8" y="21"/>
                  </a:cubicBez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99" name="Freeform 74"/>
            <p:cNvSpPr>
              <a:spLocks noEditPoints="1"/>
            </p:cNvSpPr>
            <p:nvPr/>
          </p:nvSpPr>
          <p:spPr bwMode="auto">
            <a:xfrm>
              <a:off x="7562850" y="3597276"/>
              <a:ext cx="195263" cy="196850"/>
            </a:xfrm>
            <a:custGeom>
              <a:avLst/>
              <a:gdLst>
                <a:gd name="T0" fmla="*/ 0 w 21"/>
                <a:gd name="T1" fmla="*/ 11 h 21"/>
                <a:gd name="T2" fmla="*/ 11 w 21"/>
                <a:gd name="T3" fmla="*/ 0 h 21"/>
                <a:gd name="T4" fmla="*/ 21 w 21"/>
                <a:gd name="T5" fmla="*/ 10 h 21"/>
                <a:gd name="T6" fmla="*/ 10 w 21"/>
                <a:gd name="T7" fmla="*/ 21 h 21"/>
                <a:gd name="T8" fmla="*/ 0 w 21"/>
                <a:gd name="T9" fmla="*/ 11 h 21"/>
                <a:gd name="T10" fmla="*/ 18 w 21"/>
                <a:gd name="T11" fmla="*/ 10 h 21"/>
                <a:gd name="T12" fmla="*/ 10 w 21"/>
                <a:gd name="T13" fmla="*/ 1 h 21"/>
                <a:gd name="T14" fmla="*/ 3 w 21"/>
                <a:gd name="T15" fmla="*/ 10 h 21"/>
                <a:gd name="T16" fmla="*/ 11 w 21"/>
                <a:gd name="T17" fmla="*/ 19 h 21"/>
                <a:gd name="T18" fmla="*/ 18 w 21"/>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11"/>
                  </a:moveTo>
                  <a:cubicBezTo>
                    <a:pt x="0" y="4"/>
                    <a:pt x="5" y="0"/>
                    <a:pt x="11" y="0"/>
                  </a:cubicBezTo>
                  <a:cubicBezTo>
                    <a:pt x="17" y="0"/>
                    <a:pt x="21" y="4"/>
                    <a:pt x="21" y="10"/>
                  </a:cubicBezTo>
                  <a:cubicBezTo>
                    <a:pt x="21" y="17"/>
                    <a:pt x="16" y="21"/>
                    <a:pt x="10" y="21"/>
                  </a:cubicBezTo>
                  <a:cubicBezTo>
                    <a:pt x="4" y="21"/>
                    <a:pt x="0" y="17"/>
                    <a:pt x="0" y="11"/>
                  </a:cubicBezTo>
                  <a:close/>
                  <a:moveTo>
                    <a:pt x="18" y="10"/>
                  </a:moveTo>
                  <a:cubicBezTo>
                    <a:pt x="18" y="6"/>
                    <a:pt x="16" y="1"/>
                    <a:pt x="10" y="1"/>
                  </a:cubicBezTo>
                  <a:cubicBezTo>
                    <a:pt x="6" y="1"/>
                    <a:pt x="3" y="5"/>
                    <a:pt x="3" y="10"/>
                  </a:cubicBezTo>
                  <a:cubicBezTo>
                    <a:pt x="3" y="15"/>
                    <a:pt x="6" y="19"/>
                    <a:pt x="11" y="19"/>
                  </a:cubicBezTo>
                  <a:cubicBezTo>
                    <a:pt x="16" y="19"/>
                    <a:pt x="18" y="15"/>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00" name="Freeform 75"/>
            <p:cNvSpPr>
              <a:spLocks/>
            </p:cNvSpPr>
            <p:nvPr/>
          </p:nvSpPr>
          <p:spPr bwMode="auto">
            <a:xfrm>
              <a:off x="7777163" y="3597276"/>
              <a:ext cx="215900" cy="196850"/>
            </a:xfrm>
            <a:custGeom>
              <a:avLst/>
              <a:gdLst>
                <a:gd name="T0" fmla="*/ 5 w 23"/>
                <a:gd name="T1" fmla="*/ 4 h 21"/>
                <a:gd name="T2" fmla="*/ 5 w 23"/>
                <a:gd name="T3" fmla="*/ 4 h 21"/>
                <a:gd name="T4" fmla="*/ 5 w 23"/>
                <a:gd name="T5" fmla="*/ 15 h 21"/>
                <a:gd name="T6" fmla="*/ 7 w 23"/>
                <a:gd name="T7" fmla="*/ 20 h 21"/>
                <a:gd name="T8" fmla="*/ 8 w 23"/>
                <a:gd name="T9" fmla="*/ 20 h 21"/>
                <a:gd name="T10" fmla="*/ 8 w 23"/>
                <a:gd name="T11" fmla="*/ 21 h 21"/>
                <a:gd name="T12" fmla="*/ 1 w 23"/>
                <a:gd name="T13" fmla="*/ 21 h 21"/>
                <a:gd name="T14" fmla="*/ 1 w 23"/>
                <a:gd name="T15" fmla="*/ 20 h 21"/>
                <a:gd name="T16" fmla="*/ 2 w 23"/>
                <a:gd name="T17" fmla="*/ 20 h 21"/>
                <a:gd name="T18" fmla="*/ 4 w 23"/>
                <a:gd name="T19" fmla="*/ 15 h 21"/>
                <a:gd name="T20" fmla="*/ 4 w 23"/>
                <a:gd name="T21" fmla="*/ 4 h 21"/>
                <a:gd name="T22" fmla="*/ 1 w 23"/>
                <a:gd name="T23" fmla="*/ 1 h 21"/>
                <a:gd name="T24" fmla="*/ 0 w 23"/>
                <a:gd name="T25" fmla="*/ 1 h 21"/>
                <a:gd name="T26" fmla="*/ 0 w 23"/>
                <a:gd name="T27" fmla="*/ 0 h 21"/>
                <a:gd name="T28" fmla="*/ 5 w 23"/>
                <a:gd name="T29" fmla="*/ 0 h 21"/>
                <a:gd name="T30" fmla="*/ 7 w 23"/>
                <a:gd name="T31" fmla="*/ 2 h 21"/>
                <a:gd name="T32" fmla="*/ 19 w 23"/>
                <a:gd name="T33" fmla="*/ 15 h 21"/>
                <a:gd name="T34" fmla="*/ 19 w 23"/>
                <a:gd name="T35" fmla="*/ 15 h 21"/>
                <a:gd name="T36" fmla="*/ 19 w 23"/>
                <a:gd name="T37" fmla="*/ 5 h 21"/>
                <a:gd name="T38" fmla="*/ 17 w 23"/>
                <a:gd name="T39" fmla="*/ 1 h 21"/>
                <a:gd name="T40" fmla="*/ 16 w 23"/>
                <a:gd name="T41" fmla="*/ 1 h 21"/>
                <a:gd name="T42" fmla="*/ 16 w 23"/>
                <a:gd name="T43" fmla="*/ 0 h 21"/>
                <a:gd name="T44" fmla="*/ 23 w 23"/>
                <a:gd name="T45" fmla="*/ 0 h 21"/>
                <a:gd name="T46" fmla="*/ 23 w 23"/>
                <a:gd name="T47" fmla="*/ 1 h 21"/>
                <a:gd name="T48" fmla="*/ 22 w 23"/>
                <a:gd name="T49" fmla="*/ 1 h 21"/>
                <a:gd name="T50" fmla="*/ 21 w 23"/>
                <a:gd name="T51" fmla="*/ 6 h 21"/>
                <a:gd name="T52" fmla="*/ 21 w 23"/>
                <a:gd name="T53" fmla="*/ 21 h 21"/>
                <a:gd name="T54" fmla="*/ 19 w 23"/>
                <a:gd name="T55" fmla="*/ 21 h 21"/>
                <a:gd name="T56" fmla="*/ 5 w 23"/>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1">
                  <a:moveTo>
                    <a:pt x="5" y="4"/>
                  </a:moveTo>
                  <a:cubicBezTo>
                    <a:pt x="5" y="4"/>
                    <a:pt x="5" y="4"/>
                    <a:pt x="5" y="4"/>
                  </a:cubicBezTo>
                  <a:cubicBezTo>
                    <a:pt x="5" y="15"/>
                    <a:pt x="5" y="15"/>
                    <a:pt x="5" y="15"/>
                  </a:cubicBezTo>
                  <a:cubicBezTo>
                    <a:pt x="5" y="19"/>
                    <a:pt x="6" y="20"/>
                    <a:pt x="7" y="20"/>
                  </a:cubicBezTo>
                  <a:cubicBezTo>
                    <a:pt x="8" y="20"/>
                    <a:pt x="8" y="20"/>
                    <a:pt x="8" y="20"/>
                  </a:cubicBezTo>
                  <a:cubicBezTo>
                    <a:pt x="8" y="21"/>
                    <a:pt x="8" y="21"/>
                    <a:pt x="8" y="21"/>
                  </a:cubicBezTo>
                  <a:cubicBezTo>
                    <a:pt x="1" y="21"/>
                    <a:pt x="1" y="21"/>
                    <a:pt x="1" y="21"/>
                  </a:cubicBezTo>
                  <a:cubicBezTo>
                    <a:pt x="1" y="20"/>
                    <a:pt x="1" y="20"/>
                    <a:pt x="1" y="20"/>
                  </a:cubicBezTo>
                  <a:cubicBezTo>
                    <a:pt x="2" y="20"/>
                    <a:pt x="2" y="20"/>
                    <a:pt x="2" y="20"/>
                  </a:cubicBezTo>
                  <a:cubicBezTo>
                    <a:pt x="3" y="20"/>
                    <a:pt x="3" y="19"/>
                    <a:pt x="4" y="15"/>
                  </a:cubicBezTo>
                  <a:cubicBezTo>
                    <a:pt x="4" y="4"/>
                    <a:pt x="4" y="4"/>
                    <a:pt x="4" y="4"/>
                  </a:cubicBezTo>
                  <a:cubicBezTo>
                    <a:pt x="4" y="2"/>
                    <a:pt x="3" y="1"/>
                    <a:pt x="1" y="1"/>
                  </a:cubicBezTo>
                  <a:cubicBezTo>
                    <a:pt x="0" y="1"/>
                    <a:pt x="0" y="1"/>
                    <a:pt x="0" y="1"/>
                  </a:cubicBezTo>
                  <a:cubicBezTo>
                    <a:pt x="0" y="0"/>
                    <a:pt x="0" y="0"/>
                    <a:pt x="0" y="0"/>
                  </a:cubicBezTo>
                  <a:cubicBezTo>
                    <a:pt x="5" y="0"/>
                    <a:pt x="5" y="0"/>
                    <a:pt x="5" y="0"/>
                  </a:cubicBezTo>
                  <a:cubicBezTo>
                    <a:pt x="6" y="0"/>
                    <a:pt x="6" y="1"/>
                    <a:pt x="7" y="2"/>
                  </a:cubicBezTo>
                  <a:cubicBezTo>
                    <a:pt x="10" y="5"/>
                    <a:pt x="15" y="11"/>
                    <a:pt x="19" y="15"/>
                  </a:cubicBezTo>
                  <a:cubicBezTo>
                    <a:pt x="19" y="15"/>
                    <a:pt x="19" y="15"/>
                    <a:pt x="19" y="15"/>
                  </a:cubicBezTo>
                  <a:cubicBezTo>
                    <a:pt x="19" y="5"/>
                    <a:pt x="19" y="5"/>
                    <a:pt x="19" y="5"/>
                  </a:cubicBezTo>
                  <a:cubicBezTo>
                    <a:pt x="19" y="2"/>
                    <a:pt x="18" y="1"/>
                    <a:pt x="17" y="1"/>
                  </a:cubicBezTo>
                  <a:cubicBezTo>
                    <a:pt x="16" y="1"/>
                    <a:pt x="16" y="1"/>
                    <a:pt x="16" y="1"/>
                  </a:cubicBezTo>
                  <a:cubicBezTo>
                    <a:pt x="16" y="0"/>
                    <a:pt x="16" y="0"/>
                    <a:pt x="16" y="0"/>
                  </a:cubicBezTo>
                  <a:cubicBezTo>
                    <a:pt x="23" y="0"/>
                    <a:pt x="23" y="0"/>
                    <a:pt x="23" y="0"/>
                  </a:cubicBezTo>
                  <a:cubicBezTo>
                    <a:pt x="23" y="1"/>
                    <a:pt x="23" y="1"/>
                    <a:pt x="23" y="1"/>
                  </a:cubicBezTo>
                  <a:cubicBezTo>
                    <a:pt x="22" y="1"/>
                    <a:pt x="22" y="1"/>
                    <a:pt x="22" y="1"/>
                  </a:cubicBezTo>
                  <a:cubicBezTo>
                    <a:pt x="21" y="1"/>
                    <a:pt x="21" y="2"/>
                    <a:pt x="21" y="6"/>
                  </a:cubicBezTo>
                  <a:cubicBezTo>
                    <a:pt x="21" y="21"/>
                    <a:pt x="21" y="21"/>
                    <a:pt x="21" y="21"/>
                  </a:cubicBezTo>
                  <a:cubicBezTo>
                    <a:pt x="20" y="21"/>
                    <a:pt x="20" y="21"/>
                    <a:pt x="19" y="21"/>
                  </a:cubicBezTo>
                  <a:cubicBezTo>
                    <a:pt x="15" y="16"/>
                    <a:pt x="11" y="11"/>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01" name="Freeform 76"/>
            <p:cNvSpPr>
              <a:spLocks noEditPoints="1"/>
            </p:cNvSpPr>
            <p:nvPr/>
          </p:nvSpPr>
          <p:spPr bwMode="auto">
            <a:xfrm>
              <a:off x="8002588" y="3597276"/>
              <a:ext cx="196850" cy="196850"/>
            </a:xfrm>
            <a:custGeom>
              <a:avLst/>
              <a:gdLst>
                <a:gd name="T0" fmla="*/ 0 w 21"/>
                <a:gd name="T1" fmla="*/ 21 h 21"/>
                <a:gd name="T2" fmla="*/ 0 w 21"/>
                <a:gd name="T3" fmla="*/ 20 h 21"/>
                <a:gd name="T4" fmla="*/ 3 w 21"/>
                <a:gd name="T5" fmla="*/ 17 h 21"/>
                <a:gd name="T6" fmla="*/ 10 w 21"/>
                <a:gd name="T7" fmla="*/ 0 h 21"/>
                <a:gd name="T8" fmla="*/ 11 w 21"/>
                <a:gd name="T9" fmla="*/ 0 h 21"/>
                <a:gd name="T10" fmla="*/ 19 w 21"/>
                <a:gd name="T11" fmla="*/ 19 h 21"/>
                <a:gd name="T12" fmla="*/ 21 w 21"/>
                <a:gd name="T13" fmla="*/ 20 h 21"/>
                <a:gd name="T14" fmla="*/ 21 w 21"/>
                <a:gd name="T15" fmla="*/ 21 h 21"/>
                <a:gd name="T16" fmla="*/ 12 w 21"/>
                <a:gd name="T17" fmla="*/ 21 h 21"/>
                <a:gd name="T18" fmla="*/ 12 w 21"/>
                <a:gd name="T19" fmla="*/ 20 h 21"/>
                <a:gd name="T20" fmla="*/ 13 w 21"/>
                <a:gd name="T21" fmla="*/ 20 h 21"/>
                <a:gd name="T22" fmla="*/ 15 w 21"/>
                <a:gd name="T23" fmla="*/ 19 h 21"/>
                <a:gd name="T24" fmla="*/ 14 w 21"/>
                <a:gd name="T25" fmla="*/ 16 h 21"/>
                <a:gd name="T26" fmla="*/ 13 w 21"/>
                <a:gd name="T27" fmla="*/ 14 h 21"/>
                <a:gd name="T28" fmla="*/ 6 w 21"/>
                <a:gd name="T29" fmla="*/ 14 h 21"/>
                <a:gd name="T30" fmla="*/ 6 w 21"/>
                <a:gd name="T31" fmla="*/ 15 h 21"/>
                <a:gd name="T32" fmla="*/ 5 w 21"/>
                <a:gd name="T33" fmla="*/ 19 h 21"/>
                <a:gd name="T34" fmla="*/ 7 w 21"/>
                <a:gd name="T35" fmla="*/ 20 h 21"/>
                <a:gd name="T36" fmla="*/ 7 w 21"/>
                <a:gd name="T37" fmla="*/ 21 h 21"/>
                <a:gd name="T38" fmla="*/ 0 w 21"/>
                <a:gd name="T39" fmla="*/ 21 h 21"/>
                <a:gd name="T40" fmla="*/ 10 w 21"/>
                <a:gd name="T41" fmla="*/ 5 h 21"/>
                <a:gd name="T42" fmla="*/ 10 w 21"/>
                <a:gd name="T43" fmla="*/ 5 h 21"/>
                <a:gd name="T44" fmla="*/ 7 w 21"/>
                <a:gd name="T45" fmla="*/ 12 h 21"/>
                <a:gd name="T46" fmla="*/ 13 w 21"/>
                <a:gd name="T47" fmla="*/ 12 h 21"/>
                <a:gd name="T48" fmla="*/ 10 w 21"/>
                <a:gd name="T4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1">
                  <a:moveTo>
                    <a:pt x="0" y="21"/>
                  </a:moveTo>
                  <a:cubicBezTo>
                    <a:pt x="0" y="20"/>
                    <a:pt x="0" y="20"/>
                    <a:pt x="0" y="20"/>
                  </a:cubicBezTo>
                  <a:cubicBezTo>
                    <a:pt x="1" y="20"/>
                    <a:pt x="2" y="19"/>
                    <a:pt x="3" y="17"/>
                  </a:cubicBezTo>
                  <a:cubicBezTo>
                    <a:pt x="10" y="0"/>
                    <a:pt x="10" y="0"/>
                    <a:pt x="10" y="0"/>
                  </a:cubicBezTo>
                  <a:cubicBezTo>
                    <a:pt x="11" y="0"/>
                    <a:pt x="11" y="0"/>
                    <a:pt x="11" y="0"/>
                  </a:cubicBezTo>
                  <a:cubicBezTo>
                    <a:pt x="12" y="3"/>
                    <a:pt x="17" y="17"/>
                    <a:pt x="19" y="19"/>
                  </a:cubicBezTo>
                  <a:cubicBezTo>
                    <a:pt x="19" y="20"/>
                    <a:pt x="20" y="20"/>
                    <a:pt x="21" y="20"/>
                  </a:cubicBezTo>
                  <a:cubicBezTo>
                    <a:pt x="21" y="21"/>
                    <a:pt x="21" y="21"/>
                    <a:pt x="21" y="21"/>
                  </a:cubicBezTo>
                  <a:cubicBezTo>
                    <a:pt x="12" y="21"/>
                    <a:pt x="12" y="21"/>
                    <a:pt x="12" y="21"/>
                  </a:cubicBezTo>
                  <a:cubicBezTo>
                    <a:pt x="12" y="20"/>
                    <a:pt x="12" y="20"/>
                    <a:pt x="12" y="20"/>
                  </a:cubicBezTo>
                  <a:cubicBezTo>
                    <a:pt x="13" y="20"/>
                    <a:pt x="13" y="20"/>
                    <a:pt x="13" y="20"/>
                  </a:cubicBezTo>
                  <a:cubicBezTo>
                    <a:pt x="14" y="20"/>
                    <a:pt x="15" y="19"/>
                    <a:pt x="15" y="19"/>
                  </a:cubicBezTo>
                  <a:cubicBezTo>
                    <a:pt x="15" y="18"/>
                    <a:pt x="15" y="17"/>
                    <a:pt x="14" y="16"/>
                  </a:cubicBezTo>
                  <a:cubicBezTo>
                    <a:pt x="13" y="14"/>
                    <a:pt x="13" y="14"/>
                    <a:pt x="13" y="14"/>
                  </a:cubicBezTo>
                  <a:cubicBezTo>
                    <a:pt x="12" y="14"/>
                    <a:pt x="7" y="14"/>
                    <a:pt x="6" y="14"/>
                  </a:cubicBezTo>
                  <a:cubicBezTo>
                    <a:pt x="6" y="15"/>
                    <a:pt x="6" y="15"/>
                    <a:pt x="6" y="15"/>
                  </a:cubicBezTo>
                  <a:cubicBezTo>
                    <a:pt x="5" y="16"/>
                    <a:pt x="5" y="18"/>
                    <a:pt x="5" y="19"/>
                  </a:cubicBezTo>
                  <a:cubicBezTo>
                    <a:pt x="5" y="19"/>
                    <a:pt x="5" y="20"/>
                    <a:pt x="7" y="20"/>
                  </a:cubicBezTo>
                  <a:cubicBezTo>
                    <a:pt x="7" y="21"/>
                    <a:pt x="7" y="21"/>
                    <a:pt x="7" y="21"/>
                  </a:cubicBezTo>
                  <a:lnTo>
                    <a:pt x="0" y="21"/>
                  </a:lnTo>
                  <a:close/>
                  <a:moveTo>
                    <a:pt x="10" y="5"/>
                  </a:moveTo>
                  <a:cubicBezTo>
                    <a:pt x="10" y="5"/>
                    <a:pt x="10" y="5"/>
                    <a:pt x="10" y="5"/>
                  </a:cubicBezTo>
                  <a:cubicBezTo>
                    <a:pt x="9" y="8"/>
                    <a:pt x="8" y="10"/>
                    <a:pt x="7" y="12"/>
                  </a:cubicBezTo>
                  <a:cubicBezTo>
                    <a:pt x="13" y="12"/>
                    <a:pt x="13" y="12"/>
                    <a:pt x="13" y="12"/>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02" name="Freeform 77"/>
            <p:cNvSpPr>
              <a:spLocks/>
            </p:cNvSpPr>
            <p:nvPr/>
          </p:nvSpPr>
          <p:spPr bwMode="auto">
            <a:xfrm>
              <a:off x="8216900" y="3597276"/>
              <a:ext cx="131763" cy="196850"/>
            </a:xfrm>
            <a:custGeom>
              <a:avLst/>
              <a:gdLst>
                <a:gd name="T0" fmla="*/ 0 w 14"/>
                <a:gd name="T1" fmla="*/ 20 h 21"/>
                <a:gd name="T2" fmla="*/ 1 w 14"/>
                <a:gd name="T3" fmla="*/ 20 h 21"/>
                <a:gd name="T4" fmla="*/ 2 w 14"/>
                <a:gd name="T5" fmla="*/ 15 h 21"/>
                <a:gd name="T6" fmla="*/ 2 w 14"/>
                <a:gd name="T7" fmla="*/ 6 h 21"/>
                <a:gd name="T8" fmla="*/ 1 w 14"/>
                <a:gd name="T9" fmla="*/ 1 h 21"/>
                <a:gd name="T10" fmla="*/ 0 w 14"/>
                <a:gd name="T11" fmla="*/ 1 h 21"/>
                <a:gd name="T12" fmla="*/ 0 w 14"/>
                <a:gd name="T13" fmla="*/ 0 h 21"/>
                <a:gd name="T14" fmla="*/ 8 w 14"/>
                <a:gd name="T15" fmla="*/ 0 h 21"/>
                <a:gd name="T16" fmla="*/ 8 w 14"/>
                <a:gd name="T17" fmla="*/ 1 h 21"/>
                <a:gd name="T18" fmla="*/ 7 w 14"/>
                <a:gd name="T19" fmla="*/ 1 h 21"/>
                <a:gd name="T20" fmla="*/ 5 w 14"/>
                <a:gd name="T21" fmla="*/ 6 h 21"/>
                <a:gd name="T22" fmla="*/ 5 w 14"/>
                <a:gd name="T23" fmla="*/ 15 h 21"/>
                <a:gd name="T24" fmla="*/ 7 w 14"/>
                <a:gd name="T25" fmla="*/ 19 h 21"/>
                <a:gd name="T26" fmla="*/ 10 w 14"/>
                <a:gd name="T27" fmla="*/ 19 h 21"/>
                <a:gd name="T28" fmla="*/ 13 w 14"/>
                <a:gd name="T29" fmla="*/ 15 h 21"/>
                <a:gd name="T30" fmla="*/ 14 w 14"/>
                <a:gd name="T31" fmla="*/ 15 h 21"/>
                <a:gd name="T32" fmla="*/ 13 w 14"/>
                <a:gd name="T33" fmla="*/ 21 h 21"/>
                <a:gd name="T34" fmla="*/ 0 w 14"/>
                <a:gd name="T35" fmla="*/ 21 h 21"/>
                <a:gd name="T36" fmla="*/ 0 w 14"/>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1">
                  <a:moveTo>
                    <a:pt x="0" y="20"/>
                  </a:moveTo>
                  <a:cubicBezTo>
                    <a:pt x="1" y="20"/>
                    <a:pt x="1" y="20"/>
                    <a:pt x="1" y="20"/>
                  </a:cubicBezTo>
                  <a:cubicBezTo>
                    <a:pt x="2" y="20"/>
                    <a:pt x="2" y="19"/>
                    <a:pt x="2" y="15"/>
                  </a:cubicBezTo>
                  <a:cubicBezTo>
                    <a:pt x="2" y="6"/>
                    <a:pt x="2" y="6"/>
                    <a:pt x="2" y="6"/>
                  </a:cubicBezTo>
                  <a:cubicBezTo>
                    <a:pt x="2" y="2"/>
                    <a:pt x="2" y="1"/>
                    <a:pt x="1" y="1"/>
                  </a:cubicBezTo>
                  <a:cubicBezTo>
                    <a:pt x="0" y="1"/>
                    <a:pt x="0" y="1"/>
                    <a:pt x="0" y="1"/>
                  </a:cubicBezTo>
                  <a:cubicBezTo>
                    <a:pt x="0" y="0"/>
                    <a:pt x="0" y="0"/>
                    <a:pt x="0" y="0"/>
                  </a:cubicBezTo>
                  <a:cubicBezTo>
                    <a:pt x="8" y="0"/>
                    <a:pt x="8" y="0"/>
                    <a:pt x="8" y="0"/>
                  </a:cubicBezTo>
                  <a:cubicBezTo>
                    <a:pt x="8" y="1"/>
                    <a:pt x="8" y="1"/>
                    <a:pt x="8" y="1"/>
                  </a:cubicBezTo>
                  <a:cubicBezTo>
                    <a:pt x="7" y="1"/>
                    <a:pt x="7" y="1"/>
                    <a:pt x="7" y="1"/>
                  </a:cubicBezTo>
                  <a:cubicBezTo>
                    <a:pt x="6" y="1"/>
                    <a:pt x="5" y="2"/>
                    <a:pt x="5" y="6"/>
                  </a:cubicBezTo>
                  <a:cubicBezTo>
                    <a:pt x="5" y="15"/>
                    <a:pt x="5" y="15"/>
                    <a:pt x="5" y="15"/>
                  </a:cubicBezTo>
                  <a:cubicBezTo>
                    <a:pt x="5" y="19"/>
                    <a:pt x="6" y="19"/>
                    <a:pt x="7" y="19"/>
                  </a:cubicBezTo>
                  <a:cubicBezTo>
                    <a:pt x="10" y="19"/>
                    <a:pt x="10" y="19"/>
                    <a:pt x="10" y="19"/>
                  </a:cubicBezTo>
                  <a:cubicBezTo>
                    <a:pt x="12" y="19"/>
                    <a:pt x="13" y="18"/>
                    <a:pt x="13" y="15"/>
                  </a:cubicBezTo>
                  <a:cubicBezTo>
                    <a:pt x="14" y="15"/>
                    <a:pt x="14" y="15"/>
                    <a:pt x="14" y="15"/>
                  </a:cubicBezTo>
                  <a:cubicBezTo>
                    <a:pt x="14" y="17"/>
                    <a:pt x="14" y="19"/>
                    <a:pt x="13" y="21"/>
                  </a:cubicBezTo>
                  <a:cubicBezTo>
                    <a:pt x="0" y="21"/>
                    <a:pt x="0" y="21"/>
                    <a:pt x="0" y="21"/>
                  </a:cubicBez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03" name="Freeform 78"/>
            <p:cNvSpPr>
              <a:spLocks noEditPoints="1"/>
            </p:cNvSpPr>
            <p:nvPr/>
          </p:nvSpPr>
          <p:spPr bwMode="auto">
            <a:xfrm>
              <a:off x="8451850" y="3597276"/>
              <a:ext cx="196850" cy="196850"/>
            </a:xfrm>
            <a:custGeom>
              <a:avLst/>
              <a:gdLst>
                <a:gd name="T0" fmla="*/ 0 w 21"/>
                <a:gd name="T1" fmla="*/ 20 h 21"/>
                <a:gd name="T2" fmla="*/ 1 w 21"/>
                <a:gd name="T3" fmla="*/ 20 h 21"/>
                <a:gd name="T4" fmla="*/ 3 w 21"/>
                <a:gd name="T5" fmla="*/ 15 h 21"/>
                <a:gd name="T6" fmla="*/ 3 w 21"/>
                <a:gd name="T7" fmla="*/ 6 h 21"/>
                <a:gd name="T8" fmla="*/ 1 w 21"/>
                <a:gd name="T9" fmla="*/ 1 h 21"/>
                <a:gd name="T10" fmla="*/ 0 w 21"/>
                <a:gd name="T11" fmla="*/ 1 h 21"/>
                <a:gd name="T12" fmla="*/ 0 w 21"/>
                <a:gd name="T13" fmla="*/ 0 h 21"/>
                <a:gd name="T14" fmla="*/ 10 w 21"/>
                <a:gd name="T15" fmla="*/ 0 h 21"/>
                <a:gd name="T16" fmla="*/ 21 w 21"/>
                <a:gd name="T17" fmla="*/ 10 h 21"/>
                <a:gd name="T18" fmla="*/ 9 w 21"/>
                <a:gd name="T19" fmla="*/ 21 h 21"/>
                <a:gd name="T20" fmla="*/ 0 w 21"/>
                <a:gd name="T21" fmla="*/ 21 h 21"/>
                <a:gd name="T22" fmla="*/ 0 w 21"/>
                <a:gd name="T23" fmla="*/ 20 h 21"/>
                <a:gd name="T24" fmla="*/ 6 w 21"/>
                <a:gd name="T25" fmla="*/ 17 h 21"/>
                <a:gd name="T26" fmla="*/ 9 w 21"/>
                <a:gd name="T27" fmla="*/ 19 h 21"/>
                <a:gd name="T28" fmla="*/ 18 w 21"/>
                <a:gd name="T29" fmla="*/ 10 h 21"/>
                <a:gd name="T30" fmla="*/ 9 w 21"/>
                <a:gd name="T31" fmla="*/ 2 h 21"/>
                <a:gd name="T32" fmla="*/ 6 w 21"/>
                <a:gd name="T33" fmla="*/ 2 h 21"/>
                <a:gd name="T34" fmla="*/ 6 w 21"/>
                <a:gd name="T3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21">
                  <a:moveTo>
                    <a:pt x="0" y="20"/>
                  </a:moveTo>
                  <a:cubicBezTo>
                    <a:pt x="1" y="20"/>
                    <a:pt x="1" y="20"/>
                    <a:pt x="1" y="20"/>
                  </a:cubicBezTo>
                  <a:cubicBezTo>
                    <a:pt x="3" y="20"/>
                    <a:pt x="3" y="19"/>
                    <a:pt x="3" y="15"/>
                  </a:cubicBezTo>
                  <a:cubicBezTo>
                    <a:pt x="3" y="6"/>
                    <a:pt x="3" y="6"/>
                    <a:pt x="3" y="6"/>
                  </a:cubicBezTo>
                  <a:cubicBezTo>
                    <a:pt x="3" y="2"/>
                    <a:pt x="2" y="1"/>
                    <a:pt x="1" y="1"/>
                  </a:cubicBezTo>
                  <a:cubicBezTo>
                    <a:pt x="0" y="1"/>
                    <a:pt x="0" y="1"/>
                    <a:pt x="0" y="1"/>
                  </a:cubicBezTo>
                  <a:cubicBezTo>
                    <a:pt x="0" y="0"/>
                    <a:pt x="0" y="0"/>
                    <a:pt x="0" y="0"/>
                  </a:cubicBezTo>
                  <a:cubicBezTo>
                    <a:pt x="4" y="0"/>
                    <a:pt x="7" y="0"/>
                    <a:pt x="10" y="0"/>
                  </a:cubicBezTo>
                  <a:cubicBezTo>
                    <a:pt x="16" y="0"/>
                    <a:pt x="21" y="3"/>
                    <a:pt x="21" y="10"/>
                  </a:cubicBezTo>
                  <a:cubicBezTo>
                    <a:pt x="21" y="16"/>
                    <a:pt x="17" y="21"/>
                    <a:pt x="9" y="21"/>
                  </a:cubicBezTo>
                  <a:cubicBezTo>
                    <a:pt x="0" y="21"/>
                    <a:pt x="0" y="21"/>
                    <a:pt x="0" y="21"/>
                  </a:cubicBezTo>
                  <a:lnTo>
                    <a:pt x="0" y="20"/>
                  </a:lnTo>
                  <a:close/>
                  <a:moveTo>
                    <a:pt x="6" y="17"/>
                  </a:moveTo>
                  <a:cubicBezTo>
                    <a:pt x="6" y="19"/>
                    <a:pt x="6" y="19"/>
                    <a:pt x="9" y="19"/>
                  </a:cubicBezTo>
                  <a:cubicBezTo>
                    <a:pt x="14" y="19"/>
                    <a:pt x="18" y="16"/>
                    <a:pt x="18" y="10"/>
                  </a:cubicBezTo>
                  <a:cubicBezTo>
                    <a:pt x="18" y="5"/>
                    <a:pt x="15" y="2"/>
                    <a:pt x="9" y="2"/>
                  </a:cubicBezTo>
                  <a:cubicBezTo>
                    <a:pt x="8" y="2"/>
                    <a:pt x="7" y="2"/>
                    <a:pt x="6" y="2"/>
                  </a:cubicBezTo>
                  <a:lnTo>
                    <a:pt x="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04" name="Freeform 79"/>
            <p:cNvSpPr>
              <a:spLocks/>
            </p:cNvSpPr>
            <p:nvPr/>
          </p:nvSpPr>
          <p:spPr bwMode="auto">
            <a:xfrm>
              <a:off x="8675688" y="3597276"/>
              <a:ext cx="131763" cy="196850"/>
            </a:xfrm>
            <a:custGeom>
              <a:avLst/>
              <a:gdLst>
                <a:gd name="T0" fmla="*/ 0 w 14"/>
                <a:gd name="T1" fmla="*/ 21 h 21"/>
                <a:gd name="T2" fmla="*/ 0 w 14"/>
                <a:gd name="T3" fmla="*/ 20 h 21"/>
                <a:gd name="T4" fmla="*/ 1 w 14"/>
                <a:gd name="T5" fmla="*/ 20 h 21"/>
                <a:gd name="T6" fmla="*/ 2 w 14"/>
                <a:gd name="T7" fmla="*/ 15 h 21"/>
                <a:gd name="T8" fmla="*/ 2 w 14"/>
                <a:gd name="T9" fmla="*/ 6 h 21"/>
                <a:gd name="T10" fmla="*/ 1 w 14"/>
                <a:gd name="T11" fmla="*/ 1 h 21"/>
                <a:gd name="T12" fmla="*/ 0 w 14"/>
                <a:gd name="T13" fmla="*/ 1 h 21"/>
                <a:gd name="T14" fmla="*/ 0 w 14"/>
                <a:gd name="T15" fmla="*/ 0 h 21"/>
                <a:gd name="T16" fmla="*/ 13 w 14"/>
                <a:gd name="T17" fmla="*/ 0 h 21"/>
                <a:gd name="T18" fmla="*/ 13 w 14"/>
                <a:gd name="T19" fmla="*/ 2 h 21"/>
                <a:gd name="T20" fmla="*/ 13 w 14"/>
                <a:gd name="T21" fmla="*/ 5 h 21"/>
                <a:gd name="T22" fmla="*/ 12 w 14"/>
                <a:gd name="T23" fmla="*/ 5 h 21"/>
                <a:gd name="T24" fmla="*/ 9 w 14"/>
                <a:gd name="T25" fmla="*/ 2 h 21"/>
                <a:gd name="T26" fmla="*/ 6 w 14"/>
                <a:gd name="T27" fmla="*/ 2 h 21"/>
                <a:gd name="T28" fmla="*/ 6 w 14"/>
                <a:gd name="T29" fmla="*/ 10 h 21"/>
                <a:gd name="T30" fmla="*/ 7 w 14"/>
                <a:gd name="T31" fmla="*/ 10 h 21"/>
                <a:gd name="T32" fmla="*/ 11 w 14"/>
                <a:gd name="T33" fmla="*/ 8 h 21"/>
                <a:gd name="T34" fmla="*/ 11 w 14"/>
                <a:gd name="T35" fmla="*/ 8 h 21"/>
                <a:gd name="T36" fmla="*/ 11 w 14"/>
                <a:gd name="T37" fmla="*/ 14 h 21"/>
                <a:gd name="T38" fmla="*/ 11 w 14"/>
                <a:gd name="T39" fmla="*/ 14 h 21"/>
                <a:gd name="T40" fmla="*/ 10 w 14"/>
                <a:gd name="T41" fmla="*/ 12 h 21"/>
                <a:gd name="T42" fmla="*/ 7 w 14"/>
                <a:gd name="T43" fmla="*/ 11 h 21"/>
                <a:gd name="T44" fmla="*/ 6 w 14"/>
                <a:gd name="T45" fmla="*/ 11 h 21"/>
                <a:gd name="T46" fmla="*/ 6 w 14"/>
                <a:gd name="T47" fmla="*/ 15 h 21"/>
                <a:gd name="T48" fmla="*/ 8 w 14"/>
                <a:gd name="T49" fmla="*/ 19 h 21"/>
                <a:gd name="T50" fmla="*/ 9 w 14"/>
                <a:gd name="T51" fmla="*/ 19 h 21"/>
                <a:gd name="T52" fmla="*/ 13 w 14"/>
                <a:gd name="T53" fmla="*/ 16 h 21"/>
                <a:gd name="T54" fmla="*/ 14 w 14"/>
                <a:gd name="T55" fmla="*/ 16 h 21"/>
                <a:gd name="T56" fmla="*/ 13 w 14"/>
                <a:gd name="T57" fmla="*/ 21 h 21"/>
                <a:gd name="T58" fmla="*/ 0 w 14"/>
                <a:gd name="T5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1">
                  <a:moveTo>
                    <a:pt x="0" y="21"/>
                  </a:moveTo>
                  <a:cubicBezTo>
                    <a:pt x="0" y="20"/>
                    <a:pt x="0" y="20"/>
                    <a:pt x="0" y="20"/>
                  </a:cubicBezTo>
                  <a:cubicBezTo>
                    <a:pt x="1" y="20"/>
                    <a:pt x="1" y="20"/>
                    <a:pt x="1" y="20"/>
                  </a:cubicBezTo>
                  <a:cubicBezTo>
                    <a:pt x="2" y="20"/>
                    <a:pt x="2" y="19"/>
                    <a:pt x="2" y="15"/>
                  </a:cubicBezTo>
                  <a:cubicBezTo>
                    <a:pt x="2" y="6"/>
                    <a:pt x="2" y="6"/>
                    <a:pt x="2" y="6"/>
                  </a:cubicBezTo>
                  <a:cubicBezTo>
                    <a:pt x="2" y="2"/>
                    <a:pt x="2" y="1"/>
                    <a:pt x="1" y="1"/>
                  </a:cubicBezTo>
                  <a:cubicBezTo>
                    <a:pt x="0" y="1"/>
                    <a:pt x="0" y="1"/>
                    <a:pt x="0" y="1"/>
                  </a:cubicBezTo>
                  <a:cubicBezTo>
                    <a:pt x="0" y="0"/>
                    <a:pt x="0" y="0"/>
                    <a:pt x="0" y="0"/>
                  </a:cubicBezTo>
                  <a:cubicBezTo>
                    <a:pt x="13" y="0"/>
                    <a:pt x="13" y="0"/>
                    <a:pt x="13" y="0"/>
                  </a:cubicBezTo>
                  <a:cubicBezTo>
                    <a:pt x="13" y="1"/>
                    <a:pt x="13" y="1"/>
                    <a:pt x="13" y="2"/>
                  </a:cubicBezTo>
                  <a:cubicBezTo>
                    <a:pt x="13" y="3"/>
                    <a:pt x="13" y="4"/>
                    <a:pt x="13" y="5"/>
                  </a:cubicBezTo>
                  <a:cubicBezTo>
                    <a:pt x="12" y="5"/>
                    <a:pt x="12" y="5"/>
                    <a:pt x="12" y="5"/>
                  </a:cubicBezTo>
                  <a:cubicBezTo>
                    <a:pt x="12" y="3"/>
                    <a:pt x="11" y="2"/>
                    <a:pt x="9" y="2"/>
                  </a:cubicBezTo>
                  <a:cubicBezTo>
                    <a:pt x="8" y="2"/>
                    <a:pt x="6" y="2"/>
                    <a:pt x="6" y="2"/>
                  </a:cubicBezTo>
                  <a:cubicBezTo>
                    <a:pt x="6" y="10"/>
                    <a:pt x="6" y="10"/>
                    <a:pt x="6" y="10"/>
                  </a:cubicBezTo>
                  <a:cubicBezTo>
                    <a:pt x="7" y="10"/>
                    <a:pt x="7" y="10"/>
                    <a:pt x="7" y="10"/>
                  </a:cubicBezTo>
                  <a:cubicBezTo>
                    <a:pt x="10" y="10"/>
                    <a:pt x="10" y="9"/>
                    <a:pt x="11" y="8"/>
                  </a:cubicBezTo>
                  <a:cubicBezTo>
                    <a:pt x="11" y="8"/>
                    <a:pt x="11" y="8"/>
                    <a:pt x="11" y="8"/>
                  </a:cubicBezTo>
                  <a:cubicBezTo>
                    <a:pt x="11" y="14"/>
                    <a:pt x="11" y="14"/>
                    <a:pt x="11" y="14"/>
                  </a:cubicBezTo>
                  <a:cubicBezTo>
                    <a:pt x="11" y="14"/>
                    <a:pt x="11" y="14"/>
                    <a:pt x="11" y="14"/>
                  </a:cubicBezTo>
                  <a:cubicBezTo>
                    <a:pt x="10" y="12"/>
                    <a:pt x="10" y="12"/>
                    <a:pt x="10" y="12"/>
                  </a:cubicBezTo>
                  <a:cubicBezTo>
                    <a:pt x="10" y="11"/>
                    <a:pt x="10" y="11"/>
                    <a:pt x="7" y="11"/>
                  </a:cubicBezTo>
                  <a:cubicBezTo>
                    <a:pt x="6" y="11"/>
                    <a:pt x="6" y="11"/>
                    <a:pt x="6" y="11"/>
                  </a:cubicBezTo>
                  <a:cubicBezTo>
                    <a:pt x="6" y="15"/>
                    <a:pt x="6" y="15"/>
                    <a:pt x="6" y="15"/>
                  </a:cubicBezTo>
                  <a:cubicBezTo>
                    <a:pt x="6" y="19"/>
                    <a:pt x="6" y="19"/>
                    <a:pt x="8" y="19"/>
                  </a:cubicBezTo>
                  <a:cubicBezTo>
                    <a:pt x="9" y="19"/>
                    <a:pt x="9" y="19"/>
                    <a:pt x="9" y="19"/>
                  </a:cubicBezTo>
                  <a:cubicBezTo>
                    <a:pt x="12" y="19"/>
                    <a:pt x="12" y="18"/>
                    <a:pt x="13" y="16"/>
                  </a:cubicBezTo>
                  <a:cubicBezTo>
                    <a:pt x="14" y="16"/>
                    <a:pt x="14" y="16"/>
                    <a:pt x="14" y="16"/>
                  </a:cubicBezTo>
                  <a:cubicBezTo>
                    <a:pt x="14" y="17"/>
                    <a:pt x="14" y="19"/>
                    <a:pt x="13" y="21"/>
                  </a:cubicBez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05" name="Freeform 80"/>
            <p:cNvSpPr>
              <a:spLocks/>
            </p:cNvSpPr>
            <p:nvPr/>
          </p:nvSpPr>
          <p:spPr bwMode="auto">
            <a:xfrm>
              <a:off x="5588000" y="4000501"/>
              <a:ext cx="168275" cy="196850"/>
            </a:xfrm>
            <a:custGeom>
              <a:avLst/>
              <a:gdLst>
                <a:gd name="T0" fmla="*/ 11 w 18"/>
                <a:gd name="T1" fmla="*/ 21 h 21"/>
                <a:gd name="T2" fmla="*/ 0 w 18"/>
                <a:gd name="T3" fmla="*/ 11 h 21"/>
                <a:gd name="T4" fmla="*/ 11 w 18"/>
                <a:gd name="T5" fmla="*/ 0 h 21"/>
                <a:gd name="T6" fmla="*/ 18 w 18"/>
                <a:gd name="T7" fmla="*/ 1 h 21"/>
                <a:gd name="T8" fmla="*/ 18 w 18"/>
                <a:gd name="T9" fmla="*/ 3 h 21"/>
                <a:gd name="T10" fmla="*/ 18 w 18"/>
                <a:gd name="T11" fmla="*/ 7 h 21"/>
                <a:gd name="T12" fmla="*/ 17 w 18"/>
                <a:gd name="T13" fmla="*/ 7 h 21"/>
                <a:gd name="T14" fmla="*/ 11 w 18"/>
                <a:gd name="T15" fmla="*/ 2 h 21"/>
                <a:gd name="T16" fmla="*/ 3 w 18"/>
                <a:gd name="T17" fmla="*/ 11 h 21"/>
                <a:gd name="T18" fmla="*/ 11 w 18"/>
                <a:gd name="T19" fmla="*/ 20 h 21"/>
                <a:gd name="T20" fmla="*/ 17 w 18"/>
                <a:gd name="T21" fmla="*/ 15 h 21"/>
                <a:gd name="T22" fmla="*/ 18 w 18"/>
                <a:gd name="T23" fmla="*/ 15 h 21"/>
                <a:gd name="T24" fmla="*/ 17 w 18"/>
                <a:gd name="T25" fmla="*/ 20 h 21"/>
                <a:gd name="T26" fmla="*/ 11 w 18"/>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1">
                  <a:moveTo>
                    <a:pt x="11" y="21"/>
                  </a:moveTo>
                  <a:cubicBezTo>
                    <a:pt x="4" y="21"/>
                    <a:pt x="0" y="18"/>
                    <a:pt x="0" y="11"/>
                  </a:cubicBezTo>
                  <a:cubicBezTo>
                    <a:pt x="0" y="4"/>
                    <a:pt x="4" y="0"/>
                    <a:pt x="11" y="0"/>
                  </a:cubicBezTo>
                  <a:cubicBezTo>
                    <a:pt x="14" y="0"/>
                    <a:pt x="17" y="1"/>
                    <a:pt x="18" y="1"/>
                  </a:cubicBezTo>
                  <a:cubicBezTo>
                    <a:pt x="18" y="1"/>
                    <a:pt x="18" y="2"/>
                    <a:pt x="18" y="3"/>
                  </a:cubicBezTo>
                  <a:cubicBezTo>
                    <a:pt x="18" y="4"/>
                    <a:pt x="18" y="7"/>
                    <a:pt x="18" y="7"/>
                  </a:cubicBezTo>
                  <a:cubicBezTo>
                    <a:pt x="17" y="7"/>
                    <a:pt x="17" y="7"/>
                    <a:pt x="17" y="7"/>
                  </a:cubicBezTo>
                  <a:cubicBezTo>
                    <a:pt x="17" y="3"/>
                    <a:pt x="15" y="2"/>
                    <a:pt x="11" y="2"/>
                  </a:cubicBezTo>
                  <a:cubicBezTo>
                    <a:pt x="6" y="2"/>
                    <a:pt x="3" y="5"/>
                    <a:pt x="3" y="11"/>
                  </a:cubicBezTo>
                  <a:cubicBezTo>
                    <a:pt x="3" y="16"/>
                    <a:pt x="6" y="20"/>
                    <a:pt x="11" y="20"/>
                  </a:cubicBezTo>
                  <a:cubicBezTo>
                    <a:pt x="15" y="20"/>
                    <a:pt x="16" y="18"/>
                    <a:pt x="17" y="15"/>
                  </a:cubicBezTo>
                  <a:cubicBezTo>
                    <a:pt x="18" y="15"/>
                    <a:pt x="18" y="15"/>
                    <a:pt x="18" y="15"/>
                  </a:cubicBezTo>
                  <a:cubicBezTo>
                    <a:pt x="18" y="16"/>
                    <a:pt x="17" y="19"/>
                    <a:pt x="17" y="20"/>
                  </a:cubicBezTo>
                  <a:cubicBezTo>
                    <a:pt x="15" y="21"/>
                    <a:pt x="13" y="21"/>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06" name="Freeform 81"/>
            <p:cNvSpPr>
              <a:spLocks noEditPoints="1"/>
            </p:cNvSpPr>
            <p:nvPr/>
          </p:nvSpPr>
          <p:spPr bwMode="auto">
            <a:xfrm>
              <a:off x="5792788" y="4000501"/>
              <a:ext cx="196850" cy="196850"/>
            </a:xfrm>
            <a:custGeom>
              <a:avLst/>
              <a:gdLst>
                <a:gd name="T0" fmla="*/ 0 w 21"/>
                <a:gd name="T1" fmla="*/ 11 h 21"/>
                <a:gd name="T2" fmla="*/ 11 w 21"/>
                <a:gd name="T3" fmla="*/ 0 h 21"/>
                <a:gd name="T4" fmla="*/ 21 w 21"/>
                <a:gd name="T5" fmla="*/ 11 h 21"/>
                <a:gd name="T6" fmla="*/ 10 w 21"/>
                <a:gd name="T7" fmla="*/ 21 h 21"/>
                <a:gd name="T8" fmla="*/ 0 w 21"/>
                <a:gd name="T9" fmla="*/ 11 h 21"/>
                <a:gd name="T10" fmla="*/ 18 w 21"/>
                <a:gd name="T11" fmla="*/ 11 h 21"/>
                <a:gd name="T12" fmla="*/ 10 w 21"/>
                <a:gd name="T13" fmla="*/ 2 h 21"/>
                <a:gd name="T14" fmla="*/ 3 w 21"/>
                <a:gd name="T15" fmla="*/ 11 h 21"/>
                <a:gd name="T16" fmla="*/ 11 w 21"/>
                <a:gd name="T17" fmla="*/ 20 h 21"/>
                <a:gd name="T18" fmla="*/ 18 w 21"/>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11"/>
                  </a:moveTo>
                  <a:cubicBezTo>
                    <a:pt x="0" y="4"/>
                    <a:pt x="4" y="0"/>
                    <a:pt x="11" y="0"/>
                  </a:cubicBezTo>
                  <a:cubicBezTo>
                    <a:pt x="17" y="0"/>
                    <a:pt x="21" y="4"/>
                    <a:pt x="21" y="11"/>
                  </a:cubicBezTo>
                  <a:cubicBezTo>
                    <a:pt x="21" y="17"/>
                    <a:pt x="16" y="21"/>
                    <a:pt x="10" y="21"/>
                  </a:cubicBezTo>
                  <a:cubicBezTo>
                    <a:pt x="4" y="21"/>
                    <a:pt x="0" y="17"/>
                    <a:pt x="0" y="11"/>
                  </a:cubicBezTo>
                  <a:close/>
                  <a:moveTo>
                    <a:pt x="18" y="11"/>
                  </a:moveTo>
                  <a:cubicBezTo>
                    <a:pt x="18" y="6"/>
                    <a:pt x="15" y="2"/>
                    <a:pt x="10" y="2"/>
                  </a:cubicBezTo>
                  <a:cubicBezTo>
                    <a:pt x="5" y="2"/>
                    <a:pt x="3" y="5"/>
                    <a:pt x="3" y="11"/>
                  </a:cubicBezTo>
                  <a:cubicBezTo>
                    <a:pt x="3" y="15"/>
                    <a:pt x="5" y="20"/>
                    <a:pt x="11" y="20"/>
                  </a:cubicBezTo>
                  <a:cubicBezTo>
                    <a:pt x="15" y="20"/>
                    <a:pt x="18" y="16"/>
                    <a:pt x="1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07" name="Freeform 82"/>
            <p:cNvSpPr>
              <a:spLocks/>
            </p:cNvSpPr>
            <p:nvPr/>
          </p:nvSpPr>
          <p:spPr bwMode="auto">
            <a:xfrm>
              <a:off x="6008688" y="4010026"/>
              <a:ext cx="215900" cy="187325"/>
            </a:xfrm>
            <a:custGeom>
              <a:avLst/>
              <a:gdLst>
                <a:gd name="T0" fmla="*/ 5 w 23"/>
                <a:gd name="T1" fmla="*/ 4 h 20"/>
                <a:gd name="T2" fmla="*/ 5 w 23"/>
                <a:gd name="T3" fmla="*/ 4 h 20"/>
                <a:gd name="T4" fmla="*/ 5 w 23"/>
                <a:gd name="T5" fmla="*/ 14 h 20"/>
                <a:gd name="T6" fmla="*/ 7 w 23"/>
                <a:gd name="T7" fmla="*/ 19 h 20"/>
                <a:gd name="T8" fmla="*/ 8 w 23"/>
                <a:gd name="T9" fmla="*/ 19 h 20"/>
                <a:gd name="T10" fmla="*/ 8 w 23"/>
                <a:gd name="T11" fmla="*/ 20 h 20"/>
                <a:gd name="T12" fmla="*/ 0 w 23"/>
                <a:gd name="T13" fmla="*/ 20 h 20"/>
                <a:gd name="T14" fmla="*/ 0 w 23"/>
                <a:gd name="T15" fmla="*/ 19 h 20"/>
                <a:gd name="T16" fmla="*/ 2 w 23"/>
                <a:gd name="T17" fmla="*/ 19 h 20"/>
                <a:gd name="T18" fmla="*/ 3 w 23"/>
                <a:gd name="T19" fmla="*/ 14 h 20"/>
                <a:gd name="T20" fmla="*/ 3 w 23"/>
                <a:gd name="T21" fmla="*/ 3 h 20"/>
                <a:gd name="T22" fmla="*/ 1 w 23"/>
                <a:gd name="T23" fmla="*/ 0 h 20"/>
                <a:gd name="T24" fmla="*/ 0 w 23"/>
                <a:gd name="T25" fmla="*/ 0 h 20"/>
                <a:gd name="T26" fmla="*/ 0 w 23"/>
                <a:gd name="T27" fmla="*/ 0 h 20"/>
                <a:gd name="T28" fmla="*/ 5 w 23"/>
                <a:gd name="T29" fmla="*/ 0 h 20"/>
                <a:gd name="T30" fmla="*/ 7 w 23"/>
                <a:gd name="T31" fmla="*/ 1 h 20"/>
                <a:gd name="T32" fmla="*/ 18 w 23"/>
                <a:gd name="T33" fmla="*/ 14 h 20"/>
                <a:gd name="T34" fmla="*/ 19 w 23"/>
                <a:gd name="T35" fmla="*/ 14 h 20"/>
                <a:gd name="T36" fmla="*/ 19 w 23"/>
                <a:gd name="T37" fmla="*/ 5 h 20"/>
                <a:gd name="T38" fmla="*/ 17 w 23"/>
                <a:gd name="T39" fmla="*/ 0 h 20"/>
                <a:gd name="T40" fmla="*/ 16 w 23"/>
                <a:gd name="T41" fmla="*/ 0 h 20"/>
                <a:gd name="T42" fmla="*/ 16 w 23"/>
                <a:gd name="T43" fmla="*/ 0 h 20"/>
                <a:gd name="T44" fmla="*/ 23 w 23"/>
                <a:gd name="T45" fmla="*/ 0 h 20"/>
                <a:gd name="T46" fmla="*/ 23 w 23"/>
                <a:gd name="T47" fmla="*/ 0 h 20"/>
                <a:gd name="T48" fmla="*/ 22 w 23"/>
                <a:gd name="T49" fmla="*/ 0 h 20"/>
                <a:gd name="T50" fmla="*/ 20 w 23"/>
                <a:gd name="T51" fmla="*/ 5 h 20"/>
                <a:gd name="T52" fmla="*/ 20 w 23"/>
                <a:gd name="T53" fmla="*/ 20 h 20"/>
                <a:gd name="T54" fmla="*/ 19 w 23"/>
                <a:gd name="T55" fmla="*/ 20 h 20"/>
                <a:gd name="T56" fmla="*/ 5 w 23"/>
                <a:gd name="T5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0">
                  <a:moveTo>
                    <a:pt x="5" y="4"/>
                  </a:moveTo>
                  <a:cubicBezTo>
                    <a:pt x="5" y="4"/>
                    <a:pt x="5" y="4"/>
                    <a:pt x="5" y="4"/>
                  </a:cubicBezTo>
                  <a:cubicBezTo>
                    <a:pt x="5" y="14"/>
                    <a:pt x="5" y="14"/>
                    <a:pt x="5" y="14"/>
                  </a:cubicBezTo>
                  <a:cubicBezTo>
                    <a:pt x="5" y="19"/>
                    <a:pt x="5" y="19"/>
                    <a:pt x="7" y="19"/>
                  </a:cubicBezTo>
                  <a:cubicBezTo>
                    <a:pt x="8" y="19"/>
                    <a:pt x="8" y="19"/>
                    <a:pt x="8" y="19"/>
                  </a:cubicBezTo>
                  <a:cubicBezTo>
                    <a:pt x="8" y="20"/>
                    <a:pt x="8" y="20"/>
                    <a:pt x="8" y="20"/>
                  </a:cubicBezTo>
                  <a:cubicBezTo>
                    <a:pt x="0" y="20"/>
                    <a:pt x="0" y="20"/>
                    <a:pt x="0" y="20"/>
                  </a:cubicBezTo>
                  <a:cubicBezTo>
                    <a:pt x="0" y="19"/>
                    <a:pt x="0" y="19"/>
                    <a:pt x="0" y="19"/>
                  </a:cubicBezTo>
                  <a:cubicBezTo>
                    <a:pt x="2" y="19"/>
                    <a:pt x="2" y="19"/>
                    <a:pt x="2" y="19"/>
                  </a:cubicBezTo>
                  <a:cubicBezTo>
                    <a:pt x="3" y="19"/>
                    <a:pt x="3" y="18"/>
                    <a:pt x="3" y="14"/>
                  </a:cubicBezTo>
                  <a:cubicBezTo>
                    <a:pt x="3" y="3"/>
                    <a:pt x="3" y="3"/>
                    <a:pt x="3" y="3"/>
                  </a:cubicBezTo>
                  <a:cubicBezTo>
                    <a:pt x="3" y="1"/>
                    <a:pt x="3" y="1"/>
                    <a:pt x="1" y="0"/>
                  </a:cubicBezTo>
                  <a:cubicBezTo>
                    <a:pt x="0" y="0"/>
                    <a:pt x="0" y="0"/>
                    <a:pt x="0" y="0"/>
                  </a:cubicBezTo>
                  <a:cubicBezTo>
                    <a:pt x="0" y="0"/>
                    <a:pt x="0" y="0"/>
                    <a:pt x="0" y="0"/>
                  </a:cubicBezTo>
                  <a:cubicBezTo>
                    <a:pt x="5" y="0"/>
                    <a:pt x="5" y="0"/>
                    <a:pt x="5" y="0"/>
                  </a:cubicBezTo>
                  <a:cubicBezTo>
                    <a:pt x="6" y="0"/>
                    <a:pt x="6" y="0"/>
                    <a:pt x="7" y="1"/>
                  </a:cubicBezTo>
                  <a:cubicBezTo>
                    <a:pt x="10" y="4"/>
                    <a:pt x="15" y="10"/>
                    <a:pt x="18" y="14"/>
                  </a:cubicBezTo>
                  <a:cubicBezTo>
                    <a:pt x="19" y="14"/>
                    <a:pt x="19" y="14"/>
                    <a:pt x="19" y="14"/>
                  </a:cubicBezTo>
                  <a:cubicBezTo>
                    <a:pt x="19" y="5"/>
                    <a:pt x="19" y="5"/>
                    <a:pt x="19" y="5"/>
                  </a:cubicBezTo>
                  <a:cubicBezTo>
                    <a:pt x="19" y="1"/>
                    <a:pt x="18" y="0"/>
                    <a:pt x="17" y="0"/>
                  </a:cubicBezTo>
                  <a:cubicBezTo>
                    <a:pt x="16" y="0"/>
                    <a:pt x="16" y="0"/>
                    <a:pt x="16" y="0"/>
                  </a:cubicBezTo>
                  <a:cubicBezTo>
                    <a:pt x="16" y="0"/>
                    <a:pt x="16" y="0"/>
                    <a:pt x="16" y="0"/>
                  </a:cubicBezTo>
                  <a:cubicBezTo>
                    <a:pt x="23" y="0"/>
                    <a:pt x="23" y="0"/>
                    <a:pt x="23" y="0"/>
                  </a:cubicBezTo>
                  <a:cubicBezTo>
                    <a:pt x="23" y="0"/>
                    <a:pt x="23" y="0"/>
                    <a:pt x="23" y="0"/>
                  </a:cubicBezTo>
                  <a:cubicBezTo>
                    <a:pt x="22" y="0"/>
                    <a:pt x="22" y="0"/>
                    <a:pt x="22" y="0"/>
                  </a:cubicBezTo>
                  <a:cubicBezTo>
                    <a:pt x="21" y="1"/>
                    <a:pt x="20" y="1"/>
                    <a:pt x="20" y="5"/>
                  </a:cubicBezTo>
                  <a:cubicBezTo>
                    <a:pt x="20" y="20"/>
                    <a:pt x="20" y="20"/>
                    <a:pt x="20" y="20"/>
                  </a:cubicBezTo>
                  <a:cubicBezTo>
                    <a:pt x="20" y="20"/>
                    <a:pt x="20" y="20"/>
                    <a:pt x="19" y="20"/>
                  </a:cubicBezTo>
                  <a:cubicBezTo>
                    <a:pt x="15" y="15"/>
                    <a:pt x="11" y="10"/>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08" name="Freeform 83"/>
            <p:cNvSpPr>
              <a:spLocks/>
            </p:cNvSpPr>
            <p:nvPr/>
          </p:nvSpPr>
          <p:spPr bwMode="auto">
            <a:xfrm>
              <a:off x="6242050" y="4010026"/>
              <a:ext cx="168275" cy="187325"/>
            </a:xfrm>
            <a:custGeom>
              <a:avLst/>
              <a:gdLst>
                <a:gd name="T0" fmla="*/ 18 w 18"/>
                <a:gd name="T1" fmla="*/ 0 h 20"/>
                <a:gd name="T2" fmla="*/ 18 w 18"/>
                <a:gd name="T3" fmla="*/ 5 h 20"/>
                <a:gd name="T4" fmla="*/ 17 w 18"/>
                <a:gd name="T5" fmla="*/ 5 h 20"/>
                <a:gd name="T6" fmla="*/ 14 w 18"/>
                <a:gd name="T7" fmla="*/ 1 h 20"/>
                <a:gd name="T8" fmla="*/ 11 w 18"/>
                <a:gd name="T9" fmla="*/ 1 h 20"/>
                <a:gd name="T10" fmla="*/ 11 w 18"/>
                <a:gd name="T11" fmla="*/ 14 h 20"/>
                <a:gd name="T12" fmla="*/ 12 w 18"/>
                <a:gd name="T13" fmla="*/ 19 h 20"/>
                <a:gd name="T14" fmla="*/ 14 w 18"/>
                <a:gd name="T15" fmla="*/ 19 h 20"/>
                <a:gd name="T16" fmla="*/ 14 w 18"/>
                <a:gd name="T17" fmla="*/ 20 h 20"/>
                <a:gd name="T18" fmla="*/ 5 w 18"/>
                <a:gd name="T19" fmla="*/ 20 h 20"/>
                <a:gd name="T20" fmla="*/ 5 w 18"/>
                <a:gd name="T21" fmla="*/ 19 h 20"/>
                <a:gd name="T22" fmla="*/ 6 w 18"/>
                <a:gd name="T23" fmla="*/ 19 h 20"/>
                <a:gd name="T24" fmla="*/ 8 w 18"/>
                <a:gd name="T25" fmla="*/ 14 h 20"/>
                <a:gd name="T26" fmla="*/ 8 w 18"/>
                <a:gd name="T27" fmla="*/ 1 h 20"/>
                <a:gd name="T28" fmla="*/ 4 w 18"/>
                <a:gd name="T29" fmla="*/ 1 h 20"/>
                <a:gd name="T30" fmla="*/ 1 w 18"/>
                <a:gd name="T31" fmla="*/ 5 h 20"/>
                <a:gd name="T32" fmla="*/ 0 w 18"/>
                <a:gd name="T33" fmla="*/ 5 h 20"/>
                <a:gd name="T34" fmla="*/ 1 w 18"/>
                <a:gd name="T35" fmla="*/ 0 h 20"/>
                <a:gd name="T36" fmla="*/ 18 w 18"/>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18" y="0"/>
                  </a:moveTo>
                  <a:cubicBezTo>
                    <a:pt x="18" y="1"/>
                    <a:pt x="18" y="4"/>
                    <a:pt x="18" y="5"/>
                  </a:cubicBezTo>
                  <a:cubicBezTo>
                    <a:pt x="17" y="5"/>
                    <a:pt x="17" y="5"/>
                    <a:pt x="17" y="5"/>
                  </a:cubicBezTo>
                  <a:cubicBezTo>
                    <a:pt x="16" y="2"/>
                    <a:pt x="16" y="1"/>
                    <a:pt x="14" y="1"/>
                  </a:cubicBezTo>
                  <a:cubicBezTo>
                    <a:pt x="13" y="1"/>
                    <a:pt x="11" y="1"/>
                    <a:pt x="11" y="1"/>
                  </a:cubicBezTo>
                  <a:cubicBezTo>
                    <a:pt x="11" y="14"/>
                    <a:pt x="11" y="14"/>
                    <a:pt x="11" y="14"/>
                  </a:cubicBezTo>
                  <a:cubicBezTo>
                    <a:pt x="11" y="19"/>
                    <a:pt x="11" y="19"/>
                    <a:pt x="12" y="19"/>
                  </a:cubicBezTo>
                  <a:cubicBezTo>
                    <a:pt x="14" y="19"/>
                    <a:pt x="14" y="19"/>
                    <a:pt x="14" y="19"/>
                  </a:cubicBezTo>
                  <a:cubicBezTo>
                    <a:pt x="14" y="20"/>
                    <a:pt x="14" y="20"/>
                    <a:pt x="14" y="20"/>
                  </a:cubicBezTo>
                  <a:cubicBezTo>
                    <a:pt x="5" y="20"/>
                    <a:pt x="5" y="20"/>
                    <a:pt x="5" y="20"/>
                  </a:cubicBezTo>
                  <a:cubicBezTo>
                    <a:pt x="5" y="19"/>
                    <a:pt x="5" y="19"/>
                    <a:pt x="5" y="19"/>
                  </a:cubicBezTo>
                  <a:cubicBezTo>
                    <a:pt x="6" y="19"/>
                    <a:pt x="6" y="19"/>
                    <a:pt x="6" y="19"/>
                  </a:cubicBezTo>
                  <a:cubicBezTo>
                    <a:pt x="7" y="19"/>
                    <a:pt x="8" y="18"/>
                    <a:pt x="8" y="14"/>
                  </a:cubicBezTo>
                  <a:cubicBezTo>
                    <a:pt x="8" y="1"/>
                    <a:pt x="8" y="1"/>
                    <a:pt x="8" y="1"/>
                  </a:cubicBezTo>
                  <a:cubicBezTo>
                    <a:pt x="7" y="1"/>
                    <a:pt x="5" y="1"/>
                    <a:pt x="4" y="1"/>
                  </a:cubicBezTo>
                  <a:cubicBezTo>
                    <a:pt x="2" y="1"/>
                    <a:pt x="2" y="2"/>
                    <a:pt x="1" y="5"/>
                  </a:cubicBezTo>
                  <a:cubicBezTo>
                    <a:pt x="0" y="5"/>
                    <a:pt x="0" y="5"/>
                    <a:pt x="0" y="5"/>
                  </a:cubicBezTo>
                  <a:cubicBezTo>
                    <a:pt x="0" y="4"/>
                    <a:pt x="0" y="1"/>
                    <a:pt x="1"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09" name="Freeform 84"/>
            <p:cNvSpPr>
              <a:spLocks noEditPoints="1"/>
            </p:cNvSpPr>
            <p:nvPr/>
          </p:nvSpPr>
          <p:spPr bwMode="auto">
            <a:xfrm>
              <a:off x="6438900" y="4000501"/>
              <a:ext cx="177800" cy="196850"/>
            </a:xfrm>
            <a:custGeom>
              <a:avLst/>
              <a:gdLst>
                <a:gd name="T0" fmla="*/ 0 w 19"/>
                <a:gd name="T1" fmla="*/ 21 h 21"/>
                <a:gd name="T2" fmla="*/ 0 w 19"/>
                <a:gd name="T3" fmla="*/ 20 h 21"/>
                <a:gd name="T4" fmla="*/ 1 w 19"/>
                <a:gd name="T5" fmla="*/ 20 h 21"/>
                <a:gd name="T6" fmla="*/ 2 w 19"/>
                <a:gd name="T7" fmla="*/ 15 h 21"/>
                <a:gd name="T8" fmla="*/ 2 w 19"/>
                <a:gd name="T9" fmla="*/ 6 h 21"/>
                <a:gd name="T10" fmla="*/ 1 w 19"/>
                <a:gd name="T11" fmla="*/ 1 h 21"/>
                <a:gd name="T12" fmla="*/ 0 w 19"/>
                <a:gd name="T13" fmla="*/ 1 h 21"/>
                <a:gd name="T14" fmla="*/ 0 w 19"/>
                <a:gd name="T15" fmla="*/ 1 h 21"/>
                <a:gd name="T16" fmla="*/ 7 w 19"/>
                <a:gd name="T17" fmla="*/ 0 h 21"/>
                <a:gd name="T18" fmla="*/ 15 w 19"/>
                <a:gd name="T19" fmla="*/ 6 h 21"/>
                <a:gd name="T20" fmla="*/ 11 w 19"/>
                <a:gd name="T21" fmla="*/ 11 h 21"/>
                <a:gd name="T22" fmla="*/ 17 w 19"/>
                <a:gd name="T23" fmla="*/ 20 h 21"/>
                <a:gd name="T24" fmla="*/ 19 w 19"/>
                <a:gd name="T25" fmla="*/ 20 h 21"/>
                <a:gd name="T26" fmla="*/ 19 w 19"/>
                <a:gd name="T27" fmla="*/ 21 h 21"/>
                <a:gd name="T28" fmla="*/ 15 w 19"/>
                <a:gd name="T29" fmla="*/ 21 h 21"/>
                <a:gd name="T30" fmla="*/ 13 w 19"/>
                <a:gd name="T31" fmla="*/ 21 h 21"/>
                <a:gd name="T32" fmla="*/ 9 w 19"/>
                <a:gd name="T33" fmla="*/ 14 h 21"/>
                <a:gd name="T34" fmla="*/ 7 w 19"/>
                <a:gd name="T35" fmla="*/ 12 h 21"/>
                <a:gd name="T36" fmla="*/ 5 w 19"/>
                <a:gd name="T37" fmla="*/ 12 h 21"/>
                <a:gd name="T38" fmla="*/ 5 w 19"/>
                <a:gd name="T39" fmla="*/ 15 h 21"/>
                <a:gd name="T40" fmla="*/ 7 w 19"/>
                <a:gd name="T41" fmla="*/ 20 h 21"/>
                <a:gd name="T42" fmla="*/ 8 w 19"/>
                <a:gd name="T43" fmla="*/ 20 h 21"/>
                <a:gd name="T44" fmla="*/ 8 w 19"/>
                <a:gd name="T45" fmla="*/ 21 h 21"/>
                <a:gd name="T46" fmla="*/ 0 w 19"/>
                <a:gd name="T47" fmla="*/ 21 h 21"/>
                <a:gd name="T48" fmla="*/ 8 w 19"/>
                <a:gd name="T49" fmla="*/ 11 h 21"/>
                <a:gd name="T50" fmla="*/ 11 w 19"/>
                <a:gd name="T51" fmla="*/ 6 h 21"/>
                <a:gd name="T52" fmla="*/ 8 w 19"/>
                <a:gd name="T53" fmla="*/ 2 h 21"/>
                <a:gd name="T54" fmla="*/ 5 w 19"/>
                <a:gd name="T55" fmla="*/ 2 h 21"/>
                <a:gd name="T56" fmla="*/ 5 w 19"/>
                <a:gd name="T57" fmla="*/ 11 h 21"/>
                <a:gd name="T58" fmla="*/ 8 w 19"/>
                <a:gd name="T5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21">
                  <a:moveTo>
                    <a:pt x="0" y="21"/>
                  </a:moveTo>
                  <a:cubicBezTo>
                    <a:pt x="0" y="20"/>
                    <a:pt x="0" y="20"/>
                    <a:pt x="0" y="20"/>
                  </a:cubicBezTo>
                  <a:cubicBezTo>
                    <a:pt x="1" y="20"/>
                    <a:pt x="1" y="20"/>
                    <a:pt x="1" y="20"/>
                  </a:cubicBezTo>
                  <a:cubicBezTo>
                    <a:pt x="2" y="20"/>
                    <a:pt x="2" y="19"/>
                    <a:pt x="2" y="15"/>
                  </a:cubicBezTo>
                  <a:cubicBezTo>
                    <a:pt x="2" y="6"/>
                    <a:pt x="2" y="6"/>
                    <a:pt x="2" y="6"/>
                  </a:cubicBezTo>
                  <a:cubicBezTo>
                    <a:pt x="2" y="2"/>
                    <a:pt x="2" y="2"/>
                    <a:pt x="1" y="1"/>
                  </a:cubicBezTo>
                  <a:cubicBezTo>
                    <a:pt x="0" y="1"/>
                    <a:pt x="0" y="1"/>
                    <a:pt x="0" y="1"/>
                  </a:cubicBezTo>
                  <a:cubicBezTo>
                    <a:pt x="0" y="1"/>
                    <a:pt x="0" y="1"/>
                    <a:pt x="0" y="1"/>
                  </a:cubicBezTo>
                  <a:cubicBezTo>
                    <a:pt x="2" y="1"/>
                    <a:pt x="6" y="0"/>
                    <a:pt x="7" y="0"/>
                  </a:cubicBezTo>
                  <a:cubicBezTo>
                    <a:pt x="12" y="0"/>
                    <a:pt x="15" y="2"/>
                    <a:pt x="15" y="6"/>
                  </a:cubicBezTo>
                  <a:cubicBezTo>
                    <a:pt x="15" y="8"/>
                    <a:pt x="13" y="10"/>
                    <a:pt x="11" y="11"/>
                  </a:cubicBezTo>
                  <a:cubicBezTo>
                    <a:pt x="14" y="16"/>
                    <a:pt x="16" y="19"/>
                    <a:pt x="17" y="20"/>
                  </a:cubicBezTo>
                  <a:cubicBezTo>
                    <a:pt x="18" y="20"/>
                    <a:pt x="18" y="20"/>
                    <a:pt x="19" y="20"/>
                  </a:cubicBezTo>
                  <a:cubicBezTo>
                    <a:pt x="19" y="21"/>
                    <a:pt x="19" y="21"/>
                    <a:pt x="19" y="21"/>
                  </a:cubicBezTo>
                  <a:cubicBezTo>
                    <a:pt x="16" y="21"/>
                    <a:pt x="15" y="21"/>
                    <a:pt x="15" y="21"/>
                  </a:cubicBezTo>
                  <a:cubicBezTo>
                    <a:pt x="14" y="21"/>
                    <a:pt x="14" y="21"/>
                    <a:pt x="13" y="21"/>
                  </a:cubicBezTo>
                  <a:cubicBezTo>
                    <a:pt x="12" y="20"/>
                    <a:pt x="11" y="17"/>
                    <a:pt x="9" y="14"/>
                  </a:cubicBezTo>
                  <a:cubicBezTo>
                    <a:pt x="8" y="12"/>
                    <a:pt x="8" y="12"/>
                    <a:pt x="7" y="12"/>
                  </a:cubicBezTo>
                  <a:cubicBezTo>
                    <a:pt x="5" y="12"/>
                    <a:pt x="5" y="12"/>
                    <a:pt x="5" y="12"/>
                  </a:cubicBezTo>
                  <a:cubicBezTo>
                    <a:pt x="5" y="15"/>
                    <a:pt x="5" y="15"/>
                    <a:pt x="5" y="15"/>
                  </a:cubicBezTo>
                  <a:cubicBezTo>
                    <a:pt x="5" y="19"/>
                    <a:pt x="6" y="20"/>
                    <a:pt x="7" y="20"/>
                  </a:cubicBezTo>
                  <a:cubicBezTo>
                    <a:pt x="8" y="20"/>
                    <a:pt x="8" y="20"/>
                    <a:pt x="8" y="20"/>
                  </a:cubicBezTo>
                  <a:cubicBezTo>
                    <a:pt x="8" y="21"/>
                    <a:pt x="8" y="21"/>
                    <a:pt x="8" y="21"/>
                  </a:cubicBezTo>
                  <a:lnTo>
                    <a:pt x="0" y="21"/>
                  </a:lnTo>
                  <a:close/>
                  <a:moveTo>
                    <a:pt x="8" y="11"/>
                  </a:moveTo>
                  <a:cubicBezTo>
                    <a:pt x="10" y="11"/>
                    <a:pt x="11" y="9"/>
                    <a:pt x="11" y="6"/>
                  </a:cubicBezTo>
                  <a:cubicBezTo>
                    <a:pt x="11" y="4"/>
                    <a:pt x="10" y="2"/>
                    <a:pt x="8" y="2"/>
                  </a:cubicBezTo>
                  <a:cubicBezTo>
                    <a:pt x="7" y="2"/>
                    <a:pt x="6" y="2"/>
                    <a:pt x="5" y="2"/>
                  </a:cubicBezTo>
                  <a:cubicBezTo>
                    <a:pt x="5" y="11"/>
                    <a:pt x="5" y="11"/>
                    <a:pt x="5" y="11"/>
                  </a:cubicBez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10" name="Freeform 85"/>
            <p:cNvSpPr>
              <a:spLocks noEditPoints="1"/>
            </p:cNvSpPr>
            <p:nvPr/>
          </p:nvSpPr>
          <p:spPr bwMode="auto">
            <a:xfrm>
              <a:off x="6616700" y="4000501"/>
              <a:ext cx="206375" cy="196850"/>
            </a:xfrm>
            <a:custGeom>
              <a:avLst/>
              <a:gdLst>
                <a:gd name="T0" fmla="*/ 0 w 22"/>
                <a:gd name="T1" fmla="*/ 11 h 21"/>
                <a:gd name="T2" fmla="*/ 11 w 22"/>
                <a:gd name="T3" fmla="*/ 0 h 21"/>
                <a:gd name="T4" fmla="*/ 22 w 22"/>
                <a:gd name="T5" fmla="*/ 11 h 21"/>
                <a:gd name="T6" fmla="*/ 11 w 22"/>
                <a:gd name="T7" fmla="*/ 21 h 21"/>
                <a:gd name="T8" fmla="*/ 0 w 22"/>
                <a:gd name="T9" fmla="*/ 11 h 21"/>
                <a:gd name="T10" fmla="*/ 18 w 22"/>
                <a:gd name="T11" fmla="*/ 11 h 21"/>
                <a:gd name="T12" fmla="*/ 11 w 22"/>
                <a:gd name="T13" fmla="*/ 2 h 21"/>
                <a:gd name="T14" fmla="*/ 4 w 22"/>
                <a:gd name="T15" fmla="*/ 11 h 21"/>
                <a:gd name="T16" fmla="*/ 11 w 22"/>
                <a:gd name="T17" fmla="*/ 20 h 21"/>
                <a:gd name="T18" fmla="*/ 18 w 22"/>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0" y="11"/>
                  </a:moveTo>
                  <a:cubicBezTo>
                    <a:pt x="0" y="4"/>
                    <a:pt x="5" y="0"/>
                    <a:pt x="11" y="0"/>
                  </a:cubicBezTo>
                  <a:cubicBezTo>
                    <a:pt x="17" y="0"/>
                    <a:pt x="22" y="4"/>
                    <a:pt x="22" y="11"/>
                  </a:cubicBezTo>
                  <a:cubicBezTo>
                    <a:pt x="22" y="17"/>
                    <a:pt x="17" y="21"/>
                    <a:pt x="11" y="21"/>
                  </a:cubicBezTo>
                  <a:cubicBezTo>
                    <a:pt x="4" y="21"/>
                    <a:pt x="0" y="17"/>
                    <a:pt x="0" y="11"/>
                  </a:cubicBezTo>
                  <a:close/>
                  <a:moveTo>
                    <a:pt x="18" y="11"/>
                  </a:moveTo>
                  <a:cubicBezTo>
                    <a:pt x="18" y="6"/>
                    <a:pt x="16" y="2"/>
                    <a:pt x="11" y="2"/>
                  </a:cubicBezTo>
                  <a:cubicBezTo>
                    <a:pt x="6" y="2"/>
                    <a:pt x="4" y="5"/>
                    <a:pt x="4" y="11"/>
                  </a:cubicBezTo>
                  <a:cubicBezTo>
                    <a:pt x="4" y="15"/>
                    <a:pt x="6" y="20"/>
                    <a:pt x="11" y="20"/>
                  </a:cubicBezTo>
                  <a:cubicBezTo>
                    <a:pt x="16" y="20"/>
                    <a:pt x="18" y="16"/>
                    <a:pt x="1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11" name="Freeform 86"/>
            <p:cNvSpPr>
              <a:spLocks/>
            </p:cNvSpPr>
            <p:nvPr/>
          </p:nvSpPr>
          <p:spPr bwMode="auto">
            <a:xfrm>
              <a:off x="6842125" y="4010026"/>
              <a:ext cx="139700" cy="187325"/>
            </a:xfrm>
            <a:custGeom>
              <a:avLst/>
              <a:gdLst>
                <a:gd name="T0" fmla="*/ 0 w 15"/>
                <a:gd name="T1" fmla="*/ 19 h 20"/>
                <a:gd name="T2" fmla="*/ 2 w 15"/>
                <a:gd name="T3" fmla="*/ 19 h 20"/>
                <a:gd name="T4" fmla="*/ 3 w 15"/>
                <a:gd name="T5" fmla="*/ 14 h 20"/>
                <a:gd name="T6" fmla="*/ 3 w 15"/>
                <a:gd name="T7" fmla="*/ 5 h 20"/>
                <a:gd name="T8" fmla="*/ 2 w 15"/>
                <a:gd name="T9" fmla="*/ 0 h 20"/>
                <a:gd name="T10" fmla="*/ 0 w 15"/>
                <a:gd name="T11" fmla="*/ 0 h 20"/>
                <a:gd name="T12" fmla="*/ 0 w 15"/>
                <a:gd name="T13" fmla="*/ 0 h 20"/>
                <a:gd name="T14" fmla="*/ 9 w 15"/>
                <a:gd name="T15" fmla="*/ 0 h 20"/>
                <a:gd name="T16" fmla="*/ 9 w 15"/>
                <a:gd name="T17" fmla="*/ 0 h 20"/>
                <a:gd name="T18" fmla="*/ 7 w 15"/>
                <a:gd name="T19" fmla="*/ 0 h 20"/>
                <a:gd name="T20" fmla="*/ 6 w 15"/>
                <a:gd name="T21" fmla="*/ 5 h 20"/>
                <a:gd name="T22" fmla="*/ 6 w 15"/>
                <a:gd name="T23" fmla="*/ 14 h 20"/>
                <a:gd name="T24" fmla="*/ 8 w 15"/>
                <a:gd name="T25" fmla="*/ 19 h 20"/>
                <a:gd name="T26" fmla="*/ 10 w 15"/>
                <a:gd name="T27" fmla="*/ 19 h 20"/>
                <a:gd name="T28" fmla="*/ 14 w 15"/>
                <a:gd name="T29" fmla="*/ 14 h 20"/>
                <a:gd name="T30" fmla="*/ 15 w 15"/>
                <a:gd name="T31" fmla="*/ 14 h 20"/>
                <a:gd name="T32" fmla="*/ 14 w 15"/>
                <a:gd name="T33" fmla="*/ 20 h 20"/>
                <a:gd name="T34" fmla="*/ 0 w 15"/>
                <a:gd name="T35" fmla="*/ 20 h 20"/>
                <a:gd name="T36" fmla="*/ 0 w 15"/>
                <a:gd name="T3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20">
                  <a:moveTo>
                    <a:pt x="0" y="19"/>
                  </a:moveTo>
                  <a:cubicBezTo>
                    <a:pt x="2" y="19"/>
                    <a:pt x="2" y="19"/>
                    <a:pt x="2" y="19"/>
                  </a:cubicBezTo>
                  <a:cubicBezTo>
                    <a:pt x="3" y="19"/>
                    <a:pt x="3" y="18"/>
                    <a:pt x="3" y="14"/>
                  </a:cubicBezTo>
                  <a:cubicBezTo>
                    <a:pt x="3" y="5"/>
                    <a:pt x="3" y="5"/>
                    <a:pt x="3" y="5"/>
                  </a:cubicBezTo>
                  <a:cubicBezTo>
                    <a:pt x="3" y="1"/>
                    <a:pt x="3" y="0"/>
                    <a:pt x="2" y="0"/>
                  </a:cubicBezTo>
                  <a:cubicBezTo>
                    <a:pt x="0" y="0"/>
                    <a:pt x="0" y="0"/>
                    <a:pt x="0" y="0"/>
                  </a:cubicBezTo>
                  <a:cubicBezTo>
                    <a:pt x="0" y="0"/>
                    <a:pt x="0" y="0"/>
                    <a:pt x="0" y="0"/>
                  </a:cubicBezTo>
                  <a:cubicBezTo>
                    <a:pt x="9" y="0"/>
                    <a:pt x="9" y="0"/>
                    <a:pt x="9" y="0"/>
                  </a:cubicBezTo>
                  <a:cubicBezTo>
                    <a:pt x="9" y="0"/>
                    <a:pt x="9" y="0"/>
                    <a:pt x="9" y="0"/>
                  </a:cubicBezTo>
                  <a:cubicBezTo>
                    <a:pt x="7" y="0"/>
                    <a:pt x="7" y="0"/>
                    <a:pt x="7" y="0"/>
                  </a:cubicBezTo>
                  <a:cubicBezTo>
                    <a:pt x="6" y="0"/>
                    <a:pt x="6" y="1"/>
                    <a:pt x="6" y="5"/>
                  </a:cubicBezTo>
                  <a:cubicBezTo>
                    <a:pt x="6" y="14"/>
                    <a:pt x="6" y="14"/>
                    <a:pt x="6" y="14"/>
                  </a:cubicBezTo>
                  <a:cubicBezTo>
                    <a:pt x="6" y="18"/>
                    <a:pt x="6" y="19"/>
                    <a:pt x="8" y="19"/>
                  </a:cubicBezTo>
                  <a:cubicBezTo>
                    <a:pt x="10" y="19"/>
                    <a:pt x="10" y="19"/>
                    <a:pt x="10" y="19"/>
                  </a:cubicBezTo>
                  <a:cubicBezTo>
                    <a:pt x="12" y="19"/>
                    <a:pt x="13" y="17"/>
                    <a:pt x="14" y="14"/>
                  </a:cubicBezTo>
                  <a:cubicBezTo>
                    <a:pt x="15" y="14"/>
                    <a:pt x="15" y="14"/>
                    <a:pt x="15" y="14"/>
                  </a:cubicBezTo>
                  <a:cubicBezTo>
                    <a:pt x="15" y="16"/>
                    <a:pt x="15" y="18"/>
                    <a:pt x="14" y="20"/>
                  </a:cubicBezTo>
                  <a:cubicBezTo>
                    <a:pt x="0" y="20"/>
                    <a:pt x="0" y="20"/>
                    <a:pt x="0" y="20"/>
                  </a:cubicBez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12" name="Freeform 87"/>
            <p:cNvSpPr>
              <a:spLocks noEditPoints="1"/>
            </p:cNvSpPr>
            <p:nvPr/>
          </p:nvSpPr>
          <p:spPr bwMode="auto">
            <a:xfrm>
              <a:off x="7085013" y="4000501"/>
              <a:ext cx="196850" cy="196850"/>
            </a:xfrm>
            <a:custGeom>
              <a:avLst/>
              <a:gdLst>
                <a:gd name="T0" fmla="*/ 0 w 21"/>
                <a:gd name="T1" fmla="*/ 20 h 21"/>
                <a:gd name="T2" fmla="*/ 1 w 21"/>
                <a:gd name="T3" fmla="*/ 20 h 21"/>
                <a:gd name="T4" fmla="*/ 2 w 21"/>
                <a:gd name="T5" fmla="*/ 15 h 21"/>
                <a:gd name="T6" fmla="*/ 2 w 21"/>
                <a:gd name="T7" fmla="*/ 6 h 21"/>
                <a:gd name="T8" fmla="*/ 1 w 21"/>
                <a:gd name="T9" fmla="*/ 1 h 21"/>
                <a:gd name="T10" fmla="*/ 0 w 21"/>
                <a:gd name="T11" fmla="*/ 1 h 21"/>
                <a:gd name="T12" fmla="*/ 0 w 21"/>
                <a:gd name="T13" fmla="*/ 1 h 21"/>
                <a:gd name="T14" fmla="*/ 9 w 21"/>
                <a:gd name="T15" fmla="*/ 0 h 21"/>
                <a:gd name="T16" fmla="*/ 21 w 21"/>
                <a:gd name="T17" fmla="*/ 10 h 21"/>
                <a:gd name="T18" fmla="*/ 9 w 21"/>
                <a:gd name="T19" fmla="*/ 21 h 21"/>
                <a:gd name="T20" fmla="*/ 0 w 21"/>
                <a:gd name="T21" fmla="*/ 21 h 21"/>
                <a:gd name="T22" fmla="*/ 0 w 21"/>
                <a:gd name="T23" fmla="*/ 20 h 21"/>
                <a:gd name="T24" fmla="*/ 5 w 21"/>
                <a:gd name="T25" fmla="*/ 17 h 21"/>
                <a:gd name="T26" fmla="*/ 8 w 21"/>
                <a:gd name="T27" fmla="*/ 19 h 21"/>
                <a:gd name="T28" fmla="*/ 17 w 21"/>
                <a:gd name="T29" fmla="*/ 11 h 21"/>
                <a:gd name="T30" fmla="*/ 9 w 21"/>
                <a:gd name="T31" fmla="*/ 2 h 21"/>
                <a:gd name="T32" fmla="*/ 5 w 21"/>
                <a:gd name="T33" fmla="*/ 2 h 21"/>
                <a:gd name="T34" fmla="*/ 5 w 21"/>
                <a:gd name="T3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21">
                  <a:moveTo>
                    <a:pt x="0" y="20"/>
                  </a:moveTo>
                  <a:cubicBezTo>
                    <a:pt x="1" y="20"/>
                    <a:pt x="1" y="20"/>
                    <a:pt x="1" y="20"/>
                  </a:cubicBezTo>
                  <a:cubicBezTo>
                    <a:pt x="2" y="20"/>
                    <a:pt x="2" y="19"/>
                    <a:pt x="2" y="15"/>
                  </a:cubicBezTo>
                  <a:cubicBezTo>
                    <a:pt x="2" y="6"/>
                    <a:pt x="2" y="6"/>
                    <a:pt x="2" y="6"/>
                  </a:cubicBezTo>
                  <a:cubicBezTo>
                    <a:pt x="2" y="2"/>
                    <a:pt x="2" y="2"/>
                    <a:pt x="1" y="1"/>
                  </a:cubicBezTo>
                  <a:cubicBezTo>
                    <a:pt x="0" y="1"/>
                    <a:pt x="0" y="1"/>
                    <a:pt x="0" y="1"/>
                  </a:cubicBezTo>
                  <a:cubicBezTo>
                    <a:pt x="0" y="1"/>
                    <a:pt x="0" y="1"/>
                    <a:pt x="0" y="1"/>
                  </a:cubicBezTo>
                  <a:cubicBezTo>
                    <a:pt x="4" y="1"/>
                    <a:pt x="7" y="0"/>
                    <a:pt x="9" y="0"/>
                  </a:cubicBezTo>
                  <a:cubicBezTo>
                    <a:pt x="15" y="0"/>
                    <a:pt x="21" y="3"/>
                    <a:pt x="21" y="10"/>
                  </a:cubicBezTo>
                  <a:cubicBezTo>
                    <a:pt x="21" y="16"/>
                    <a:pt x="16" y="21"/>
                    <a:pt x="9" y="21"/>
                  </a:cubicBezTo>
                  <a:cubicBezTo>
                    <a:pt x="0" y="21"/>
                    <a:pt x="0" y="21"/>
                    <a:pt x="0" y="21"/>
                  </a:cubicBezTo>
                  <a:lnTo>
                    <a:pt x="0" y="20"/>
                  </a:lnTo>
                  <a:close/>
                  <a:moveTo>
                    <a:pt x="5" y="17"/>
                  </a:moveTo>
                  <a:cubicBezTo>
                    <a:pt x="5" y="19"/>
                    <a:pt x="6" y="19"/>
                    <a:pt x="8" y="19"/>
                  </a:cubicBezTo>
                  <a:cubicBezTo>
                    <a:pt x="13" y="19"/>
                    <a:pt x="17" y="17"/>
                    <a:pt x="17" y="11"/>
                  </a:cubicBezTo>
                  <a:cubicBezTo>
                    <a:pt x="17" y="5"/>
                    <a:pt x="14" y="2"/>
                    <a:pt x="9" y="2"/>
                  </a:cubicBezTo>
                  <a:cubicBezTo>
                    <a:pt x="8" y="2"/>
                    <a:pt x="6" y="2"/>
                    <a:pt x="5" y="2"/>
                  </a:cubicBezTo>
                  <a:lnTo>
                    <a:pt x="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13" name="Freeform 88"/>
            <p:cNvSpPr>
              <a:spLocks/>
            </p:cNvSpPr>
            <p:nvPr/>
          </p:nvSpPr>
          <p:spPr bwMode="auto">
            <a:xfrm>
              <a:off x="7300913" y="4010026"/>
              <a:ext cx="139700" cy="187325"/>
            </a:xfrm>
            <a:custGeom>
              <a:avLst/>
              <a:gdLst>
                <a:gd name="T0" fmla="*/ 0 w 15"/>
                <a:gd name="T1" fmla="*/ 20 h 20"/>
                <a:gd name="T2" fmla="*/ 0 w 15"/>
                <a:gd name="T3" fmla="*/ 19 h 20"/>
                <a:gd name="T4" fmla="*/ 2 w 15"/>
                <a:gd name="T5" fmla="*/ 19 h 20"/>
                <a:gd name="T6" fmla="*/ 3 w 15"/>
                <a:gd name="T7" fmla="*/ 14 h 20"/>
                <a:gd name="T8" fmla="*/ 3 w 15"/>
                <a:gd name="T9" fmla="*/ 5 h 20"/>
                <a:gd name="T10" fmla="*/ 2 w 15"/>
                <a:gd name="T11" fmla="*/ 0 h 20"/>
                <a:gd name="T12" fmla="*/ 0 w 15"/>
                <a:gd name="T13" fmla="*/ 0 h 20"/>
                <a:gd name="T14" fmla="*/ 0 w 15"/>
                <a:gd name="T15" fmla="*/ 0 h 20"/>
                <a:gd name="T16" fmla="*/ 14 w 15"/>
                <a:gd name="T17" fmla="*/ 0 h 20"/>
                <a:gd name="T18" fmla="*/ 14 w 15"/>
                <a:gd name="T19" fmla="*/ 1 h 20"/>
                <a:gd name="T20" fmla="*/ 13 w 15"/>
                <a:gd name="T21" fmla="*/ 4 h 20"/>
                <a:gd name="T22" fmla="*/ 13 w 15"/>
                <a:gd name="T23" fmla="*/ 4 h 20"/>
                <a:gd name="T24" fmla="*/ 10 w 15"/>
                <a:gd name="T25" fmla="*/ 1 h 20"/>
                <a:gd name="T26" fmla="*/ 6 w 15"/>
                <a:gd name="T27" fmla="*/ 1 h 20"/>
                <a:gd name="T28" fmla="*/ 6 w 15"/>
                <a:gd name="T29" fmla="*/ 9 h 20"/>
                <a:gd name="T30" fmla="*/ 8 w 15"/>
                <a:gd name="T31" fmla="*/ 9 h 20"/>
                <a:gd name="T32" fmla="*/ 11 w 15"/>
                <a:gd name="T33" fmla="*/ 7 h 20"/>
                <a:gd name="T34" fmla="*/ 12 w 15"/>
                <a:gd name="T35" fmla="*/ 7 h 20"/>
                <a:gd name="T36" fmla="*/ 12 w 15"/>
                <a:gd name="T37" fmla="*/ 13 h 20"/>
                <a:gd name="T38" fmla="*/ 11 w 15"/>
                <a:gd name="T39" fmla="*/ 13 h 20"/>
                <a:gd name="T40" fmla="*/ 11 w 15"/>
                <a:gd name="T41" fmla="*/ 12 h 20"/>
                <a:gd name="T42" fmla="*/ 8 w 15"/>
                <a:gd name="T43" fmla="*/ 10 h 20"/>
                <a:gd name="T44" fmla="*/ 6 w 15"/>
                <a:gd name="T45" fmla="*/ 10 h 20"/>
                <a:gd name="T46" fmla="*/ 6 w 15"/>
                <a:gd name="T47" fmla="*/ 14 h 20"/>
                <a:gd name="T48" fmla="*/ 8 w 15"/>
                <a:gd name="T49" fmla="*/ 19 h 20"/>
                <a:gd name="T50" fmla="*/ 10 w 15"/>
                <a:gd name="T51" fmla="*/ 19 h 20"/>
                <a:gd name="T52" fmla="*/ 14 w 15"/>
                <a:gd name="T53" fmla="*/ 15 h 20"/>
                <a:gd name="T54" fmla="*/ 15 w 15"/>
                <a:gd name="T55" fmla="*/ 15 h 20"/>
                <a:gd name="T56" fmla="*/ 14 w 15"/>
                <a:gd name="T57" fmla="*/ 20 h 20"/>
                <a:gd name="T58" fmla="*/ 0 w 15"/>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20">
                  <a:moveTo>
                    <a:pt x="0" y="20"/>
                  </a:moveTo>
                  <a:cubicBezTo>
                    <a:pt x="0" y="19"/>
                    <a:pt x="0" y="19"/>
                    <a:pt x="0" y="19"/>
                  </a:cubicBezTo>
                  <a:cubicBezTo>
                    <a:pt x="2" y="19"/>
                    <a:pt x="2" y="19"/>
                    <a:pt x="2" y="19"/>
                  </a:cubicBezTo>
                  <a:cubicBezTo>
                    <a:pt x="3" y="19"/>
                    <a:pt x="3" y="18"/>
                    <a:pt x="3" y="14"/>
                  </a:cubicBezTo>
                  <a:cubicBezTo>
                    <a:pt x="3" y="5"/>
                    <a:pt x="3" y="5"/>
                    <a:pt x="3" y="5"/>
                  </a:cubicBezTo>
                  <a:cubicBezTo>
                    <a:pt x="3" y="1"/>
                    <a:pt x="3" y="0"/>
                    <a:pt x="2" y="0"/>
                  </a:cubicBezTo>
                  <a:cubicBezTo>
                    <a:pt x="0" y="0"/>
                    <a:pt x="0" y="0"/>
                    <a:pt x="0" y="0"/>
                  </a:cubicBezTo>
                  <a:cubicBezTo>
                    <a:pt x="0" y="0"/>
                    <a:pt x="0" y="0"/>
                    <a:pt x="0" y="0"/>
                  </a:cubicBezTo>
                  <a:cubicBezTo>
                    <a:pt x="14" y="0"/>
                    <a:pt x="14" y="0"/>
                    <a:pt x="14" y="0"/>
                  </a:cubicBezTo>
                  <a:cubicBezTo>
                    <a:pt x="14" y="0"/>
                    <a:pt x="14" y="0"/>
                    <a:pt x="14" y="1"/>
                  </a:cubicBezTo>
                  <a:cubicBezTo>
                    <a:pt x="14" y="2"/>
                    <a:pt x="13" y="3"/>
                    <a:pt x="13" y="4"/>
                  </a:cubicBezTo>
                  <a:cubicBezTo>
                    <a:pt x="13" y="4"/>
                    <a:pt x="13" y="4"/>
                    <a:pt x="13" y="4"/>
                  </a:cubicBezTo>
                  <a:cubicBezTo>
                    <a:pt x="12" y="2"/>
                    <a:pt x="12" y="1"/>
                    <a:pt x="10" y="1"/>
                  </a:cubicBezTo>
                  <a:cubicBezTo>
                    <a:pt x="8" y="1"/>
                    <a:pt x="7" y="1"/>
                    <a:pt x="6" y="1"/>
                  </a:cubicBezTo>
                  <a:cubicBezTo>
                    <a:pt x="6" y="9"/>
                    <a:pt x="6" y="9"/>
                    <a:pt x="6" y="9"/>
                  </a:cubicBezTo>
                  <a:cubicBezTo>
                    <a:pt x="8" y="9"/>
                    <a:pt x="8" y="9"/>
                    <a:pt x="8" y="9"/>
                  </a:cubicBezTo>
                  <a:cubicBezTo>
                    <a:pt x="11" y="9"/>
                    <a:pt x="11" y="9"/>
                    <a:pt x="11" y="7"/>
                  </a:cubicBezTo>
                  <a:cubicBezTo>
                    <a:pt x="12" y="7"/>
                    <a:pt x="12" y="7"/>
                    <a:pt x="12" y="7"/>
                  </a:cubicBezTo>
                  <a:cubicBezTo>
                    <a:pt x="12" y="13"/>
                    <a:pt x="12" y="13"/>
                    <a:pt x="12" y="13"/>
                  </a:cubicBezTo>
                  <a:cubicBezTo>
                    <a:pt x="11" y="13"/>
                    <a:pt x="11" y="13"/>
                    <a:pt x="11" y="13"/>
                  </a:cubicBezTo>
                  <a:cubicBezTo>
                    <a:pt x="11" y="12"/>
                    <a:pt x="11" y="12"/>
                    <a:pt x="11" y="12"/>
                  </a:cubicBezTo>
                  <a:cubicBezTo>
                    <a:pt x="11" y="10"/>
                    <a:pt x="10" y="10"/>
                    <a:pt x="8" y="10"/>
                  </a:cubicBezTo>
                  <a:cubicBezTo>
                    <a:pt x="6" y="10"/>
                    <a:pt x="6" y="10"/>
                    <a:pt x="6" y="10"/>
                  </a:cubicBezTo>
                  <a:cubicBezTo>
                    <a:pt x="6" y="14"/>
                    <a:pt x="6" y="14"/>
                    <a:pt x="6" y="14"/>
                  </a:cubicBezTo>
                  <a:cubicBezTo>
                    <a:pt x="6" y="18"/>
                    <a:pt x="7" y="19"/>
                    <a:pt x="8" y="19"/>
                  </a:cubicBezTo>
                  <a:cubicBezTo>
                    <a:pt x="10" y="19"/>
                    <a:pt x="10" y="19"/>
                    <a:pt x="10" y="19"/>
                  </a:cubicBezTo>
                  <a:cubicBezTo>
                    <a:pt x="12" y="19"/>
                    <a:pt x="13" y="17"/>
                    <a:pt x="14" y="15"/>
                  </a:cubicBezTo>
                  <a:cubicBezTo>
                    <a:pt x="15" y="15"/>
                    <a:pt x="15" y="15"/>
                    <a:pt x="15" y="15"/>
                  </a:cubicBezTo>
                  <a:cubicBezTo>
                    <a:pt x="14" y="17"/>
                    <a:pt x="14" y="18"/>
                    <a:pt x="14" y="20"/>
                  </a:cubicBez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14" name="Freeform 89"/>
            <p:cNvSpPr>
              <a:spLocks/>
            </p:cNvSpPr>
            <p:nvPr/>
          </p:nvSpPr>
          <p:spPr bwMode="auto">
            <a:xfrm>
              <a:off x="7534275" y="4010026"/>
              <a:ext cx="139700" cy="187325"/>
            </a:xfrm>
            <a:custGeom>
              <a:avLst/>
              <a:gdLst>
                <a:gd name="T0" fmla="*/ 0 w 15"/>
                <a:gd name="T1" fmla="*/ 20 h 20"/>
                <a:gd name="T2" fmla="*/ 0 w 15"/>
                <a:gd name="T3" fmla="*/ 19 h 20"/>
                <a:gd name="T4" fmla="*/ 2 w 15"/>
                <a:gd name="T5" fmla="*/ 19 h 20"/>
                <a:gd name="T6" fmla="*/ 3 w 15"/>
                <a:gd name="T7" fmla="*/ 14 h 20"/>
                <a:gd name="T8" fmla="*/ 3 w 15"/>
                <a:gd name="T9" fmla="*/ 5 h 20"/>
                <a:gd name="T10" fmla="*/ 2 w 15"/>
                <a:gd name="T11" fmla="*/ 0 h 20"/>
                <a:gd name="T12" fmla="*/ 0 w 15"/>
                <a:gd name="T13" fmla="*/ 0 h 20"/>
                <a:gd name="T14" fmla="*/ 0 w 15"/>
                <a:gd name="T15" fmla="*/ 0 h 20"/>
                <a:gd name="T16" fmla="*/ 14 w 15"/>
                <a:gd name="T17" fmla="*/ 0 h 20"/>
                <a:gd name="T18" fmla="*/ 14 w 15"/>
                <a:gd name="T19" fmla="*/ 1 h 20"/>
                <a:gd name="T20" fmla="*/ 13 w 15"/>
                <a:gd name="T21" fmla="*/ 4 h 20"/>
                <a:gd name="T22" fmla="*/ 13 w 15"/>
                <a:gd name="T23" fmla="*/ 4 h 20"/>
                <a:gd name="T24" fmla="*/ 10 w 15"/>
                <a:gd name="T25" fmla="*/ 1 h 20"/>
                <a:gd name="T26" fmla="*/ 6 w 15"/>
                <a:gd name="T27" fmla="*/ 1 h 20"/>
                <a:gd name="T28" fmla="*/ 6 w 15"/>
                <a:gd name="T29" fmla="*/ 9 h 20"/>
                <a:gd name="T30" fmla="*/ 8 w 15"/>
                <a:gd name="T31" fmla="*/ 9 h 20"/>
                <a:gd name="T32" fmla="*/ 11 w 15"/>
                <a:gd name="T33" fmla="*/ 7 h 20"/>
                <a:gd name="T34" fmla="*/ 12 w 15"/>
                <a:gd name="T35" fmla="*/ 7 h 20"/>
                <a:gd name="T36" fmla="*/ 12 w 15"/>
                <a:gd name="T37" fmla="*/ 13 h 20"/>
                <a:gd name="T38" fmla="*/ 11 w 15"/>
                <a:gd name="T39" fmla="*/ 13 h 20"/>
                <a:gd name="T40" fmla="*/ 11 w 15"/>
                <a:gd name="T41" fmla="*/ 12 h 20"/>
                <a:gd name="T42" fmla="*/ 8 w 15"/>
                <a:gd name="T43" fmla="*/ 10 h 20"/>
                <a:gd name="T44" fmla="*/ 6 w 15"/>
                <a:gd name="T45" fmla="*/ 10 h 20"/>
                <a:gd name="T46" fmla="*/ 6 w 15"/>
                <a:gd name="T47" fmla="*/ 14 h 20"/>
                <a:gd name="T48" fmla="*/ 8 w 15"/>
                <a:gd name="T49" fmla="*/ 19 h 20"/>
                <a:gd name="T50" fmla="*/ 10 w 15"/>
                <a:gd name="T51" fmla="*/ 19 h 20"/>
                <a:gd name="T52" fmla="*/ 14 w 15"/>
                <a:gd name="T53" fmla="*/ 15 h 20"/>
                <a:gd name="T54" fmla="*/ 15 w 15"/>
                <a:gd name="T55" fmla="*/ 15 h 20"/>
                <a:gd name="T56" fmla="*/ 14 w 15"/>
                <a:gd name="T57" fmla="*/ 20 h 20"/>
                <a:gd name="T58" fmla="*/ 0 w 15"/>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20">
                  <a:moveTo>
                    <a:pt x="0" y="20"/>
                  </a:moveTo>
                  <a:cubicBezTo>
                    <a:pt x="0" y="19"/>
                    <a:pt x="0" y="19"/>
                    <a:pt x="0" y="19"/>
                  </a:cubicBezTo>
                  <a:cubicBezTo>
                    <a:pt x="2" y="19"/>
                    <a:pt x="2" y="19"/>
                    <a:pt x="2" y="19"/>
                  </a:cubicBezTo>
                  <a:cubicBezTo>
                    <a:pt x="3" y="19"/>
                    <a:pt x="3" y="18"/>
                    <a:pt x="3" y="14"/>
                  </a:cubicBezTo>
                  <a:cubicBezTo>
                    <a:pt x="3" y="5"/>
                    <a:pt x="3" y="5"/>
                    <a:pt x="3" y="5"/>
                  </a:cubicBezTo>
                  <a:cubicBezTo>
                    <a:pt x="3" y="1"/>
                    <a:pt x="3" y="0"/>
                    <a:pt x="2" y="0"/>
                  </a:cubicBezTo>
                  <a:cubicBezTo>
                    <a:pt x="0" y="0"/>
                    <a:pt x="0" y="0"/>
                    <a:pt x="0" y="0"/>
                  </a:cubicBezTo>
                  <a:cubicBezTo>
                    <a:pt x="0" y="0"/>
                    <a:pt x="0" y="0"/>
                    <a:pt x="0" y="0"/>
                  </a:cubicBezTo>
                  <a:cubicBezTo>
                    <a:pt x="14" y="0"/>
                    <a:pt x="14" y="0"/>
                    <a:pt x="14" y="0"/>
                  </a:cubicBezTo>
                  <a:cubicBezTo>
                    <a:pt x="14" y="0"/>
                    <a:pt x="14" y="0"/>
                    <a:pt x="14" y="1"/>
                  </a:cubicBezTo>
                  <a:cubicBezTo>
                    <a:pt x="14" y="2"/>
                    <a:pt x="14" y="3"/>
                    <a:pt x="13" y="4"/>
                  </a:cubicBezTo>
                  <a:cubicBezTo>
                    <a:pt x="13" y="4"/>
                    <a:pt x="13" y="4"/>
                    <a:pt x="13" y="4"/>
                  </a:cubicBezTo>
                  <a:cubicBezTo>
                    <a:pt x="12" y="2"/>
                    <a:pt x="12" y="1"/>
                    <a:pt x="10" y="1"/>
                  </a:cubicBezTo>
                  <a:cubicBezTo>
                    <a:pt x="8" y="1"/>
                    <a:pt x="7" y="1"/>
                    <a:pt x="6" y="1"/>
                  </a:cubicBezTo>
                  <a:cubicBezTo>
                    <a:pt x="6" y="9"/>
                    <a:pt x="6" y="9"/>
                    <a:pt x="6" y="9"/>
                  </a:cubicBezTo>
                  <a:cubicBezTo>
                    <a:pt x="8" y="9"/>
                    <a:pt x="8" y="9"/>
                    <a:pt x="8" y="9"/>
                  </a:cubicBezTo>
                  <a:cubicBezTo>
                    <a:pt x="11" y="9"/>
                    <a:pt x="11" y="9"/>
                    <a:pt x="11" y="7"/>
                  </a:cubicBezTo>
                  <a:cubicBezTo>
                    <a:pt x="12" y="7"/>
                    <a:pt x="12" y="7"/>
                    <a:pt x="12" y="7"/>
                  </a:cubicBezTo>
                  <a:cubicBezTo>
                    <a:pt x="12" y="13"/>
                    <a:pt x="12" y="13"/>
                    <a:pt x="12" y="13"/>
                  </a:cubicBezTo>
                  <a:cubicBezTo>
                    <a:pt x="11" y="13"/>
                    <a:pt x="11" y="13"/>
                    <a:pt x="11" y="13"/>
                  </a:cubicBezTo>
                  <a:cubicBezTo>
                    <a:pt x="11" y="12"/>
                    <a:pt x="11" y="12"/>
                    <a:pt x="11" y="12"/>
                  </a:cubicBezTo>
                  <a:cubicBezTo>
                    <a:pt x="11" y="10"/>
                    <a:pt x="10" y="10"/>
                    <a:pt x="8" y="10"/>
                  </a:cubicBezTo>
                  <a:cubicBezTo>
                    <a:pt x="6" y="10"/>
                    <a:pt x="6" y="10"/>
                    <a:pt x="6" y="10"/>
                  </a:cubicBezTo>
                  <a:cubicBezTo>
                    <a:pt x="6" y="14"/>
                    <a:pt x="6" y="14"/>
                    <a:pt x="6" y="14"/>
                  </a:cubicBezTo>
                  <a:cubicBezTo>
                    <a:pt x="6" y="18"/>
                    <a:pt x="7" y="19"/>
                    <a:pt x="8" y="19"/>
                  </a:cubicBezTo>
                  <a:cubicBezTo>
                    <a:pt x="10" y="19"/>
                    <a:pt x="10" y="19"/>
                    <a:pt x="10" y="19"/>
                  </a:cubicBezTo>
                  <a:cubicBezTo>
                    <a:pt x="12" y="19"/>
                    <a:pt x="13" y="17"/>
                    <a:pt x="14" y="15"/>
                  </a:cubicBezTo>
                  <a:cubicBezTo>
                    <a:pt x="15" y="15"/>
                    <a:pt x="15" y="15"/>
                    <a:pt x="15" y="15"/>
                  </a:cubicBezTo>
                  <a:cubicBezTo>
                    <a:pt x="15" y="17"/>
                    <a:pt x="14" y="18"/>
                    <a:pt x="14" y="20"/>
                  </a:cubicBez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15" name="Freeform 90"/>
            <p:cNvSpPr>
              <a:spLocks/>
            </p:cNvSpPr>
            <p:nvPr/>
          </p:nvSpPr>
          <p:spPr bwMode="auto">
            <a:xfrm>
              <a:off x="7693025" y="4010026"/>
              <a:ext cx="215900" cy="187325"/>
            </a:xfrm>
            <a:custGeom>
              <a:avLst/>
              <a:gdLst>
                <a:gd name="T0" fmla="*/ 5 w 23"/>
                <a:gd name="T1" fmla="*/ 4 h 20"/>
                <a:gd name="T2" fmla="*/ 5 w 23"/>
                <a:gd name="T3" fmla="*/ 4 h 20"/>
                <a:gd name="T4" fmla="*/ 5 w 23"/>
                <a:gd name="T5" fmla="*/ 14 h 20"/>
                <a:gd name="T6" fmla="*/ 7 w 23"/>
                <a:gd name="T7" fmla="*/ 19 h 20"/>
                <a:gd name="T8" fmla="*/ 8 w 23"/>
                <a:gd name="T9" fmla="*/ 19 h 20"/>
                <a:gd name="T10" fmla="*/ 8 w 23"/>
                <a:gd name="T11" fmla="*/ 20 h 20"/>
                <a:gd name="T12" fmla="*/ 0 w 23"/>
                <a:gd name="T13" fmla="*/ 20 h 20"/>
                <a:gd name="T14" fmla="*/ 0 w 23"/>
                <a:gd name="T15" fmla="*/ 19 h 20"/>
                <a:gd name="T16" fmla="*/ 2 w 23"/>
                <a:gd name="T17" fmla="*/ 19 h 20"/>
                <a:gd name="T18" fmla="*/ 3 w 23"/>
                <a:gd name="T19" fmla="*/ 14 h 20"/>
                <a:gd name="T20" fmla="*/ 3 w 23"/>
                <a:gd name="T21" fmla="*/ 3 h 20"/>
                <a:gd name="T22" fmla="*/ 1 w 23"/>
                <a:gd name="T23" fmla="*/ 0 h 20"/>
                <a:gd name="T24" fmla="*/ 0 w 23"/>
                <a:gd name="T25" fmla="*/ 0 h 20"/>
                <a:gd name="T26" fmla="*/ 0 w 23"/>
                <a:gd name="T27" fmla="*/ 0 h 20"/>
                <a:gd name="T28" fmla="*/ 5 w 23"/>
                <a:gd name="T29" fmla="*/ 0 h 20"/>
                <a:gd name="T30" fmla="*/ 7 w 23"/>
                <a:gd name="T31" fmla="*/ 1 h 20"/>
                <a:gd name="T32" fmla="*/ 18 w 23"/>
                <a:gd name="T33" fmla="*/ 14 h 20"/>
                <a:gd name="T34" fmla="*/ 18 w 23"/>
                <a:gd name="T35" fmla="*/ 14 h 20"/>
                <a:gd name="T36" fmla="*/ 18 w 23"/>
                <a:gd name="T37" fmla="*/ 5 h 20"/>
                <a:gd name="T38" fmla="*/ 17 w 23"/>
                <a:gd name="T39" fmla="*/ 0 h 20"/>
                <a:gd name="T40" fmla="*/ 15 w 23"/>
                <a:gd name="T41" fmla="*/ 0 h 20"/>
                <a:gd name="T42" fmla="*/ 15 w 23"/>
                <a:gd name="T43" fmla="*/ 0 h 20"/>
                <a:gd name="T44" fmla="*/ 23 w 23"/>
                <a:gd name="T45" fmla="*/ 0 h 20"/>
                <a:gd name="T46" fmla="*/ 23 w 23"/>
                <a:gd name="T47" fmla="*/ 0 h 20"/>
                <a:gd name="T48" fmla="*/ 22 w 23"/>
                <a:gd name="T49" fmla="*/ 0 h 20"/>
                <a:gd name="T50" fmla="*/ 20 w 23"/>
                <a:gd name="T51" fmla="*/ 5 h 20"/>
                <a:gd name="T52" fmla="*/ 20 w 23"/>
                <a:gd name="T53" fmla="*/ 20 h 20"/>
                <a:gd name="T54" fmla="*/ 19 w 23"/>
                <a:gd name="T55" fmla="*/ 20 h 20"/>
                <a:gd name="T56" fmla="*/ 5 w 23"/>
                <a:gd name="T5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0">
                  <a:moveTo>
                    <a:pt x="5" y="4"/>
                  </a:moveTo>
                  <a:cubicBezTo>
                    <a:pt x="5" y="4"/>
                    <a:pt x="5" y="4"/>
                    <a:pt x="5" y="4"/>
                  </a:cubicBezTo>
                  <a:cubicBezTo>
                    <a:pt x="5" y="14"/>
                    <a:pt x="5" y="14"/>
                    <a:pt x="5" y="14"/>
                  </a:cubicBezTo>
                  <a:cubicBezTo>
                    <a:pt x="5" y="19"/>
                    <a:pt x="5" y="19"/>
                    <a:pt x="7" y="19"/>
                  </a:cubicBezTo>
                  <a:cubicBezTo>
                    <a:pt x="8" y="19"/>
                    <a:pt x="8" y="19"/>
                    <a:pt x="8" y="19"/>
                  </a:cubicBezTo>
                  <a:cubicBezTo>
                    <a:pt x="8" y="20"/>
                    <a:pt x="8" y="20"/>
                    <a:pt x="8" y="20"/>
                  </a:cubicBezTo>
                  <a:cubicBezTo>
                    <a:pt x="0" y="20"/>
                    <a:pt x="0" y="20"/>
                    <a:pt x="0" y="20"/>
                  </a:cubicBezTo>
                  <a:cubicBezTo>
                    <a:pt x="0" y="19"/>
                    <a:pt x="0" y="19"/>
                    <a:pt x="0" y="19"/>
                  </a:cubicBezTo>
                  <a:cubicBezTo>
                    <a:pt x="2" y="19"/>
                    <a:pt x="2" y="19"/>
                    <a:pt x="2" y="19"/>
                  </a:cubicBezTo>
                  <a:cubicBezTo>
                    <a:pt x="3" y="19"/>
                    <a:pt x="3" y="18"/>
                    <a:pt x="3" y="14"/>
                  </a:cubicBezTo>
                  <a:cubicBezTo>
                    <a:pt x="3" y="3"/>
                    <a:pt x="3" y="3"/>
                    <a:pt x="3" y="3"/>
                  </a:cubicBezTo>
                  <a:cubicBezTo>
                    <a:pt x="3" y="1"/>
                    <a:pt x="2" y="1"/>
                    <a:pt x="1" y="0"/>
                  </a:cubicBezTo>
                  <a:cubicBezTo>
                    <a:pt x="0" y="0"/>
                    <a:pt x="0" y="0"/>
                    <a:pt x="0" y="0"/>
                  </a:cubicBezTo>
                  <a:cubicBezTo>
                    <a:pt x="0" y="0"/>
                    <a:pt x="0" y="0"/>
                    <a:pt x="0" y="0"/>
                  </a:cubicBezTo>
                  <a:cubicBezTo>
                    <a:pt x="5" y="0"/>
                    <a:pt x="5" y="0"/>
                    <a:pt x="5" y="0"/>
                  </a:cubicBezTo>
                  <a:cubicBezTo>
                    <a:pt x="6" y="0"/>
                    <a:pt x="6" y="0"/>
                    <a:pt x="7" y="1"/>
                  </a:cubicBezTo>
                  <a:cubicBezTo>
                    <a:pt x="10" y="4"/>
                    <a:pt x="15" y="10"/>
                    <a:pt x="18" y="14"/>
                  </a:cubicBezTo>
                  <a:cubicBezTo>
                    <a:pt x="18" y="14"/>
                    <a:pt x="18" y="14"/>
                    <a:pt x="18" y="14"/>
                  </a:cubicBezTo>
                  <a:cubicBezTo>
                    <a:pt x="18" y="5"/>
                    <a:pt x="18" y="5"/>
                    <a:pt x="18" y="5"/>
                  </a:cubicBezTo>
                  <a:cubicBezTo>
                    <a:pt x="18" y="1"/>
                    <a:pt x="18" y="0"/>
                    <a:pt x="17" y="0"/>
                  </a:cubicBezTo>
                  <a:cubicBezTo>
                    <a:pt x="15" y="0"/>
                    <a:pt x="15" y="0"/>
                    <a:pt x="15" y="0"/>
                  </a:cubicBezTo>
                  <a:cubicBezTo>
                    <a:pt x="15" y="0"/>
                    <a:pt x="15" y="0"/>
                    <a:pt x="15" y="0"/>
                  </a:cubicBezTo>
                  <a:cubicBezTo>
                    <a:pt x="23" y="0"/>
                    <a:pt x="23" y="0"/>
                    <a:pt x="23" y="0"/>
                  </a:cubicBezTo>
                  <a:cubicBezTo>
                    <a:pt x="23" y="0"/>
                    <a:pt x="23" y="0"/>
                    <a:pt x="23" y="0"/>
                  </a:cubicBezTo>
                  <a:cubicBezTo>
                    <a:pt x="22" y="0"/>
                    <a:pt x="22" y="0"/>
                    <a:pt x="22" y="0"/>
                  </a:cubicBezTo>
                  <a:cubicBezTo>
                    <a:pt x="20" y="1"/>
                    <a:pt x="20" y="1"/>
                    <a:pt x="20" y="5"/>
                  </a:cubicBezTo>
                  <a:cubicBezTo>
                    <a:pt x="20" y="20"/>
                    <a:pt x="20" y="20"/>
                    <a:pt x="20" y="20"/>
                  </a:cubicBezTo>
                  <a:cubicBezTo>
                    <a:pt x="20" y="20"/>
                    <a:pt x="19" y="20"/>
                    <a:pt x="19" y="20"/>
                  </a:cubicBezTo>
                  <a:cubicBezTo>
                    <a:pt x="15" y="15"/>
                    <a:pt x="11" y="10"/>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16" name="Freeform 91"/>
            <p:cNvSpPr>
              <a:spLocks/>
            </p:cNvSpPr>
            <p:nvPr/>
          </p:nvSpPr>
          <p:spPr bwMode="auto">
            <a:xfrm>
              <a:off x="7927975" y="4010026"/>
              <a:ext cx="130175" cy="187325"/>
            </a:xfrm>
            <a:custGeom>
              <a:avLst/>
              <a:gdLst>
                <a:gd name="T0" fmla="*/ 0 w 14"/>
                <a:gd name="T1" fmla="*/ 20 h 20"/>
                <a:gd name="T2" fmla="*/ 0 w 14"/>
                <a:gd name="T3" fmla="*/ 19 h 20"/>
                <a:gd name="T4" fmla="*/ 2 w 14"/>
                <a:gd name="T5" fmla="*/ 19 h 20"/>
                <a:gd name="T6" fmla="*/ 3 w 14"/>
                <a:gd name="T7" fmla="*/ 14 h 20"/>
                <a:gd name="T8" fmla="*/ 3 w 14"/>
                <a:gd name="T9" fmla="*/ 5 h 20"/>
                <a:gd name="T10" fmla="*/ 2 w 14"/>
                <a:gd name="T11" fmla="*/ 0 h 20"/>
                <a:gd name="T12" fmla="*/ 0 w 14"/>
                <a:gd name="T13" fmla="*/ 0 h 20"/>
                <a:gd name="T14" fmla="*/ 0 w 14"/>
                <a:gd name="T15" fmla="*/ 0 h 20"/>
                <a:gd name="T16" fmla="*/ 13 w 14"/>
                <a:gd name="T17" fmla="*/ 0 h 20"/>
                <a:gd name="T18" fmla="*/ 14 w 14"/>
                <a:gd name="T19" fmla="*/ 1 h 20"/>
                <a:gd name="T20" fmla="*/ 13 w 14"/>
                <a:gd name="T21" fmla="*/ 4 h 20"/>
                <a:gd name="T22" fmla="*/ 12 w 14"/>
                <a:gd name="T23" fmla="*/ 4 h 20"/>
                <a:gd name="T24" fmla="*/ 9 w 14"/>
                <a:gd name="T25" fmla="*/ 1 h 20"/>
                <a:gd name="T26" fmla="*/ 6 w 14"/>
                <a:gd name="T27" fmla="*/ 1 h 20"/>
                <a:gd name="T28" fmla="*/ 6 w 14"/>
                <a:gd name="T29" fmla="*/ 9 h 20"/>
                <a:gd name="T30" fmla="*/ 8 w 14"/>
                <a:gd name="T31" fmla="*/ 9 h 20"/>
                <a:gd name="T32" fmla="*/ 11 w 14"/>
                <a:gd name="T33" fmla="*/ 7 h 20"/>
                <a:gd name="T34" fmla="*/ 12 w 14"/>
                <a:gd name="T35" fmla="*/ 7 h 20"/>
                <a:gd name="T36" fmla="*/ 12 w 14"/>
                <a:gd name="T37" fmla="*/ 13 h 20"/>
                <a:gd name="T38" fmla="*/ 11 w 14"/>
                <a:gd name="T39" fmla="*/ 13 h 20"/>
                <a:gd name="T40" fmla="*/ 11 w 14"/>
                <a:gd name="T41" fmla="*/ 12 h 20"/>
                <a:gd name="T42" fmla="*/ 7 w 14"/>
                <a:gd name="T43" fmla="*/ 10 h 20"/>
                <a:gd name="T44" fmla="*/ 6 w 14"/>
                <a:gd name="T45" fmla="*/ 10 h 20"/>
                <a:gd name="T46" fmla="*/ 6 w 14"/>
                <a:gd name="T47" fmla="*/ 14 h 20"/>
                <a:gd name="T48" fmla="*/ 8 w 14"/>
                <a:gd name="T49" fmla="*/ 19 h 20"/>
                <a:gd name="T50" fmla="*/ 10 w 14"/>
                <a:gd name="T51" fmla="*/ 19 h 20"/>
                <a:gd name="T52" fmla="*/ 14 w 14"/>
                <a:gd name="T53" fmla="*/ 15 h 20"/>
                <a:gd name="T54" fmla="*/ 14 w 14"/>
                <a:gd name="T55" fmla="*/ 15 h 20"/>
                <a:gd name="T56" fmla="*/ 14 w 14"/>
                <a:gd name="T57" fmla="*/ 20 h 20"/>
                <a:gd name="T58" fmla="*/ 0 w 14"/>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0">
                  <a:moveTo>
                    <a:pt x="0" y="20"/>
                  </a:moveTo>
                  <a:cubicBezTo>
                    <a:pt x="0" y="19"/>
                    <a:pt x="0" y="19"/>
                    <a:pt x="0" y="19"/>
                  </a:cubicBezTo>
                  <a:cubicBezTo>
                    <a:pt x="2" y="19"/>
                    <a:pt x="2" y="19"/>
                    <a:pt x="2" y="19"/>
                  </a:cubicBezTo>
                  <a:cubicBezTo>
                    <a:pt x="3" y="19"/>
                    <a:pt x="3" y="18"/>
                    <a:pt x="3" y="14"/>
                  </a:cubicBezTo>
                  <a:cubicBezTo>
                    <a:pt x="3" y="5"/>
                    <a:pt x="3" y="5"/>
                    <a:pt x="3" y="5"/>
                  </a:cubicBezTo>
                  <a:cubicBezTo>
                    <a:pt x="3" y="1"/>
                    <a:pt x="3" y="0"/>
                    <a:pt x="2" y="0"/>
                  </a:cubicBezTo>
                  <a:cubicBezTo>
                    <a:pt x="0" y="0"/>
                    <a:pt x="0" y="0"/>
                    <a:pt x="0" y="0"/>
                  </a:cubicBezTo>
                  <a:cubicBezTo>
                    <a:pt x="0" y="0"/>
                    <a:pt x="0" y="0"/>
                    <a:pt x="0" y="0"/>
                  </a:cubicBezTo>
                  <a:cubicBezTo>
                    <a:pt x="13" y="0"/>
                    <a:pt x="13" y="0"/>
                    <a:pt x="13" y="0"/>
                  </a:cubicBezTo>
                  <a:cubicBezTo>
                    <a:pt x="14" y="0"/>
                    <a:pt x="14" y="0"/>
                    <a:pt x="14" y="1"/>
                  </a:cubicBezTo>
                  <a:cubicBezTo>
                    <a:pt x="14" y="2"/>
                    <a:pt x="13" y="3"/>
                    <a:pt x="13" y="4"/>
                  </a:cubicBezTo>
                  <a:cubicBezTo>
                    <a:pt x="12" y="4"/>
                    <a:pt x="12" y="4"/>
                    <a:pt x="12" y="4"/>
                  </a:cubicBezTo>
                  <a:cubicBezTo>
                    <a:pt x="12" y="2"/>
                    <a:pt x="12" y="1"/>
                    <a:pt x="9" y="1"/>
                  </a:cubicBezTo>
                  <a:cubicBezTo>
                    <a:pt x="8" y="1"/>
                    <a:pt x="7" y="1"/>
                    <a:pt x="6" y="1"/>
                  </a:cubicBezTo>
                  <a:cubicBezTo>
                    <a:pt x="6" y="9"/>
                    <a:pt x="6" y="9"/>
                    <a:pt x="6" y="9"/>
                  </a:cubicBezTo>
                  <a:cubicBezTo>
                    <a:pt x="8" y="9"/>
                    <a:pt x="8" y="9"/>
                    <a:pt x="8" y="9"/>
                  </a:cubicBezTo>
                  <a:cubicBezTo>
                    <a:pt x="10" y="9"/>
                    <a:pt x="11" y="9"/>
                    <a:pt x="11" y="7"/>
                  </a:cubicBezTo>
                  <a:cubicBezTo>
                    <a:pt x="12" y="7"/>
                    <a:pt x="12" y="7"/>
                    <a:pt x="12" y="7"/>
                  </a:cubicBezTo>
                  <a:cubicBezTo>
                    <a:pt x="12" y="13"/>
                    <a:pt x="12" y="13"/>
                    <a:pt x="12" y="13"/>
                  </a:cubicBezTo>
                  <a:cubicBezTo>
                    <a:pt x="11" y="13"/>
                    <a:pt x="11" y="13"/>
                    <a:pt x="11" y="13"/>
                  </a:cubicBezTo>
                  <a:cubicBezTo>
                    <a:pt x="11" y="12"/>
                    <a:pt x="11" y="12"/>
                    <a:pt x="11" y="12"/>
                  </a:cubicBezTo>
                  <a:cubicBezTo>
                    <a:pt x="11" y="10"/>
                    <a:pt x="10" y="10"/>
                    <a:pt x="7" y="10"/>
                  </a:cubicBezTo>
                  <a:cubicBezTo>
                    <a:pt x="6" y="10"/>
                    <a:pt x="6" y="10"/>
                    <a:pt x="6" y="10"/>
                  </a:cubicBezTo>
                  <a:cubicBezTo>
                    <a:pt x="6" y="14"/>
                    <a:pt x="6" y="14"/>
                    <a:pt x="6" y="14"/>
                  </a:cubicBezTo>
                  <a:cubicBezTo>
                    <a:pt x="6" y="18"/>
                    <a:pt x="6" y="19"/>
                    <a:pt x="8" y="19"/>
                  </a:cubicBezTo>
                  <a:cubicBezTo>
                    <a:pt x="10" y="19"/>
                    <a:pt x="10" y="19"/>
                    <a:pt x="10" y="19"/>
                  </a:cubicBezTo>
                  <a:cubicBezTo>
                    <a:pt x="12" y="19"/>
                    <a:pt x="13" y="17"/>
                    <a:pt x="14" y="15"/>
                  </a:cubicBezTo>
                  <a:cubicBezTo>
                    <a:pt x="14" y="15"/>
                    <a:pt x="14" y="15"/>
                    <a:pt x="14" y="15"/>
                  </a:cubicBezTo>
                  <a:cubicBezTo>
                    <a:pt x="14" y="17"/>
                    <a:pt x="14" y="18"/>
                    <a:pt x="14" y="20"/>
                  </a:cubicBez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17" name="Freeform 92"/>
            <p:cNvSpPr>
              <a:spLocks noEditPoints="1"/>
            </p:cNvSpPr>
            <p:nvPr/>
          </p:nvSpPr>
          <p:spPr bwMode="auto">
            <a:xfrm>
              <a:off x="8086725" y="4000501"/>
              <a:ext cx="177800" cy="196850"/>
            </a:xfrm>
            <a:custGeom>
              <a:avLst/>
              <a:gdLst>
                <a:gd name="T0" fmla="*/ 0 w 19"/>
                <a:gd name="T1" fmla="*/ 21 h 21"/>
                <a:gd name="T2" fmla="*/ 0 w 19"/>
                <a:gd name="T3" fmla="*/ 20 h 21"/>
                <a:gd name="T4" fmla="*/ 2 w 19"/>
                <a:gd name="T5" fmla="*/ 20 h 21"/>
                <a:gd name="T6" fmla="*/ 3 w 19"/>
                <a:gd name="T7" fmla="*/ 15 h 21"/>
                <a:gd name="T8" fmla="*/ 3 w 19"/>
                <a:gd name="T9" fmla="*/ 6 h 21"/>
                <a:gd name="T10" fmla="*/ 2 w 19"/>
                <a:gd name="T11" fmla="*/ 1 h 21"/>
                <a:gd name="T12" fmla="*/ 0 w 19"/>
                <a:gd name="T13" fmla="*/ 1 h 21"/>
                <a:gd name="T14" fmla="*/ 0 w 19"/>
                <a:gd name="T15" fmla="*/ 1 h 21"/>
                <a:gd name="T16" fmla="*/ 8 w 19"/>
                <a:gd name="T17" fmla="*/ 0 h 21"/>
                <a:gd name="T18" fmla="*/ 15 w 19"/>
                <a:gd name="T19" fmla="*/ 6 h 21"/>
                <a:gd name="T20" fmla="*/ 12 w 19"/>
                <a:gd name="T21" fmla="*/ 11 h 21"/>
                <a:gd name="T22" fmla="*/ 18 w 19"/>
                <a:gd name="T23" fmla="*/ 20 h 21"/>
                <a:gd name="T24" fmla="*/ 19 w 19"/>
                <a:gd name="T25" fmla="*/ 20 h 21"/>
                <a:gd name="T26" fmla="*/ 19 w 19"/>
                <a:gd name="T27" fmla="*/ 21 h 21"/>
                <a:gd name="T28" fmla="*/ 15 w 19"/>
                <a:gd name="T29" fmla="*/ 21 h 21"/>
                <a:gd name="T30" fmla="*/ 14 w 19"/>
                <a:gd name="T31" fmla="*/ 21 h 21"/>
                <a:gd name="T32" fmla="*/ 10 w 19"/>
                <a:gd name="T33" fmla="*/ 14 h 21"/>
                <a:gd name="T34" fmla="*/ 8 w 19"/>
                <a:gd name="T35" fmla="*/ 12 h 21"/>
                <a:gd name="T36" fmla="*/ 6 w 19"/>
                <a:gd name="T37" fmla="*/ 12 h 21"/>
                <a:gd name="T38" fmla="*/ 6 w 19"/>
                <a:gd name="T39" fmla="*/ 15 h 21"/>
                <a:gd name="T40" fmla="*/ 7 w 19"/>
                <a:gd name="T41" fmla="*/ 20 h 21"/>
                <a:gd name="T42" fmla="*/ 9 w 19"/>
                <a:gd name="T43" fmla="*/ 20 h 21"/>
                <a:gd name="T44" fmla="*/ 9 w 19"/>
                <a:gd name="T45" fmla="*/ 21 h 21"/>
                <a:gd name="T46" fmla="*/ 0 w 19"/>
                <a:gd name="T47" fmla="*/ 21 h 21"/>
                <a:gd name="T48" fmla="*/ 9 w 19"/>
                <a:gd name="T49" fmla="*/ 11 h 21"/>
                <a:gd name="T50" fmla="*/ 12 w 19"/>
                <a:gd name="T51" fmla="*/ 6 h 21"/>
                <a:gd name="T52" fmla="*/ 8 w 19"/>
                <a:gd name="T53" fmla="*/ 2 h 21"/>
                <a:gd name="T54" fmla="*/ 6 w 19"/>
                <a:gd name="T55" fmla="*/ 2 h 21"/>
                <a:gd name="T56" fmla="*/ 6 w 19"/>
                <a:gd name="T57" fmla="*/ 11 h 21"/>
                <a:gd name="T58" fmla="*/ 9 w 19"/>
                <a:gd name="T5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21">
                  <a:moveTo>
                    <a:pt x="0" y="21"/>
                  </a:moveTo>
                  <a:cubicBezTo>
                    <a:pt x="0" y="20"/>
                    <a:pt x="0" y="20"/>
                    <a:pt x="0" y="20"/>
                  </a:cubicBezTo>
                  <a:cubicBezTo>
                    <a:pt x="2" y="20"/>
                    <a:pt x="2" y="20"/>
                    <a:pt x="2" y="20"/>
                  </a:cubicBezTo>
                  <a:cubicBezTo>
                    <a:pt x="3" y="20"/>
                    <a:pt x="3" y="19"/>
                    <a:pt x="3" y="15"/>
                  </a:cubicBezTo>
                  <a:cubicBezTo>
                    <a:pt x="3" y="6"/>
                    <a:pt x="3" y="6"/>
                    <a:pt x="3" y="6"/>
                  </a:cubicBezTo>
                  <a:cubicBezTo>
                    <a:pt x="3" y="2"/>
                    <a:pt x="3" y="2"/>
                    <a:pt x="2" y="1"/>
                  </a:cubicBezTo>
                  <a:cubicBezTo>
                    <a:pt x="0" y="1"/>
                    <a:pt x="0" y="1"/>
                    <a:pt x="0" y="1"/>
                  </a:cubicBezTo>
                  <a:cubicBezTo>
                    <a:pt x="0" y="1"/>
                    <a:pt x="0" y="1"/>
                    <a:pt x="0" y="1"/>
                  </a:cubicBezTo>
                  <a:cubicBezTo>
                    <a:pt x="2" y="1"/>
                    <a:pt x="6" y="0"/>
                    <a:pt x="8" y="0"/>
                  </a:cubicBezTo>
                  <a:cubicBezTo>
                    <a:pt x="13" y="0"/>
                    <a:pt x="15" y="2"/>
                    <a:pt x="15" y="6"/>
                  </a:cubicBezTo>
                  <a:cubicBezTo>
                    <a:pt x="15" y="8"/>
                    <a:pt x="13" y="10"/>
                    <a:pt x="12" y="11"/>
                  </a:cubicBezTo>
                  <a:cubicBezTo>
                    <a:pt x="14" y="16"/>
                    <a:pt x="16" y="19"/>
                    <a:pt x="18" y="20"/>
                  </a:cubicBezTo>
                  <a:cubicBezTo>
                    <a:pt x="18" y="20"/>
                    <a:pt x="19" y="20"/>
                    <a:pt x="19" y="20"/>
                  </a:cubicBezTo>
                  <a:cubicBezTo>
                    <a:pt x="19" y="21"/>
                    <a:pt x="19" y="21"/>
                    <a:pt x="19" y="21"/>
                  </a:cubicBezTo>
                  <a:cubicBezTo>
                    <a:pt x="17" y="21"/>
                    <a:pt x="16" y="21"/>
                    <a:pt x="15" y="21"/>
                  </a:cubicBezTo>
                  <a:cubicBezTo>
                    <a:pt x="15" y="21"/>
                    <a:pt x="14" y="21"/>
                    <a:pt x="14" y="21"/>
                  </a:cubicBezTo>
                  <a:cubicBezTo>
                    <a:pt x="13" y="20"/>
                    <a:pt x="11" y="17"/>
                    <a:pt x="10" y="14"/>
                  </a:cubicBezTo>
                  <a:cubicBezTo>
                    <a:pt x="9" y="12"/>
                    <a:pt x="9" y="12"/>
                    <a:pt x="8" y="12"/>
                  </a:cubicBezTo>
                  <a:cubicBezTo>
                    <a:pt x="6" y="12"/>
                    <a:pt x="6" y="12"/>
                    <a:pt x="6" y="12"/>
                  </a:cubicBezTo>
                  <a:cubicBezTo>
                    <a:pt x="6" y="15"/>
                    <a:pt x="6" y="15"/>
                    <a:pt x="6" y="15"/>
                  </a:cubicBezTo>
                  <a:cubicBezTo>
                    <a:pt x="6" y="19"/>
                    <a:pt x="6" y="20"/>
                    <a:pt x="7" y="20"/>
                  </a:cubicBezTo>
                  <a:cubicBezTo>
                    <a:pt x="9" y="20"/>
                    <a:pt x="9" y="20"/>
                    <a:pt x="9" y="20"/>
                  </a:cubicBezTo>
                  <a:cubicBezTo>
                    <a:pt x="9" y="21"/>
                    <a:pt x="9" y="21"/>
                    <a:pt x="9" y="21"/>
                  </a:cubicBezTo>
                  <a:lnTo>
                    <a:pt x="0" y="21"/>
                  </a:lnTo>
                  <a:close/>
                  <a:moveTo>
                    <a:pt x="9" y="11"/>
                  </a:moveTo>
                  <a:cubicBezTo>
                    <a:pt x="11" y="11"/>
                    <a:pt x="12" y="9"/>
                    <a:pt x="12" y="6"/>
                  </a:cubicBezTo>
                  <a:cubicBezTo>
                    <a:pt x="12" y="4"/>
                    <a:pt x="11" y="2"/>
                    <a:pt x="8" y="2"/>
                  </a:cubicBezTo>
                  <a:cubicBezTo>
                    <a:pt x="7" y="2"/>
                    <a:pt x="6" y="2"/>
                    <a:pt x="6" y="2"/>
                  </a:cubicBezTo>
                  <a:cubicBezTo>
                    <a:pt x="6" y="11"/>
                    <a:pt x="6" y="11"/>
                    <a:pt x="6" y="11"/>
                  </a:cubicBezTo>
                  <a:lnTo>
                    <a:pt x="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18" name="Freeform 93"/>
            <p:cNvSpPr>
              <a:spLocks/>
            </p:cNvSpPr>
            <p:nvPr/>
          </p:nvSpPr>
          <p:spPr bwMode="auto">
            <a:xfrm>
              <a:off x="8274050" y="4000501"/>
              <a:ext cx="196850" cy="196850"/>
            </a:xfrm>
            <a:custGeom>
              <a:avLst/>
              <a:gdLst>
                <a:gd name="T0" fmla="*/ 0 w 21"/>
                <a:gd name="T1" fmla="*/ 11 h 21"/>
                <a:gd name="T2" fmla="*/ 11 w 21"/>
                <a:gd name="T3" fmla="*/ 0 h 21"/>
                <a:gd name="T4" fmla="*/ 19 w 21"/>
                <a:gd name="T5" fmla="*/ 1 h 21"/>
                <a:gd name="T6" fmla="*/ 19 w 21"/>
                <a:gd name="T7" fmla="*/ 3 h 21"/>
                <a:gd name="T8" fmla="*/ 18 w 21"/>
                <a:gd name="T9" fmla="*/ 7 h 21"/>
                <a:gd name="T10" fmla="*/ 18 w 21"/>
                <a:gd name="T11" fmla="*/ 7 h 21"/>
                <a:gd name="T12" fmla="*/ 11 w 21"/>
                <a:gd name="T13" fmla="*/ 2 h 21"/>
                <a:gd name="T14" fmla="*/ 3 w 21"/>
                <a:gd name="T15" fmla="*/ 11 h 21"/>
                <a:gd name="T16" fmla="*/ 11 w 21"/>
                <a:gd name="T17" fmla="*/ 20 h 21"/>
                <a:gd name="T18" fmla="*/ 16 w 21"/>
                <a:gd name="T19" fmla="*/ 17 h 21"/>
                <a:gd name="T20" fmla="*/ 14 w 21"/>
                <a:gd name="T21" fmla="*/ 12 h 21"/>
                <a:gd name="T22" fmla="*/ 13 w 21"/>
                <a:gd name="T23" fmla="*/ 12 h 21"/>
                <a:gd name="T24" fmla="*/ 13 w 21"/>
                <a:gd name="T25" fmla="*/ 11 h 21"/>
                <a:gd name="T26" fmla="*/ 21 w 21"/>
                <a:gd name="T27" fmla="*/ 11 h 21"/>
                <a:gd name="T28" fmla="*/ 21 w 21"/>
                <a:gd name="T29" fmla="*/ 12 h 21"/>
                <a:gd name="T30" fmla="*/ 20 w 21"/>
                <a:gd name="T31" fmla="*/ 12 h 21"/>
                <a:gd name="T32" fmla="*/ 19 w 21"/>
                <a:gd name="T33" fmla="*/ 16 h 21"/>
                <a:gd name="T34" fmla="*/ 19 w 21"/>
                <a:gd name="T35" fmla="*/ 20 h 21"/>
                <a:gd name="T36" fmla="*/ 11 w 21"/>
                <a:gd name="T37" fmla="*/ 21 h 21"/>
                <a:gd name="T38" fmla="*/ 0 w 21"/>
                <a:gd name="T3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21">
                  <a:moveTo>
                    <a:pt x="0" y="11"/>
                  </a:moveTo>
                  <a:cubicBezTo>
                    <a:pt x="0" y="4"/>
                    <a:pt x="4" y="0"/>
                    <a:pt x="11" y="0"/>
                  </a:cubicBezTo>
                  <a:cubicBezTo>
                    <a:pt x="14" y="0"/>
                    <a:pt x="17" y="1"/>
                    <a:pt x="19" y="1"/>
                  </a:cubicBezTo>
                  <a:cubicBezTo>
                    <a:pt x="19" y="1"/>
                    <a:pt x="19" y="2"/>
                    <a:pt x="19" y="3"/>
                  </a:cubicBezTo>
                  <a:cubicBezTo>
                    <a:pt x="19" y="4"/>
                    <a:pt x="19" y="6"/>
                    <a:pt x="18" y="7"/>
                  </a:cubicBezTo>
                  <a:cubicBezTo>
                    <a:pt x="18" y="7"/>
                    <a:pt x="18" y="7"/>
                    <a:pt x="18" y="7"/>
                  </a:cubicBezTo>
                  <a:cubicBezTo>
                    <a:pt x="17" y="3"/>
                    <a:pt x="15" y="2"/>
                    <a:pt x="11" y="2"/>
                  </a:cubicBezTo>
                  <a:cubicBezTo>
                    <a:pt x="6" y="2"/>
                    <a:pt x="3" y="5"/>
                    <a:pt x="3" y="11"/>
                  </a:cubicBezTo>
                  <a:cubicBezTo>
                    <a:pt x="3" y="16"/>
                    <a:pt x="7" y="20"/>
                    <a:pt x="11" y="20"/>
                  </a:cubicBezTo>
                  <a:cubicBezTo>
                    <a:pt x="14" y="20"/>
                    <a:pt x="16" y="19"/>
                    <a:pt x="16" y="17"/>
                  </a:cubicBezTo>
                  <a:cubicBezTo>
                    <a:pt x="16" y="13"/>
                    <a:pt x="15" y="12"/>
                    <a:pt x="14" y="12"/>
                  </a:cubicBezTo>
                  <a:cubicBezTo>
                    <a:pt x="13" y="12"/>
                    <a:pt x="13" y="12"/>
                    <a:pt x="13" y="12"/>
                  </a:cubicBezTo>
                  <a:cubicBezTo>
                    <a:pt x="13" y="11"/>
                    <a:pt x="13" y="11"/>
                    <a:pt x="13" y="11"/>
                  </a:cubicBezTo>
                  <a:cubicBezTo>
                    <a:pt x="21" y="11"/>
                    <a:pt x="21" y="11"/>
                    <a:pt x="21" y="11"/>
                  </a:cubicBezTo>
                  <a:cubicBezTo>
                    <a:pt x="21" y="12"/>
                    <a:pt x="21" y="12"/>
                    <a:pt x="21" y="12"/>
                  </a:cubicBezTo>
                  <a:cubicBezTo>
                    <a:pt x="20" y="12"/>
                    <a:pt x="20" y="12"/>
                    <a:pt x="20" y="12"/>
                  </a:cubicBezTo>
                  <a:cubicBezTo>
                    <a:pt x="19" y="12"/>
                    <a:pt x="19" y="13"/>
                    <a:pt x="19" y="16"/>
                  </a:cubicBezTo>
                  <a:cubicBezTo>
                    <a:pt x="19" y="18"/>
                    <a:pt x="19" y="19"/>
                    <a:pt x="19" y="20"/>
                  </a:cubicBezTo>
                  <a:cubicBezTo>
                    <a:pt x="17" y="21"/>
                    <a:pt x="14" y="21"/>
                    <a:pt x="11" y="21"/>
                  </a:cubicBezTo>
                  <a:cubicBezTo>
                    <a:pt x="5" y="21"/>
                    <a:pt x="0" y="18"/>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19" name="Freeform 94"/>
            <p:cNvSpPr>
              <a:spLocks noEditPoints="1"/>
            </p:cNvSpPr>
            <p:nvPr/>
          </p:nvSpPr>
          <p:spPr bwMode="auto">
            <a:xfrm>
              <a:off x="8488363" y="3952876"/>
              <a:ext cx="84138" cy="244475"/>
            </a:xfrm>
            <a:custGeom>
              <a:avLst/>
              <a:gdLst>
                <a:gd name="T0" fmla="*/ 0 w 9"/>
                <a:gd name="T1" fmla="*/ 26 h 26"/>
                <a:gd name="T2" fmla="*/ 0 w 9"/>
                <a:gd name="T3" fmla="*/ 25 h 26"/>
                <a:gd name="T4" fmla="*/ 2 w 9"/>
                <a:gd name="T5" fmla="*/ 25 h 26"/>
                <a:gd name="T6" fmla="*/ 3 w 9"/>
                <a:gd name="T7" fmla="*/ 20 h 26"/>
                <a:gd name="T8" fmla="*/ 3 w 9"/>
                <a:gd name="T9" fmla="*/ 11 h 26"/>
                <a:gd name="T10" fmla="*/ 2 w 9"/>
                <a:gd name="T11" fmla="*/ 6 h 26"/>
                <a:gd name="T12" fmla="*/ 0 w 9"/>
                <a:gd name="T13" fmla="*/ 6 h 26"/>
                <a:gd name="T14" fmla="*/ 0 w 9"/>
                <a:gd name="T15" fmla="*/ 6 h 26"/>
                <a:gd name="T16" fmla="*/ 9 w 9"/>
                <a:gd name="T17" fmla="*/ 6 h 26"/>
                <a:gd name="T18" fmla="*/ 9 w 9"/>
                <a:gd name="T19" fmla="*/ 6 h 26"/>
                <a:gd name="T20" fmla="*/ 8 w 9"/>
                <a:gd name="T21" fmla="*/ 6 h 26"/>
                <a:gd name="T22" fmla="*/ 6 w 9"/>
                <a:gd name="T23" fmla="*/ 11 h 26"/>
                <a:gd name="T24" fmla="*/ 6 w 9"/>
                <a:gd name="T25" fmla="*/ 20 h 26"/>
                <a:gd name="T26" fmla="*/ 8 w 9"/>
                <a:gd name="T27" fmla="*/ 25 h 26"/>
                <a:gd name="T28" fmla="*/ 9 w 9"/>
                <a:gd name="T29" fmla="*/ 25 h 26"/>
                <a:gd name="T30" fmla="*/ 9 w 9"/>
                <a:gd name="T31" fmla="*/ 26 h 26"/>
                <a:gd name="T32" fmla="*/ 0 w 9"/>
                <a:gd name="T33" fmla="*/ 26 h 26"/>
                <a:gd name="T34" fmla="*/ 2 w 9"/>
                <a:gd name="T35" fmla="*/ 3 h 26"/>
                <a:gd name="T36" fmla="*/ 8 w 9"/>
                <a:gd name="T37" fmla="*/ 0 h 26"/>
                <a:gd name="T38" fmla="*/ 8 w 9"/>
                <a:gd name="T39" fmla="*/ 0 h 26"/>
                <a:gd name="T40" fmla="*/ 9 w 9"/>
                <a:gd name="T41" fmla="*/ 1 h 26"/>
                <a:gd name="T42" fmla="*/ 2 w 9"/>
                <a:gd name="T43" fmla="*/ 4 h 26"/>
                <a:gd name="T44" fmla="*/ 2 w 9"/>
                <a:gd name="T45"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26">
                  <a:moveTo>
                    <a:pt x="0" y="26"/>
                  </a:moveTo>
                  <a:cubicBezTo>
                    <a:pt x="0" y="25"/>
                    <a:pt x="0" y="25"/>
                    <a:pt x="0" y="25"/>
                  </a:cubicBezTo>
                  <a:cubicBezTo>
                    <a:pt x="2" y="25"/>
                    <a:pt x="2" y="25"/>
                    <a:pt x="2" y="25"/>
                  </a:cubicBezTo>
                  <a:cubicBezTo>
                    <a:pt x="3" y="25"/>
                    <a:pt x="3" y="24"/>
                    <a:pt x="3" y="20"/>
                  </a:cubicBezTo>
                  <a:cubicBezTo>
                    <a:pt x="3" y="11"/>
                    <a:pt x="3" y="11"/>
                    <a:pt x="3" y="11"/>
                  </a:cubicBezTo>
                  <a:cubicBezTo>
                    <a:pt x="3" y="7"/>
                    <a:pt x="3" y="7"/>
                    <a:pt x="2" y="6"/>
                  </a:cubicBezTo>
                  <a:cubicBezTo>
                    <a:pt x="0" y="6"/>
                    <a:pt x="0" y="6"/>
                    <a:pt x="0" y="6"/>
                  </a:cubicBezTo>
                  <a:cubicBezTo>
                    <a:pt x="0" y="6"/>
                    <a:pt x="0" y="6"/>
                    <a:pt x="0" y="6"/>
                  </a:cubicBezTo>
                  <a:cubicBezTo>
                    <a:pt x="9" y="6"/>
                    <a:pt x="9" y="6"/>
                    <a:pt x="9" y="6"/>
                  </a:cubicBezTo>
                  <a:cubicBezTo>
                    <a:pt x="9" y="6"/>
                    <a:pt x="9" y="6"/>
                    <a:pt x="9" y="6"/>
                  </a:cubicBezTo>
                  <a:cubicBezTo>
                    <a:pt x="8" y="6"/>
                    <a:pt x="8" y="6"/>
                    <a:pt x="8" y="6"/>
                  </a:cubicBezTo>
                  <a:cubicBezTo>
                    <a:pt x="6" y="7"/>
                    <a:pt x="6" y="7"/>
                    <a:pt x="6" y="11"/>
                  </a:cubicBezTo>
                  <a:cubicBezTo>
                    <a:pt x="6" y="20"/>
                    <a:pt x="6" y="20"/>
                    <a:pt x="6" y="20"/>
                  </a:cubicBezTo>
                  <a:cubicBezTo>
                    <a:pt x="6" y="24"/>
                    <a:pt x="6" y="25"/>
                    <a:pt x="8" y="25"/>
                  </a:cubicBezTo>
                  <a:cubicBezTo>
                    <a:pt x="9" y="25"/>
                    <a:pt x="9" y="25"/>
                    <a:pt x="9" y="25"/>
                  </a:cubicBezTo>
                  <a:cubicBezTo>
                    <a:pt x="9" y="26"/>
                    <a:pt x="9" y="26"/>
                    <a:pt x="9" y="26"/>
                  </a:cubicBezTo>
                  <a:lnTo>
                    <a:pt x="0" y="26"/>
                  </a:lnTo>
                  <a:close/>
                  <a:moveTo>
                    <a:pt x="2" y="3"/>
                  </a:moveTo>
                  <a:cubicBezTo>
                    <a:pt x="4" y="2"/>
                    <a:pt x="6" y="1"/>
                    <a:pt x="8" y="0"/>
                  </a:cubicBezTo>
                  <a:cubicBezTo>
                    <a:pt x="8" y="0"/>
                    <a:pt x="8" y="0"/>
                    <a:pt x="8" y="0"/>
                  </a:cubicBezTo>
                  <a:cubicBezTo>
                    <a:pt x="8" y="0"/>
                    <a:pt x="9" y="1"/>
                    <a:pt x="9" y="1"/>
                  </a:cubicBezTo>
                  <a:cubicBezTo>
                    <a:pt x="9" y="2"/>
                    <a:pt x="4" y="3"/>
                    <a:pt x="2" y="4"/>
                  </a:cubicBez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20" name="Freeform 95"/>
            <p:cNvSpPr>
              <a:spLocks noEditPoints="1"/>
            </p:cNvSpPr>
            <p:nvPr/>
          </p:nvSpPr>
          <p:spPr bwMode="auto">
            <a:xfrm>
              <a:off x="8591550" y="4000501"/>
              <a:ext cx="187325" cy="196850"/>
            </a:xfrm>
            <a:custGeom>
              <a:avLst/>
              <a:gdLst>
                <a:gd name="T0" fmla="*/ 0 w 20"/>
                <a:gd name="T1" fmla="*/ 21 h 21"/>
                <a:gd name="T2" fmla="*/ 0 w 20"/>
                <a:gd name="T3" fmla="*/ 20 h 21"/>
                <a:gd name="T4" fmla="*/ 3 w 20"/>
                <a:gd name="T5" fmla="*/ 17 h 21"/>
                <a:gd name="T6" fmla="*/ 10 w 20"/>
                <a:gd name="T7" fmla="*/ 0 h 21"/>
                <a:gd name="T8" fmla="*/ 11 w 20"/>
                <a:gd name="T9" fmla="*/ 0 h 21"/>
                <a:gd name="T10" fmla="*/ 18 w 20"/>
                <a:gd name="T11" fmla="*/ 19 h 21"/>
                <a:gd name="T12" fmla="*/ 20 w 20"/>
                <a:gd name="T13" fmla="*/ 20 h 21"/>
                <a:gd name="T14" fmla="*/ 20 w 20"/>
                <a:gd name="T15" fmla="*/ 21 h 21"/>
                <a:gd name="T16" fmla="*/ 12 w 20"/>
                <a:gd name="T17" fmla="*/ 21 h 21"/>
                <a:gd name="T18" fmla="*/ 12 w 20"/>
                <a:gd name="T19" fmla="*/ 20 h 21"/>
                <a:gd name="T20" fmla="*/ 13 w 20"/>
                <a:gd name="T21" fmla="*/ 20 h 21"/>
                <a:gd name="T22" fmla="*/ 15 w 20"/>
                <a:gd name="T23" fmla="*/ 19 h 21"/>
                <a:gd name="T24" fmla="*/ 14 w 20"/>
                <a:gd name="T25" fmla="*/ 16 h 21"/>
                <a:gd name="T26" fmla="*/ 13 w 20"/>
                <a:gd name="T27" fmla="*/ 14 h 21"/>
                <a:gd name="T28" fmla="*/ 6 w 20"/>
                <a:gd name="T29" fmla="*/ 14 h 21"/>
                <a:gd name="T30" fmla="*/ 5 w 20"/>
                <a:gd name="T31" fmla="*/ 16 h 21"/>
                <a:gd name="T32" fmla="*/ 4 w 20"/>
                <a:gd name="T33" fmla="*/ 19 h 21"/>
                <a:gd name="T34" fmla="*/ 7 w 20"/>
                <a:gd name="T35" fmla="*/ 20 h 21"/>
                <a:gd name="T36" fmla="*/ 7 w 20"/>
                <a:gd name="T37" fmla="*/ 21 h 21"/>
                <a:gd name="T38" fmla="*/ 0 w 20"/>
                <a:gd name="T39" fmla="*/ 21 h 21"/>
                <a:gd name="T40" fmla="*/ 10 w 20"/>
                <a:gd name="T41" fmla="*/ 6 h 21"/>
                <a:gd name="T42" fmla="*/ 9 w 20"/>
                <a:gd name="T43" fmla="*/ 6 h 21"/>
                <a:gd name="T44" fmla="*/ 7 w 20"/>
                <a:gd name="T45" fmla="*/ 12 h 21"/>
                <a:gd name="T46" fmla="*/ 12 w 20"/>
                <a:gd name="T47" fmla="*/ 13 h 21"/>
                <a:gd name="T48" fmla="*/ 10 w 20"/>
                <a:gd name="T4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21">
                  <a:moveTo>
                    <a:pt x="0" y="21"/>
                  </a:moveTo>
                  <a:cubicBezTo>
                    <a:pt x="0" y="20"/>
                    <a:pt x="0" y="20"/>
                    <a:pt x="0" y="20"/>
                  </a:cubicBezTo>
                  <a:cubicBezTo>
                    <a:pt x="1" y="20"/>
                    <a:pt x="2" y="19"/>
                    <a:pt x="3" y="17"/>
                  </a:cubicBezTo>
                  <a:cubicBezTo>
                    <a:pt x="10" y="0"/>
                    <a:pt x="10" y="0"/>
                    <a:pt x="10" y="0"/>
                  </a:cubicBezTo>
                  <a:cubicBezTo>
                    <a:pt x="10" y="0"/>
                    <a:pt x="11" y="0"/>
                    <a:pt x="11" y="0"/>
                  </a:cubicBezTo>
                  <a:cubicBezTo>
                    <a:pt x="12" y="3"/>
                    <a:pt x="17" y="17"/>
                    <a:pt x="18" y="19"/>
                  </a:cubicBezTo>
                  <a:cubicBezTo>
                    <a:pt x="19" y="20"/>
                    <a:pt x="20" y="20"/>
                    <a:pt x="20" y="20"/>
                  </a:cubicBezTo>
                  <a:cubicBezTo>
                    <a:pt x="20" y="21"/>
                    <a:pt x="20" y="21"/>
                    <a:pt x="20" y="21"/>
                  </a:cubicBezTo>
                  <a:cubicBezTo>
                    <a:pt x="12" y="21"/>
                    <a:pt x="12" y="21"/>
                    <a:pt x="12" y="21"/>
                  </a:cubicBezTo>
                  <a:cubicBezTo>
                    <a:pt x="12" y="20"/>
                    <a:pt x="12" y="20"/>
                    <a:pt x="12" y="20"/>
                  </a:cubicBezTo>
                  <a:cubicBezTo>
                    <a:pt x="13" y="20"/>
                    <a:pt x="13" y="20"/>
                    <a:pt x="13" y="20"/>
                  </a:cubicBezTo>
                  <a:cubicBezTo>
                    <a:pt x="14" y="20"/>
                    <a:pt x="15" y="20"/>
                    <a:pt x="15" y="19"/>
                  </a:cubicBezTo>
                  <a:cubicBezTo>
                    <a:pt x="15" y="18"/>
                    <a:pt x="14" y="18"/>
                    <a:pt x="14" y="16"/>
                  </a:cubicBezTo>
                  <a:cubicBezTo>
                    <a:pt x="13" y="14"/>
                    <a:pt x="13" y="14"/>
                    <a:pt x="13" y="14"/>
                  </a:cubicBezTo>
                  <a:cubicBezTo>
                    <a:pt x="12" y="14"/>
                    <a:pt x="7" y="14"/>
                    <a:pt x="6" y="14"/>
                  </a:cubicBezTo>
                  <a:cubicBezTo>
                    <a:pt x="5" y="16"/>
                    <a:pt x="5" y="16"/>
                    <a:pt x="5" y="16"/>
                  </a:cubicBezTo>
                  <a:cubicBezTo>
                    <a:pt x="5" y="17"/>
                    <a:pt x="4" y="18"/>
                    <a:pt x="4" y="19"/>
                  </a:cubicBezTo>
                  <a:cubicBezTo>
                    <a:pt x="4" y="20"/>
                    <a:pt x="5" y="20"/>
                    <a:pt x="7" y="20"/>
                  </a:cubicBezTo>
                  <a:cubicBezTo>
                    <a:pt x="7" y="21"/>
                    <a:pt x="7" y="21"/>
                    <a:pt x="7" y="21"/>
                  </a:cubicBezTo>
                  <a:lnTo>
                    <a:pt x="0" y="21"/>
                  </a:lnTo>
                  <a:close/>
                  <a:moveTo>
                    <a:pt x="10" y="6"/>
                  </a:moveTo>
                  <a:cubicBezTo>
                    <a:pt x="9" y="6"/>
                    <a:pt x="9" y="6"/>
                    <a:pt x="9" y="6"/>
                  </a:cubicBezTo>
                  <a:cubicBezTo>
                    <a:pt x="9" y="8"/>
                    <a:pt x="7" y="10"/>
                    <a:pt x="7" y="12"/>
                  </a:cubicBezTo>
                  <a:cubicBezTo>
                    <a:pt x="12" y="13"/>
                    <a:pt x="12" y="13"/>
                    <a:pt x="12" y="13"/>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21" name="Freeform 96"/>
            <p:cNvSpPr>
              <a:spLocks/>
            </p:cNvSpPr>
            <p:nvPr/>
          </p:nvSpPr>
          <p:spPr bwMode="auto">
            <a:xfrm>
              <a:off x="4978400" y="3316288"/>
              <a:ext cx="1900238" cy="74613"/>
            </a:xfrm>
            <a:custGeom>
              <a:avLst/>
              <a:gdLst>
                <a:gd name="T0" fmla="*/ 203 w 203"/>
                <a:gd name="T1" fmla="*/ 0 h 8"/>
                <a:gd name="T2" fmla="*/ 0 w 203"/>
                <a:gd name="T3" fmla="*/ 4 h 8"/>
                <a:gd name="T4" fmla="*/ 203 w 203"/>
                <a:gd name="T5" fmla="*/ 8 h 8"/>
                <a:gd name="T6" fmla="*/ 203 w 203"/>
                <a:gd name="T7" fmla="*/ 0 h 8"/>
              </a:gdLst>
              <a:ahLst/>
              <a:cxnLst>
                <a:cxn ang="0">
                  <a:pos x="T0" y="T1"/>
                </a:cxn>
                <a:cxn ang="0">
                  <a:pos x="T2" y="T3"/>
                </a:cxn>
                <a:cxn ang="0">
                  <a:pos x="T4" y="T5"/>
                </a:cxn>
                <a:cxn ang="0">
                  <a:pos x="T6" y="T7"/>
                </a:cxn>
              </a:cxnLst>
              <a:rect l="0" t="0" r="r" b="b"/>
              <a:pathLst>
                <a:path w="203" h="8">
                  <a:moveTo>
                    <a:pt x="203" y="0"/>
                  </a:moveTo>
                  <a:cubicBezTo>
                    <a:pt x="90" y="0"/>
                    <a:pt x="0" y="2"/>
                    <a:pt x="0" y="4"/>
                  </a:cubicBezTo>
                  <a:cubicBezTo>
                    <a:pt x="0" y="6"/>
                    <a:pt x="90" y="8"/>
                    <a:pt x="203" y="8"/>
                  </a:cubicBezTo>
                  <a:lnTo>
                    <a:pt x="2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22" name="Freeform 97"/>
            <p:cNvSpPr>
              <a:spLocks/>
            </p:cNvSpPr>
            <p:nvPr/>
          </p:nvSpPr>
          <p:spPr bwMode="auto">
            <a:xfrm>
              <a:off x="7207250" y="3316288"/>
              <a:ext cx="1898650" cy="74613"/>
            </a:xfrm>
            <a:custGeom>
              <a:avLst/>
              <a:gdLst>
                <a:gd name="T0" fmla="*/ 0 w 203"/>
                <a:gd name="T1" fmla="*/ 0 h 8"/>
                <a:gd name="T2" fmla="*/ 0 w 203"/>
                <a:gd name="T3" fmla="*/ 8 h 8"/>
                <a:gd name="T4" fmla="*/ 203 w 203"/>
                <a:gd name="T5" fmla="*/ 4 h 8"/>
                <a:gd name="T6" fmla="*/ 0 w 203"/>
                <a:gd name="T7" fmla="*/ 0 h 8"/>
              </a:gdLst>
              <a:ahLst/>
              <a:cxnLst>
                <a:cxn ang="0">
                  <a:pos x="T0" y="T1"/>
                </a:cxn>
                <a:cxn ang="0">
                  <a:pos x="T2" y="T3"/>
                </a:cxn>
                <a:cxn ang="0">
                  <a:pos x="T4" y="T5"/>
                </a:cxn>
                <a:cxn ang="0">
                  <a:pos x="T6" y="T7"/>
                </a:cxn>
              </a:cxnLst>
              <a:rect l="0" t="0" r="r" b="b"/>
              <a:pathLst>
                <a:path w="203" h="8">
                  <a:moveTo>
                    <a:pt x="0" y="0"/>
                  </a:moveTo>
                  <a:cubicBezTo>
                    <a:pt x="0" y="8"/>
                    <a:pt x="0" y="8"/>
                    <a:pt x="0" y="8"/>
                  </a:cubicBezTo>
                  <a:cubicBezTo>
                    <a:pt x="113" y="8"/>
                    <a:pt x="203" y="6"/>
                    <a:pt x="203" y="4"/>
                  </a:cubicBezTo>
                  <a:cubicBezTo>
                    <a:pt x="203" y="2"/>
                    <a:pt x="113"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9" name="Agrupar 4"/>
          <p:cNvGrpSpPr/>
          <p:nvPr/>
        </p:nvGrpSpPr>
        <p:grpSpPr>
          <a:xfrm>
            <a:off x="6019419" y="3307737"/>
            <a:ext cx="1228709" cy="313062"/>
            <a:chOff x="4951413" y="684213"/>
            <a:chExt cx="4154487" cy="1030288"/>
          </a:xfrm>
          <a:solidFill>
            <a:schemeClr val="bg1">
              <a:lumMod val="50000"/>
            </a:schemeClr>
          </a:solidFill>
        </p:grpSpPr>
        <p:sp>
          <p:nvSpPr>
            <p:cNvPr id="270" name="Freeform 9"/>
            <p:cNvSpPr>
              <a:spLocks/>
            </p:cNvSpPr>
            <p:nvPr/>
          </p:nvSpPr>
          <p:spPr bwMode="auto">
            <a:xfrm>
              <a:off x="4987925" y="1423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71" name="Freeform 10"/>
            <p:cNvSpPr>
              <a:spLocks/>
            </p:cNvSpPr>
            <p:nvPr/>
          </p:nvSpPr>
          <p:spPr bwMode="auto">
            <a:xfrm>
              <a:off x="5006975" y="900113"/>
              <a:ext cx="692150" cy="785813"/>
            </a:xfrm>
            <a:custGeom>
              <a:avLst/>
              <a:gdLst>
                <a:gd name="T0" fmla="*/ 74 w 74"/>
                <a:gd name="T1" fmla="*/ 37 h 84"/>
                <a:gd name="T2" fmla="*/ 52 w 74"/>
                <a:gd name="T3" fmla="*/ 66 h 84"/>
                <a:gd name="T4" fmla="*/ 38 w 74"/>
                <a:gd name="T5" fmla="*/ 64 h 84"/>
                <a:gd name="T6" fmla="*/ 42 w 74"/>
                <a:gd name="T7" fmla="*/ 53 h 84"/>
                <a:gd name="T8" fmla="*/ 53 w 74"/>
                <a:gd name="T9" fmla="*/ 44 h 84"/>
                <a:gd name="T10" fmla="*/ 65 w 74"/>
                <a:gd name="T11" fmla="*/ 23 h 84"/>
                <a:gd name="T12" fmla="*/ 56 w 74"/>
                <a:gd name="T13" fmla="*/ 0 h 84"/>
                <a:gd name="T14" fmla="*/ 54 w 74"/>
                <a:gd name="T15" fmla="*/ 13 h 84"/>
                <a:gd name="T16" fmla="*/ 25 w 74"/>
                <a:gd name="T17" fmla="*/ 42 h 84"/>
                <a:gd name="T18" fmla="*/ 3 w 74"/>
                <a:gd name="T19" fmla="*/ 67 h 84"/>
                <a:gd name="T20" fmla="*/ 34 w 74"/>
                <a:gd name="T21" fmla="*/ 84 h 84"/>
                <a:gd name="T22" fmla="*/ 73 w 74"/>
                <a:gd name="T23" fmla="*/ 46 h 84"/>
                <a:gd name="T24" fmla="*/ 74 w 74"/>
                <a:gd name="T25"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84">
                  <a:moveTo>
                    <a:pt x="74" y="37"/>
                  </a:moveTo>
                  <a:cubicBezTo>
                    <a:pt x="70" y="60"/>
                    <a:pt x="52" y="66"/>
                    <a:pt x="52" y="66"/>
                  </a:cubicBezTo>
                  <a:cubicBezTo>
                    <a:pt x="43" y="70"/>
                    <a:pt x="38" y="64"/>
                    <a:pt x="38" y="64"/>
                  </a:cubicBezTo>
                  <a:cubicBezTo>
                    <a:pt x="33" y="58"/>
                    <a:pt x="42" y="53"/>
                    <a:pt x="42" y="53"/>
                  </a:cubicBezTo>
                  <a:cubicBezTo>
                    <a:pt x="48" y="49"/>
                    <a:pt x="53" y="44"/>
                    <a:pt x="53" y="44"/>
                  </a:cubicBezTo>
                  <a:cubicBezTo>
                    <a:pt x="61" y="37"/>
                    <a:pt x="64" y="30"/>
                    <a:pt x="65" y="23"/>
                  </a:cubicBezTo>
                  <a:cubicBezTo>
                    <a:pt x="66" y="10"/>
                    <a:pt x="56" y="0"/>
                    <a:pt x="56" y="0"/>
                  </a:cubicBezTo>
                  <a:cubicBezTo>
                    <a:pt x="56" y="5"/>
                    <a:pt x="55" y="9"/>
                    <a:pt x="54" y="13"/>
                  </a:cubicBezTo>
                  <a:cubicBezTo>
                    <a:pt x="47" y="31"/>
                    <a:pt x="25" y="42"/>
                    <a:pt x="25" y="42"/>
                  </a:cubicBezTo>
                  <a:cubicBezTo>
                    <a:pt x="0" y="58"/>
                    <a:pt x="3" y="67"/>
                    <a:pt x="3" y="67"/>
                  </a:cubicBezTo>
                  <a:cubicBezTo>
                    <a:pt x="10" y="77"/>
                    <a:pt x="21" y="84"/>
                    <a:pt x="34" y="84"/>
                  </a:cubicBezTo>
                  <a:cubicBezTo>
                    <a:pt x="56" y="84"/>
                    <a:pt x="71" y="66"/>
                    <a:pt x="73" y="46"/>
                  </a:cubicBezTo>
                  <a:cubicBezTo>
                    <a:pt x="73" y="45"/>
                    <a:pt x="74" y="38"/>
                    <a:pt x="7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72" name="Freeform 11"/>
            <p:cNvSpPr>
              <a:spLocks/>
            </p:cNvSpPr>
            <p:nvPr/>
          </p:nvSpPr>
          <p:spPr bwMode="auto">
            <a:xfrm>
              <a:off x="4951413" y="777876"/>
              <a:ext cx="552450" cy="646113"/>
            </a:xfrm>
            <a:custGeom>
              <a:avLst/>
              <a:gdLst>
                <a:gd name="T0" fmla="*/ 50 w 59"/>
                <a:gd name="T1" fmla="*/ 0 h 69"/>
                <a:gd name="T2" fmla="*/ 37 w 59"/>
                <a:gd name="T3" fmla="*/ 21 h 69"/>
                <a:gd name="T4" fmla="*/ 19 w 59"/>
                <a:gd name="T5" fmla="*/ 32 h 69"/>
                <a:gd name="T6" fmla="*/ 15 w 59"/>
                <a:gd name="T7" fmla="*/ 35 h 69"/>
                <a:gd name="T8" fmla="*/ 4 w 59"/>
                <a:gd name="T9" fmla="*/ 69 h 69"/>
                <a:gd name="T10" fmla="*/ 4 w 59"/>
                <a:gd name="T11" fmla="*/ 69 h 69"/>
                <a:gd name="T12" fmla="*/ 22 w 59"/>
                <a:gd name="T13" fmla="*/ 46 h 69"/>
                <a:gd name="T14" fmla="*/ 36 w 59"/>
                <a:gd name="T15" fmla="*/ 38 h 69"/>
                <a:gd name="T16" fmla="*/ 49 w 59"/>
                <a:gd name="T17" fmla="*/ 24 h 69"/>
                <a:gd name="T18" fmla="*/ 50 w 59"/>
                <a:gd name="T19" fmla="*/ 22 h 69"/>
                <a:gd name="T20" fmla="*/ 50 w 59"/>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9">
                  <a:moveTo>
                    <a:pt x="50" y="0"/>
                  </a:moveTo>
                  <a:cubicBezTo>
                    <a:pt x="52" y="10"/>
                    <a:pt x="37" y="21"/>
                    <a:pt x="37" y="21"/>
                  </a:cubicBezTo>
                  <a:cubicBezTo>
                    <a:pt x="29" y="27"/>
                    <a:pt x="23" y="31"/>
                    <a:pt x="19" y="32"/>
                  </a:cubicBezTo>
                  <a:cubicBezTo>
                    <a:pt x="18" y="33"/>
                    <a:pt x="16" y="34"/>
                    <a:pt x="15" y="35"/>
                  </a:cubicBezTo>
                  <a:cubicBezTo>
                    <a:pt x="0" y="49"/>
                    <a:pt x="3" y="68"/>
                    <a:pt x="4" y="69"/>
                  </a:cubicBezTo>
                  <a:cubicBezTo>
                    <a:pt x="4" y="69"/>
                    <a:pt x="4" y="69"/>
                    <a:pt x="4" y="69"/>
                  </a:cubicBezTo>
                  <a:cubicBezTo>
                    <a:pt x="6" y="57"/>
                    <a:pt x="22" y="46"/>
                    <a:pt x="22" y="46"/>
                  </a:cubicBezTo>
                  <a:cubicBezTo>
                    <a:pt x="28" y="43"/>
                    <a:pt x="33" y="40"/>
                    <a:pt x="36" y="38"/>
                  </a:cubicBezTo>
                  <a:cubicBezTo>
                    <a:pt x="41" y="34"/>
                    <a:pt x="46" y="29"/>
                    <a:pt x="49" y="24"/>
                  </a:cubicBezTo>
                  <a:cubicBezTo>
                    <a:pt x="50" y="23"/>
                    <a:pt x="50" y="23"/>
                    <a:pt x="50" y="22"/>
                  </a:cubicBezTo>
                  <a:cubicBezTo>
                    <a:pt x="59" y="8"/>
                    <a:pt x="50"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73" name="Freeform 12"/>
            <p:cNvSpPr>
              <a:spLocks/>
            </p:cNvSpPr>
            <p:nvPr/>
          </p:nvSpPr>
          <p:spPr bwMode="auto">
            <a:xfrm>
              <a:off x="5148263" y="684213"/>
              <a:ext cx="261938" cy="290513"/>
            </a:xfrm>
            <a:custGeom>
              <a:avLst/>
              <a:gdLst>
                <a:gd name="T0" fmla="*/ 0 w 28"/>
                <a:gd name="T1" fmla="*/ 31 h 31"/>
                <a:gd name="T2" fmla="*/ 10 w 28"/>
                <a:gd name="T3" fmla="*/ 12 h 31"/>
                <a:gd name="T4" fmla="*/ 16 w 28"/>
                <a:gd name="T5" fmla="*/ 0 h 31"/>
                <a:gd name="T6" fmla="*/ 18 w 28"/>
                <a:gd name="T7" fmla="*/ 18 h 31"/>
                <a:gd name="T8" fmla="*/ 0 w 28"/>
                <a:gd name="T9" fmla="*/ 31 h 31"/>
              </a:gdLst>
              <a:ahLst/>
              <a:cxnLst>
                <a:cxn ang="0">
                  <a:pos x="T0" y="T1"/>
                </a:cxn>
                <a:cxn ang="0">
                  <a:pos x="T2" y="T3"/>
                </a:cxn>
                <a:cxn ang="0">
                  <a:pos x="T4" y="T5"/>
                </a:cxn>
                <a:cxn ang="0">
                  <a:pos x="T6" y="T7"/>
                </a:cxn>
                <a:cxn ang="0">
                  <a:pos x="T8" y="T9"/>
                </a:cxn>
              </a:cxnLst>
              <a:rect l="0" t="0" r="r" b="b"/>
              <a:pathLst>
                <a:path w="28" h="31">
                  <a:moveTo>
                    <a:pt x="0" y="31"/>
                  </a:moveTo>
                  <a:cubicBezTo>
                    <a:pt x="0" y="31"/>
                    <a:pt x="3" y="18"/>
                    <a:pt x="10" y="12"/>
                  </a:cubicBezTo>
                  <a:cubicBezTo>
                    <a:pt x="10" y="12"/>
                    <a:pt x="18" y="5"/>
                    <a:pt x="16" y="0"/>
                  </a:cubicBezTo>
                  <a:cubicBezTo>
                    <a:pt x="16" y="0"/>
                    <a:pt x="28" y="7"/>
                    <a:pt x="18" y="18"/>
                  </a:cubicBezTo>
                  <a:cubicBezTo>
                    <a:pt x="18" y="18"/>
                    <a:pt x="10" y="26"/>
                    <a:pt x="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78" name="Freeform 13"/>
            <p:cNvSpPr>
              <a:spLocks/>
            </p:cNvSpPr>
            <p:nvPr/>
          </p:nvSpPr>
          <p:spPr bwMode="auto">
            <a:xfrm>
              <a:off x="5886450" y="890588"/>
              <a:ext cx="412750" cy="468313"/>
            </a:xfrm>
            <a:custGeom>
              <a:avLst/>
              <a:gdLst>
                <a:gd name="T0" fmla="*/ 26 w 44"/>
                <a:gd name="T1" fmla="*/ 50 h 50"/>
                <a:gd name="T2" fmla="*/ 0 w 44"/>
                <a:gd name="T3" fmla="*/ 25 h 50"/>
                <a:gd name="T4" fmla="*/ 27 w 44"/>
                <a:gd name="T5" fmla="*/ 0 h 50"/>
                <a:gd name="T6" fmla="*/ 43 w 44"/>
                <a:gd name="T7" fmla="*/ 2 h 50"/>
                <a:gd name="T8" fmla="*/ 44 w 44"/>
                <a:gd name="T9" fmla="*/ 6 h 50"/>
                <a:gd name="T10" fmla="*/ 43 w 44"/>
                <a:gd name="T11" fmla="*/ 17 h 50"/>
                <a:gd name="T12" fmla="*/ 41 w 44"/>
                <a:gd name="T13" fmla="*/ 17 h 50"/>
                <a:gd name="T14" fmla="*/ 27 w 44"/>
                <a:gd name="T15" fmla="*/ 3 h 50"/>
                <a:gd name="T16" fmla="*/ 8 w 44"/>
                <a:gd name="T17" fmla="*/ 25 h 50"/>
                <a:gd name="T18" fmla="*/ 27 w 44"/>
                <a:gd name="T19" fmla="*/ 46 h 50"/>
                <a:gd name="T20" fmla="*/ 41 w 44"/>
                <a:gd name="T21" fmla="*/ 36 h 50"/>
                <a:gd name="T22" fmla="*/ 43 w 44"/>
                <a:gd name="T23" fmla="*/ 36 h 50"/>
                <a:gd name="T24" fmla="*/ 41 w 44"/>
                <a:gd name="T25" fmla="*/ 46 h 50"/>
                <a:gd name="T26" fmla="*/ 26 w 44"/>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0">
                  <a:moveTo>
                    <a:pt x="26" y="50"/>
                  </a:moveTo>
                  <a:cubicBezTo>
                    <a:pt x="12" y="50"/>
                    <a:pt x="0" y="42"/>
                    <a:pt x="0" y="25"/>
                  </a:cubicBezTo>
                  <a:cubicBezTo>
                    <a:pt x="0" y="10"/>
                    <a:pt x="10" y="0"/>
                    <a:pt x="27" y="0"/>
                  </a:cubicBezTo>
                  <a:cubicBezTo>
                    <a:pt x="33" y="0"/>
                    <a:pt x="40" y="2"/>
                    <a:pt x="43" y="2"/>
                  </a:cubicBezTo>
                  <a:cubicBezTo>
                    <a:pt x="43" y="3"/>
                    <a:pt x="44" y="5"/>
                    <a:pt x="44" y="6"/>
                  </a:cubicBezTo>
                  <a:cubicBezTo>
                    <a:pt x="44" y="10"/>
                    <a:pt x="43" y="16"/>
                    <a:pt x="43" y="17"/>
                  </a:cubicBezTo>
                  <a:cubicBezTo>
                    <a:pt x="41" y="17"/>
                    <a:pt x="41" y="17"/>
                    <a:pt x="41" y="17"/>
                  </a:cubicBezTo>
                  <a:cubicBezTo>
                    <a:pt x="41" y="7"/>
                    <a:pt x="35" y="3"/>
                    <a:pt x="27" y="3"/>
                  </a:cubicBezTo>
                  <a:cubicBezTo>
                    <a:pt x="15" y="3"/>
                    <a:pt x="8" y="12"/>
                    <a:pt x="8" y="25"/>
                  </a:cubicBezTo>
                  <a:cubicBezTo>
                    <a:pt x="8" y="38"/>
                    <a:pt x="16" y="46"/>
                    <a:pt x="27" y="46"/>
                  </a:cubicBezTo>
                  <a:cubicBezTo>
                    <a:pt x="36" y="46"/>
                    <a:pt x="40" y="41"/>
                    <a:pt x="41" y="36"/>
                  </a:cubicBezTo>
                  <a:cubicBezTo>
                    <a:pt x="43" y="36"/>
                    <a:pt x="43" y="36"/>
                    <a:pt x="43" y="36"/>
                  </a:cubicBezTo>
                  <a:cubicBezTo>
                    <a:pt x="43" y="38"/>
                    <a:pt x="42" y="44"/>
                    <a:pt x="41" y="46"/>
                  </a:cubicBezTo>
                  <a:cubicBezTo>
                    <a:pt x="38" y="49"/>
                    <a:pt x="32" y="50"/>
                    <a:pt x="2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0" name="Freeform 14"/>
            <p:cNvSpPr>
              <a:spLocks/>
            </p:cNvSpPr>
            <p:nvPr/>
          </p:nvSpPr>
          <p:spPr bwMode="auto">
            <a:xfrm>
              <a:off x="6373813" y="900113"/>
              <a:ext cx="307975" cy="449263"/>
            </a:xfrm>
            <a:custGeom>
              <a:avLst/>
              <a:gdLst>
                <a:gd name="T0" fmla="*/ 0 w 33"/>
                <a:gd name="T1" fmla="*/ 48 h 48"/>
                <a:gd name="T2" fmla="*/ 0 w 33"/>
                <a:gd name="T3" fmla="*/ 46 h 48"/>
                <a:gd name="T4" fmla="*/ 3 w 33"/>
                <a:gd name="T5" fmla="*/ 46 h 48"/>
                <a:gd name="T6" fmla="*/ 6 w 33"/>
                <a:gd name="T7" fmla="*/ 35 h 48"/>
                <a:gd name="T8" fmla="*/ 6 w 33"/>
                <a:gd name="T9" fmla="*/ 13 h 48"/>
                <a:gd name="T10" fmla="*/ 3 w 33"/>
                <a:gd name="T11" fmla="*/ 2 h 48"/>
                <a:gd name="T12" fmla="*/ 0 w 33"/>
                <a:gd name="T13" fmla="*/ 2 h 48"/>
                <a:gd name="T14" fmla="*/ 0 w 33"/>
                <a:gd name="T15" fmla="*/ 0 h 48"/>
                <a:gd name="T16" fmla="*/ 31 w 33"/>
                <a:gd name="T17" fmla="*/ 0 h 48"/>
                <a:gd name="T18" fmla="*/ 31 w 33"/>
                <a:gd name="T19" fmla="*/ 3 h 48"/>
                <a:gd name="T20" fmla="*/ 30 w 33"/>
                <a:gd name="T21" fmla="*/ 12 h 48"/>
                <a:gd name="T22" fmla="*/ 29 w 33"/>
                <a:gd name="T23" fmla="*/ 12 h 48"/>
                <a:gd name="T24" fmla="*/ 21 w 33"/>
                <a:gd name="T25" fmla="*/ 3 h 48"/>
                <a:gd name="T26" fmla="*/ 14 w 33"/>
                <a:gd name="T27" fmla="*/ 4 h 48"/>
                <a:gd name="T28" fmla="*/ 14 w 33"/>
                <a:gd name="T29" fmla="*/ 22 h 48"/>
                <a:gd name="T30" fmla="*/ 17 w 33"/>
                <a:gd name="T31" fmla="*/ 22 h 48"/>
                <a:gd name="T32" fmla="*/ 26 w 33"/>
                <a:gd name="T33" fmla="*/ 18 h 48"/>
                <a:gd name="T34" fmla="*/ 27 w 33"/>
                <a:gd name="T35" fmla="*/ 18 h 48"/>
                <a:gd name="T36" fmla="*/ 27 w 33"/>
                <a:gd name="T37" fmla="*/ 31 h 48"/>
                <a:gd name="T38" fmla="*/ 25 w 33"/>
                <a:gd name="T39" fmla="*/ 31 h 48"/>
                <a:gd name="T40" fmla="*/ 25 w 33"/>
                <a:gd name="T41" fmla="*/ 29 h 48"/>
                <a:gd name="T42" fmla="*/ 17 w 33"/>
                <a:gd name="T43" fmla="*/ 25 h 48"/>
                <a:gd name="T44" fmla="*/ 14 w 33"/>
                <a:gd name="T45" fmla="*/ 25 h 48"/>
                <a:gd name="T46" fmla="*/ 14 w 33"/>
                <a:gd name="T47" fmla="*/ 34 h 48"/>
                <a:gd name="T48" fmla="*/ 19 w 33"/>
                <a:gd name="T49" fmla="*/ 45 h 48"/>
                <a:gd name="T50" fmla="*/ 22 w 33"/>
                <a:gd name="T51" fmla="*/ 45 h 48"/>
                <a:gd name="T52" fmla="*/ 32 w 33"/>
                <a:gd name="T53" fmla="*/ 37 h 48"/>
                <a:gd name="T54" fmla="*/ 33 w 33"/>
                <a:gd name="T55" fmla="*/ 37 h 48"/>
                <a:gd name="T56" fmla="*/ 32 w 33"/>
                <a:gd name="T57" fmla="*/ 48 h 48"/>
                <a:gd name="T58" fmla="*/ 0 w 33"/>
                <a:gd name="T5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48">
                  <a:moveTo>
                    <a:pt x="0" y="48"/>
                  </a:moveTo>
                  <a:cubicBezTo>
                    <a:pt x="0" y="46"/>
                    <a:pt x="0" y="46"/>
                    <a:pt x="0" y="46"/>
                  </a:cubicBezTo>
                  <a:cubicBezTo>
                    <a:pt x="3" y="46"/>
                    <a:pt x="3" y="46"/>
                    <a:pt x="3" y="46"/>
                  </a:cubicBezTo>
                  <a:cubicBezTo>
                    <a:pt x="6" y="46"/>
                    <a:pt x="6" y="44"/>
                    <a:pt x="6" y="35"/>
                  </a:cubicBezTo>
                  <a:cubicBezTo>
                    <a:pt x="6" y="13"/>
                    <a:pt x="6" y="13"/>
                    <a:pt x="6" y="13"/>
                  </a:cubicBezTo>
                  <a:cubicBezTo>
                    <a:pt x="6" y="4"/>
                    <a:pt x="6" y="2"/>
                    <a:pt x="3" y="2"/>
                  </a:cubicBezTo>
                  <a:cubicBezTo>
                    <a:pt x="0" y="2"/>
                    <a:pt x="0" y="2"/>
                    <a:pt x="0" y="2"/>
                  </a:cubicBezTo>
                  <a:cubicBezTo>
                    <a:pt x="0" y="0"/>
                    <a:pt x="0" y="0"/>
                    <a:pt x="0" y="0"/>
                  </a:cubicBezTo>
                  <a:cubicBezTo>
                    <a:pt x="31" y="0"/>
                    <a:pt x="31" y="0"/>
                    <a:pt x="31" y="0"/>
                  </a:cubicBezTo>
                  <a:cubicBezTo>
                    <a:pt x="31" y="1"/>
                    <a:pt x="31" y="2"/>
                    <a:pt x="31" y="3"/>
                  </a:cubicBezTo>
                  <a:cubicBezTo>
                    <a:pt x="31" y="6"/>
                    <a:pt x="31" y="9"/>
                    <a:pt x="30" y="12"/>
                  </a:cubicBezTo>
                  <a:cubicBezTo>
                    <a:pt x="29" y="12"/>
                    <a:pt x="29" y="12"/>
                    <a:pt x="29" y="12"/>
                  </a:cubicBezTo>
                  <a:cubicBezTo>
                    <a:pt x="28" y="6"/>
                    <a:pt x="27" y="3"/>
                    <a:pt x="21" y="3"/>
                  </a:cubicBezTo>
                  <a:cubicBezTo>
                    <a:pt x="19" y="3"/>
                    <a:pt x="15" y="4"/>
                    <a:pt x="14" y="4"/>
                  </a:cubicBezTo>
                  <a:cubicBezTo>
                    <a:pt x="14" y="22"/>
                    <a:pt x="14" y="22"/>
                    <a:pt x="14" y="22"/>
                  </a:cubicBezTo>
                  <a:cubicBezTo>
                    <a:pt x="17" y="22"/>
                    <a:pt x="17" y="22"/>
                    <a:pt x="17" y="22"/>
                  </a:cubicBezTo>
                  <a:cubicBezTo>
                    <a:pt x="24" y="22"/>
                    <a:pt x="25" y="22"/>
                    <a:pt x="26" y="18"/>
                  </a:cubicBezTo>
                  <a:cubicBezTo>
                    <a:pt x="27" y="18"/>
                    <a:pt x="27" y="18"/>
                    <a:pt x="27" y="18"/>
                  </a:cubicBezTo>
                  <a:cubicBezTo>
                    <a:pt x="27" y="31"/>
                    <a:pt x="27" y="31"/>
                    <a:pt x="27" y="31"/>
                  </a:cubicBezTo>
                  <a:cubicBezTo>
                    <a:pt x="25" y="31"/>
                    <a:pt x="25" y="31"/>
                    <a:pt x="25" y="31"/>
                  </a:cubicBezTo>
                  <a:cubicBezTo>
                    <a:pt x="25" y="29"/>
                    <a:pt x="25" y="29"/>
                    <a:pt x="25" y="29"/>
                  </a:cubicBezTo>
                  <a:cubicBezTo>
                    <a:pt x="24" y="26"/>
                    <a:pt x="23" y="25"/>
                    <a:pt x="17" y="25"/>
                  </a:cubicBezTo>
                  <a:cubicBezTo>
                    <a:pt x="14" y="25"/>
                    <a:pt x="14" y="25"/>
                    <a:pt x="14" y="25"/>
                  </a:cubicBezTo>
                  <a:cubicBezTo>
                    <a:pt x="14" y="34"/>
                    <a:pt x="14" y="34"/>
                    <a:pt x="14" y="34"/>
                  </a:cubicBezTo>
                  <a:cubicBezTo>
                    <a:pt x="14" y="44"/>
                    <a:pt x="14" y="45"/>
                    <a:pt x="19" y="45"/>
                  </a:cubicBezTo>
                  <a:cubicBezTo>
                    <a:pt x="22" y="45"/>
                    <a:pt x="22" y="45"/>
                    <a:pt x="22" y="45"/>
                  </a:cubicBezTo>
                  <a:cubicBezTo>
                    <a:pt x="28" y="45"/>
                    <a:pt x="30" y="42"/>
                    <a:pt x="32" y="37"/>
                  </a:cubicBezTo>
                  <a:cubicBezTo>
                    <a:pt x="33" y="37"/>
                    <a:pt x="33" y="37"/>
                    <a:pt x="33" y="37"/>
                  </a:cubicBezTo>
                  <a:cubicBezTo>
                    <a:pt x="33" y="40"/>
                    <a:pt x="32" y="45"/>
                    <a:pt x="32" y="48"/>
                  </a:cubicBez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1" name="Freeform 15"/>
            <p:cNvSpPr>
              <a:spLocks/>
            </p:cNvSpPr>
            <p:nvPr/>
          </p:nvSpPr>
          <p:spPr bwMode="auto">
            <a:xfrm>
              <a:off x="6738938" y="900113"/>
              <a:ext cx="504825" cy="458788"/>
            </a:xfrm>
            <a:custGeom>
              <a:avLst/>
              <a:gdLst>
                <a:gd name="T0" fmla="*/ 12 w 54"/>
                <a:gd name="T1" fmla="*/ 9 h 49"/>
                <a:gd name="T2" fmla="*/ 11 w 54"/>
                <a:gd name="T3" fmla="*/ 10 h 49"/>
                <a:gd name="T4" fmla="*/ 12 w 54"/>
                <a:gd name="T5" fmla="*/ 35 h 49"/>
                <a:gd name="T6" fmla="*/ 15 w 54"/>
                <a:gd name="T7" fmla="*/ 46 h 49"/>
                <a:gd name="T8" fmla="*/ 19 w 54"/>
                <a:gd name="T9" fmla="*/ 46 h 49"/>
                <a:gd name="T10" fmla="*/ 19 w 54"/>
                <a:gd name="T11" fmla="*/ 48 h 49"/>
                <a:gd name="T12" fmla="*/ 0 w 54"/>
                <a:gd name="T13" fmla="*/ 48 h 49"/>
                <a:gd name="T14" fmla="*/ 0 w 54"/>
                <a:gd name="T15" fmla="*/ 46 h 49"/>
                <a:gd name="T16" fmla="*/ 4 w 54"/>
                <a:gd name="T17" fmla="*/ 46 h 49"/>
                <a:gd name="T18" fmla="*/ 7 w 54"/>
                <a:gd name="T19" fmla="*/ 35 h 49"/>
                <a:gd name="T20" fmla="*/ 7 w 54"/>
                <a:gd name="T21" fmla="*/ 8 h 49"/>
                <a:gd name="T22" fmla="*/ 2 w 54"/>
                <a:gd name="T23" fmla="*/ 2 h 49"/>
                <a:gd name="T24" fmla="*/ 0 w 54"/>
                <a:gd name="T25" fmla="*/ 2 h 49"/>
                <a:gd name="T26" fmla="*/ 0 w 54"/>
                <a:gd name="T27" fmla="*/ 0 h 49"/>
                <a:gd name="T28" fmla="*/ 12 w 54"/>
                <a:gd name="T29" fmla="*/ 0 h 49"/>
                <a:gd name="T30" fmla="*/ 16 w 54"/>
                <a:gd name="T31" fmla="*/ 3 h 49"/>
                <a:gd name="T32" fmla="*/ 43 w 54"/>
                <a:gd name="T33" fmla="*/ 35 h 49"/>
                <a:gd name="T34" fmla="*/ 44 w 54"/>
                <a:gd name="T35" fmla="*/ 34 h 49"/>
                <a:gd name="T36" fmla="*/ 43 w 54"/>
                <a:gd name="T37" fmla="*/ 12 h 49"/>
                <a:gd name="T38" fmla="*/ 39 w 54"/>
                <a:gd name="T39" fmla="*/ 2 h 49"/>
                <a:gd name="T40" fmla="*/ 36 w 54"/>
                <a:gd name="T41" fmla="*/ 2 h 49"/>
                <a:gd name="T42" fmla="*/ 36 w 54"/>
                <a:gd name="T43" fmla="*/ 0 h 49"/>
                <a:gd name="T44" fmla="*/ 54 w 54"/>
                <a:gd name="T45" fmla="*/ 0 h 49"/>
                <a:gd name="T46" fmla="*/ 54 w 54"/>
                <a:gd name="T47" fmla="*/ 2 h 49"/>
                <a:gd name="T48" fmla="*/ 51 w 54"/>
                <a:gd name="T49" fmla="*/ 2 h 49"/>
                <a:gd name="T50" fmla="*/ 48 w 54"/>
                <a:gd name="T51" fmla="*/ 13 h 49"/>
                <a:gd name="T52" fmla="*/ 48 w 54"/>
                <a:gd name="T53" fmla="*/ 48 h 49"/>
                <a:gd name="T54" fmla="*/ 45 w 54"/>
                <a:gd name="T55" fmla="*/ 49 h 49"/>
                <a:gd name="T56" fmla="*/ 12 w 54"/>
                <a:gd name="T57"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9">
                  <a:moveTo>
                    <a:pt x="12" y="9"/>
                  </a:moveTo>
                  <a:cubicBezTo>
                    <a:pt x="11" y="10"/>
                    <a:pt x="11" y="10"/>
                    <a:pt x="11" y="10"/>
                  </a:cubicBezTo>
                  <a:cubicBezTo>
                    <a:pt x="12" y="35"/>
                    <a:pt x="12" y="35"/>
                    <a:pt x="12" y="35"/>
                  </a:cubicBezTo>
                  <a:cubicBezTo>
                    <a:pt x="12" y="45"/>
                    <a:pt x="12" y="46"/>
                    <a:pt x="15" y="46"/>
                  </a:cubicBezTo>
                  <a:cubicBezTo>
                    <a:pt x="19" y="46"/>
                    <a:pt x="19" y="46"/>
                    <a:pt x="19" y="46"/>
                  </a:cubicBezTo>
                  <a:cubicBezTo>
                    <a:pt x="19" y="48"/>
                    <a:pt x="19" y="48"/>
                    <a:pt x="19" y="48"/>
                  </a:cubicBezTo>
                  <a:cubicBezTo>
                    <a:pt x="0" y="48"/>
                    <a:pt x="0" y="48"/>
                    <a:pt x="0" y="48"/>
                  </a:cubicBezTo>
                  <a:cubicBezTo>
                    <a:pt x="0" y="46"/>
                    <a:pt x="0" y="46"/>
                    <a:pt x="0" y="46"/>
                  </a:cubicBezTo>
                  <a:cubicBezTo>
                    <a:pt x="4" y="46"/>
                    <a:pt x="4" y="46"/>
                    <a:pt x="4" y="46"/>
                  </a:cubicBezTo>
                  <a:cubicBezTo>
                    <a:pt x="7" y="46"/>
                    <a:pt x="7" y="45"/>
                    <a:pt x="7" y="35"/>
                  </a:cubicBezTo>
                  <a:cubicBezTo>
                    <a:pt x="7" y="8"/>
                    <a:pt x="7" y="8"/>
                    <a:pt x="7" y="8"/>
                  </a:cubicBezTo>
                  <a:cubicBezTo>
                    <a:pt x="7" y="4"/>
                    <a:pt x="6" y="2"/>
                    <a:pt x="2" y="2"/>
                  </a:cubicBezTo>
                  <a:cubicBezTo>
                    <a:pt x="0" y="2"/>
                    <a:pt x="0" y="2"/>
                    <a:pt x="0" y="2"/>
                  </a:cubicBezTo>
                  <a:cubicBezTo>
                    <a:pt x="0" y="0"/>
                    <a:pt x="0" y="0"/>
                    <a:pt x="0" y="0"/>
                  </a:cubicBezTo>
                  <a:cubicBezTo>
                    <a:pt x="12" y="0"/>
                    <a:pt x="12" y="0"/>
                    <a:pt x="12" y="0"/>
                  </a:cubicBezTo>
                  <a:cubicBezTo>
                    <a:pt x="13" y="0"/>
                    <a:pt x="14" y="1"/>
                    <a:pt x="16" y="3"/>
                  </a:cubicBezTo>
                  <a:cubicBezTo>
                    <a:pt x="23" y="11"/>
                    <a:pt x="35" y="24"/>
                    <a:pt x="43" y="35"/>
                  </a:cubicBezTo>
                  <a:cubicBezTo>
                    <a:pt x="44" y="34"/>
                    <a:pt x="44" y="34"/>
                    <a:pt x="44" y="34"/>
                  </a:cubicBezTo>
                  <a:cubicBezTo>
                    <a:pt x="43" y="12"/>
                    <a:pt x="43" y="12"/>
                    <a:pt x="43" y="12"/>
                  </a:cubicBezTo>
                  <a:cubicBezTo>
                    <a:pt x="43" y="3"/>
                    <a:pt x="42" y="2"/>
                    <a:pt x="39" y="2"/>
                  </a:cubicBezTo>
                  <a:cubicBezTo>
                    <a:pt x="36" y="2"/>
                    <a:pt x="36" y="2"/>
                    <a:pt x="36" y="2"/>
                  </a:cubicBezTo>
                  <a:cubicBezTo>
                    <a:pt x="36" y="0"/>
                    <a:pt x="36" y="0"/>
                    <a:pt x="36" y="0"/>
                  </a:cubicBezTo>
                  <a:cubicBezTo>
                    <a:pt x="54" y="0"/>
                    <a:pt x="54" y="0"/>
                    <a:pt x="54" y="0"/>
                  </a:cubicBezTo>
                  <a:cubicBezTo>
                    <a:pt x="54" y="2"/>
                    <a:pt x="54" y="2"/>
                    <a:pt x="54" y="2"/>
                  </a:cubicBezTo>
                  <a:cubicBezTo>
                    <a:pt x="51" y="2"/>
                    <a:pt x="51" y="2"/>
                    <a:pt x="51" y="2"/>
                  </a:cubicBezTo>
                  <a:cubicBezTo>
                    <a:pt x="48" y="2"/>
                    <a:pt x="48" y="4"/>
                    <a:pt x="48" y="13"/>
                  </a:cubicBezTo>
                  <a:cubicBezTo>
                    <a:pt x="48" y="48"/>
                    <a:pt x="48" y="48"/>
                    <a:pt x="48" y="48"/>
                  </a:cubicBezTo>
                  <a:cubicBezTo>
                    <a:pt x="47" y="48"/>
                    <a:pt x="46" y="49"/>
                    <a:pt x="45" y="49"/>
                  </a:cubicBezTo>
                  <a:cubicBezTo>
                    <a:pt x="35" y="36"/>
                    <a:pt x="25" y="25"/>
                    <a:pt x="1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2" name="Freeform 16"/>
            <p:cNvSpPr>
              <a:spLocks noEditPoints="1"/>
            </p:cNvSpPr>
            <p:nvPr/>
          </p:nvSpPr>
          <p:spPr bwMode="auto">
            <a:xfrm>
              <a:off x="7253288" y="890588"/>
              <a:ext cx="468313" cy="458788"/>
            </a:xfrm>
            <a:custGeom>
              <a:avLst/>
              <a:gdLst>
                <a:gd name="T0" fmla="*/ 0 w 50"/>
                <a:gd name="T1" fmla="*/ 49 h 49"/>
                <a:gd name="T2" fmla="*/ 0 w 50"/>
                <a:gd name="T3" fmla="*/ 47 h 49"/>
                <a:gd name="T4" fmla="*/ 8 w 50"/>
                <a:gd name="T5" fmla="*/ 41 h 49"/>
                <a:gd name="T6" fmla="*/ 25 w 50"/>
                <a:gd name="T7" fmla="*/ 1 h 49"/>
                <a:gd name="T8" fmla="*/ 27 w 50"/>
                <a:gd name="T9" fmla="*/ 0 h 49"/>
                <a:gd name="T10" fmla="*/ 45 w 50"/>
                <a:gd name="T11" fmla="*/ 44 h 49"/>
                <a:gd name="T12" fmla="*/ 50 w 50"/>
                <a:gd name="T13" fmla="*/ 47 h 49"/>
                <a:gd name="T14" fmla="*/ 50 w 50"/>
                <a:gd name="T15" fmla="*/ 49 h 49"/>
                <a:gd name="T16" fmla="*/ 29 w 50"/>
                <a:gd name="T17" fmla="*/ 49 h 49"/>
                <a:gd name="T18" fmla="*/ 29 w 50"/>
                <a:gd name="T19" fmla="*/ 47 h 49"/>
                <a:gd name="T20" fmla="*/ 32 w 50"/>
                <a:gd name="T21" fmla="*/ 47 h 49"/>
                <a:gd name="T22" fmla="*/ 36 w 50"/>
                <a:gd name="T23" fmla="*/ 45 h 49"/>
                <a:gd name="T24" fmla="*/ 34 w 50"/>
                <a:gd name="T25" fmla="*/ 38 h 49"/>
                <a:gd name="T26" fmla="*/ 32 w 50"/>
                <a:gd name="T27" fmla="*/ 32 h 49"/>
                <a:gd name="T28" fmla="*/ 16 w 50"/>
                <a:gd name="T29" fmla="*/ 32 h 49"/>
                <a:gd name="T30" fmla="*/ 14 w 50"/>
                <a:gd name="T31" fmla="*/ 37 h 49"/>
                <a:gd name="T32" fmla="*/ 12 w 50"/>
                <a:gd name="T33" fmla="*/ 44 h 49"/>
                <a:gd name="T34" fmla="*/ 18 w 50"/>
                <a:gd name="T35" fmla="*/ 47 h 49"/>
                <a:gd name="T36" fmla="*/ 18 w 50"/>
                <a:gd name="T37" fmla="*/ 49 h 49"/>
                <a:gd name="T38" fmla="*/ 0 w 50"/>
                <a:gd name="T39" fmla="*/ 49 h 49"/>
                <a:gd name="T40" fmla="*/ 24 w 50"/>
                <a:gd name="T41" fmla="*/ 13 h 49"/>
                <a:gd name="T42" fmla="*/ 24 w 50"/>
                <a:gd name="T43" fmla="*/ 13 h 49"/>
                <a:gd name="T44" fmla="*/ 17 w 50"/>
                <a:gd name="T45" fmla="*/ 29 h 49"/>
                <a:gd name="T46" fmla="*/ 30 w 50"/>
                <a:gd name="T47" fmla="*/ 29 h 49"/>
                <a:gd name="T48" fmla="*/ 24 w 50"/>
                <a:gd name="T4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9">
                  <a:moveTo>
                    <a:pt x="0" y="49"/>
                  </a:moveTo>
                  <a:cubicBezTo>
                    <a:pt x="0" y="47"/>
                    <a:pt x="0" y="47"/>
                    <a:pt x="0" y="47"/>
                  </a:cubicBezTo>
                  <a:cubicBezTo>
                    <a:pt x="4" y="47"/>
                    <a:pt x="6" y="46"/>
                    <a:pt x="8" y="41"/>
                  </a:cubicBezTo>
                  <a:cubicBezTo>
                    <a:pt x="25" y="1"/>
                    <a:pt x="25" y="1"/>
                    <a:pt x="25" y="1"/>
                  </a:cubicBezTo>
                  <a:cubicBezTo>
                    <a:pt x="26" y="1"/>
                    <a:pt x="26" y="0"/>
                    <a:pt x="27" y="0"/>
                  </a:cubicBezTo>
                  <a:cubicBezTo>
                    <a:pt x="30" y="8"/>
                    <a:pt x="42" y="40"/>
                    <a:pt x="45" y="44"/>
                  </a:cubicBezTo>
                  <a:cubicBezTo>
                    <a:pt x="46" y="47"/>
                    <a:pt x="48" y="47"/>
                    <a:pt x="50" y="47"/>
                  </a:cubicBezTo>
                  <a:cubicBezTo>
                    <a:pt x="50" y="49"/>
                    <a:pt x="50" y="49"/>
                    <a:pt x="50" y="49"/>
                  </a:cubicBezTo>
                  <a:cubicBezTo>
                    <a:pt x="29" y="49"/>
                    <a:pt x="29" y="49"/>
                    <a:pt x="29" y="49"/>
                  </a:cubicBezTo>
                  <a:cubicBezTo>
                    <a:pt x="29" y="47"/>
                    <a:pt x="29" y="47"/>
                    <a:pt x="29" y="47"/>
                  </a:cubicBezTo>
                  <a:cubicBezTo>
                    <a:pt x="32" y="47"/>
                    <a:pt x="32" y="47"/>
                    <a:pt x="32" y="47"/>
                  </a:cubicBezTo>
                  <a:cubicBezTo>
                    <a:pt x="35" y="47"/>
                    <a:pt x="36" y="46"/>
                    <a:pt x="36" y="45"/>
                  </a:cubicBezTo>
                  <a:cubicBezTo>
                    <a:pt x="36" y="43"/>
                    <a:pt x="35" y="41"/>
                    <a:pt x="34" y="38"/>
                  </a:cubicBezTo>
                  <a:cubicBezTo>
                    <a:pt x="32" y="32"/>
                    <a:pt x="32" y="32"/>
                    <a:pt x="32" y="32"/>
                  </a:cubicBezTo>
                  <a:cubicBezTo>
                    <a:pt x="30" y="32"/>
                    <a:pt x="17" y="32"/>
                    <a:pt x="16" y="32"/>
                  </a:cubicBezTo>
                  <a:cubicBezTo>
                    <a:pt x="14" y="37"/>
                    <a:pt x="14" y="37"/>
                    <a:pt x="14" y="37"/>
                  </a:cubicBezTo>
                  <a:cubicBezTo>
                    <a:pt x="13" y="39"/>
                    <a:pt x="12" y="43"/>
                    <a:pt x="12" y="44"/>
                  </a:cubicBezTo>
                  <a:cubicBezTo>
                    <a:pt x="12" y="46"/>
                    <a:pt x="13" y="47"/>
                    <a:pt x="18" y="47"/>
                  </a:cubicBezTo>
                  <a:cubicBezTo>
                    <a:pt x="18" y="49"/>
                    <a:pt x="18" y="49"/>
                    <a:pt x="18" y="49"/>
                  </a:cubicBezTo>
                  <a:lnTo>
                    <a:pt x="0" y="49"/>
                  </a:lnTo>
                  <a:close/>
                  <a:moveTo>
                    <a:pt x="24" y="13"/>
                  </a:moveTo>
                  <a:cubicBezTo>
                    <a:pt x="24" y="13"/>
                    <a:pt x="24" y="13"/>
                    <a:pt x="24" y="13"/>
                  </a:cubicBezTo>
                  <a:cubicBezTo>
                    <a:pt x="22" y="18"/>
                    <a:pt x="19" y="24"/>
                    <a:pt x="17" y="29"/>
                  </a:cubicBezTo>
                  <a:cubicBezTo>
                    <a:pt x="30" y="29"/>
                    <a:pt x="30" y="29"/>
                    <a:pt x="30" y="29"/>
                  </a:cubicBezTo>
                  <a:lnTo>
                    <a:pt x="2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3" name="Freeform 17"/>
            <p:cNvSpPr>
              <a:spLocks/>
            </p:cNvSpPr>
            <p:nvPr/>
          </p:nvSpPr>
          <p:spPr bwMode="auto">
            <a:xfrm>
              <a:off x="7750175" y="890588"/>
              <a:ext cx="466725" cy="468313"/>
            </a:xfrm>
            <a:custGeom>
              <a:avLst/>
              <a:gdLst>
                <a:gd name="T0" fmla="*/ 0 w 50"/>
                <a:gd name="T1" fmla="*/ 25 h 50"/>
                <a:gd name="T2" fmla="*/ 27 w 50"/>
                <a:gd name="T3" fmla="*/ 0 h 50"/>
                <a:gd name="T4" fmla="*/ 44 w 50"/>
                <a:gd name="T5" fmla="*/ 2 h 50"/>
                <a:gd name="T6" fmla="*/ 45 w 50"/>
                <a:gd name="T7" fmla="*/ 6 h 50"/>
                <a:gd name="T8" fmla="*/ 44 w 50"/>
                <a:gd name="T9" fmla="*/ 16 h 50"/>
                <a:gd name="T10" fmla="*/ 42 w 50"/>
                <a:gd name="T11" fmla="*/ 16 h 50"/>
                <a:gd name="T12" fmla="*/ 27 w 50"/>
                <a:gd name="T13" fmla="*/ 3 h 50"/>
                <a:gd name="T14" fmla="*/ 8 w 50"/>
                <a:gd name="T15" fmla="*/ 25 h 50"/>
                <a:gd name="T16" fmla="*/ 27 w 50"/>
                <a:gd name="T17" fmla="*/ 46 h 50"/>
                <a:gd name="T18" fmla="*/ 37 w 50"/>
                <a:gd name="T19" fmla="*/ 39 h 50"/>
                <a:gd name="T20" fmla="*/ 34 w 50"/>
                <a:gd name="T21" fmla="*/ 28 h 50"/>
                <a:gd name="T22" fmla="*/ 30 w 50"/>
                <a:gd name="T23" fmla="*/ 28 h 50"/>
                <a:gd name="T24" fmla="*/ 30 w 50"/>
                <a:gd name="T25" fmla="*/ 26 h 50"/>
                <a:gd name="T26" fmla="*/ 50 w 50"/>
                <a:gd name="T27" fmla="*/ 26 h 50"/>
                <a:gd name="T28" fmla="*/ 50 w 50"/>
                <a:gd name="T29" fmla="*/ 28 h 50"/>
                <a:gd name="T30" fmla="*/ 48 w 50"/>
                <a:gd name="T31" fmla="*/ 28 h 50"/>
                <a:gd name="T32" fmla="*/ 45 w 50"/>
                <a:gd name="T33" fmla="*/ 38 h 50"/>
                <a:gd name="T34" fmla="*/ 45 w 50"/>
                <a:gd name="T35" fmla="*/ 46 h 50"/>
                <a:gd name="T36" fmla="*/ 26 w 50"/>
                <a:gd name="T37" fmla="*/ 50 h 50"/>
                <a:gd name="T38" fmla="*/ 0 w 50"/>
                <a:gd name="T3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0">
                  <a:moveTo>
                    <a:pt x="0" y="25"/>
                  </a:moveTo>
                  <a:cubicBezTo>
                    <a:pt x="0" y="10"/>
                    <a:pt x="11" y="0"/>
                    <a:pt x="27" y="0"/>
                  </a:cubicBezTo>
                  <a:cubicBezTo>
                    <a:pt x="33" y="0"/>
                    <a:pt x="41" y="2"/>
                    <a:pt x="44" y="2"/>
                  </a:cubicBezTo>
                  <a:cubicBezTo>
                    <a:pt x="45" y="3"/>
                    <a:pt x="45" y="5"/>
                    <a:pt x="45" y="6"/>
                  </a:cubicBezTo>
                  <a:cubicBezTo>
                    <a:pt x="45" y="10"/>
                    <a:pt x="44" y="15"/>
                    <a:pt x="44" y="16"/>
                  </a:cubicBezTo>
                  <a:cubicBezTo>
                    <a:pt x="42" y="16"/>
                    <a:pt x="42" y="16"/>
                    <a:pt x="42" y="16"/>
                  </a:cubicBezTo>
                  <a:cubicBezTo>
                    <a:pt x="41" y="7"/>
                    <a:pt x="35" y="3"/>
                    <a:pt x="27" y="3"/>
                  </a:cubicBezTo>
                  <a:cubicBezTo>
                    <a:pt x="15" y="3"/>
                    <a:pt x="8" y="11"/>
                    <a:pt x="8" y="25"/>
                  </a:cubicBezTo>
                  <a:cubicBezTo>
                    <a:pt x="8" y="38"/>
                    <a:pt x="17" y="46"/>
                    <a:pt x="27" y="46"/>
                  </a:cubicBezTo>
                  <a:cubicBezTo>
                    <a:pt x="34" y="46"/>
                    <a:pt x="37" y="44"/>
                    <a:pt x="37" y="39"/>
                  </a:cubicBezTo>
                  <a:cubicBezTo>
                    <a:pt x="37" y="30"/>
                    <a:pt x="37" y="29"/>
                    <a:pt x="34" y="28"/>
                  </a:cubicBezTo>
                  <a:cubicBezTo>
                    <a:pt x="30" y="28"/>
                    <a:pt x="30" y="28"/>
                    <a:pt x="30" y="28"/>
                  </a:cubicBezTo>
                  <a:cubicBezTo>
                    <a:pt x="30" y="26"/>
                    <a:pt x="30" y="26"/>
                    <a:pt x="30" y="26"/>
                  </a:cubicBezTo>
                  <a:cubicBezTo>
                    <a:pt x="50" y="26"/>
                    <a:pt x="50" y="26"/>
                    <a:pt x="50" y="26"/>
                  </a:cubicBezTo>
                  <a:cubicBezTo>
                    <a:pt x="50" y="28"/>
                    <a:pt x="50" y="28"/>
                    <a:pt x="50" y="28"/>
                  </a:cubicBezTo>
                  <a:cubicBezTo>
                    <a:pt x="48" y="28"/>
                    <a:pt x="48" y="28"/>
                    <a:pt x="48" y="28"/>
                  </a:cubicBezTo>
                  <a:cubicBezTo>
                    <a:pt x="45" y="29"/>
                    <a:pt x="45" y="30"/>
                    <a:pt x="45" y="38"/>
                  </a:cubicBezTo>
                  <a:cubicBezTo>
                    <a:pt x="45" y="41"/>
                    <a:pt x="45" y="44"/>
                    <a:pt x="45" y="46"/>
                  </a:cubicBezTo>
                  <a:cubicBezTo>
                    <a:pt x="41" y="48"/>
                    <a:pt x="33" y="50"/>
                    <a:pt x="26" y="50"/>
                  </a:cubicBezTo>
                  <a:cubicBezTo>
                    <a:pt x="12" y="50"/>
                    <a:pt x="0" y="42"/>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4" name="Freeform 18"/>
            <p:cNvSpPr>
              <a:spLocks noEditPoints="1"/>
            </p:cNvSpPr>
            <p:nvPr/>
          </p:nvSpPr>
          <p:spPr bwMode="auto">
            <a:xfrm>
              <a:off x="8235950" y="890588"/>
              <a:ext cx="468313" cy="458788"/>
            </a:xfrm>
            <a:custGeom>
              <a:avLst/>
              <a:gdLst>
                <a:gd name="T0" fmla="*/ 0 w 50"/>
                <a:gd name="T1" fmla="*/ 49 h 49"/>
                <a:gd name="T2" fmla="*/ 0 w 50"/>
                <a:gd name="T3" fmla="*/ 47 h 49"/>
                <a:gd name="T4" fmla="*/ 8 w 50"/>
                <a:gd name="T5" fmla="*/ 41 h 49"/>
                <a:gd name="T6" fmla="*/ 25 w 50"/>
                <a:gd name="T7" fmla="*/ 1 h 49"/>
                <a:gd name="T8" fmla="*/ 27 w 50"/>
                <a:gd name="T9" fmla="*/ 0 h 49"/>
                <a:gd name="T10" fmla="*/ 45 w 50"/>
                <a:gd name="T11" fmla="*/ 44 h 49"/>
                <a:gd name="T12" fmla="*/ 50 w 50"/>
                <a:gd name="T13" fmla="*/ 47 h 49"/>
                <a:gd name="T14" fmla="*/ 50 w 50"/>
                <a:gd name="T15" fmla="*/ 49 h 49"/>
                <a:gd name="T16" fmla="*/ 29 w 50"/>
                <a:gd name="T17" fmla="*/ 49 h 49"/>
                <a:gd name="T18" fmla="*/ 29 w 50"/>
                <a:gd name="T19" fmla="*/ 47 h 49"/>
                <a:gd name="T20" fmla="*/ 32 w 50"/>
                <a:gd name="T21" fmla="*/ 47 h 49"/>
                <a:gd name="T22" fmla="*/ 36 w 50"/>
                <a:gd name="T23" fmla="*/ 45 h 49"/>
                <a:gd name="T24" fmla="*/ 34 w 50"/>
                <a:gd name="T25" fmla="*/ 38 h 49"/>
                <a:gd name="T26" fmla="*/ 32 w 50"/>
                <a:gd name="T27" fmla="*/ 32 h 49"/>
                <a:gd name="T28" fmla="*/ 16 w 50"/>
                <a:gd name="T29" fmla="*/ 32 h 49"/>
                <a:gd name="T30" fmla="*/ 14 w 50"/>
                <a:gd name="T31" fmla="*/ 37 h 49"/>
                <a:gd name="T32" fmla="*/ 12 w 50"/>
                <a:gd name="T33" fmla="*/ 44 h 49"/>
                <a:gd name="T34" fmla="*/ 18 w 50"/>
                <a:gd name="T35" fmla="*/ 47 h 49"/>
                <a:gd name="T36" fmla="*/ 18 w 50"/>
                <a:gd name="T37" fmla="*/ 49 h 49"/>
                <a:gd name="T38" fmla="*/ 0 w 50"/>
                <a:gd name="T39" fmla="*/ 49 h 49"/>
                <a:gd name="T40" fmla="*/ 24 w 50"/>
                <a:gd name="T41" fmla="*/ 13 h 49"/>
                <a:gd name="T42" fmla="*/ 24 w 50"/>
                <a:gd name="T43" fmla="*/ 13 h 49"/>
                <a:gd name="T44" fmla="*/ 17 w 50"/>
                <a:gd name="T45" fmla="*/ 29 h 49"/>
                <a:gd name="T46" fmla="*/ 31 w 50"/>
                <a:gd name="T47" fmla="*/ 29 h 49"/>
                <a:gd name="T48" fmla="*/ 24 w 50"/>
                <a:gd name="T4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9">
                  <a:moveTo>
                    <a:pt x="0" y="49"/>
                  </a:moveTo>
                  <a:cubicBezTo>
                    <a:pt x="0" y="47"/>
                    <a:pt x="0" y="47"/>
                    <a:pt x="0" y="47"/>
                  </a:cubicBezTo>
                  <a:cubicBezTo>
                    <a:pt x="4" y="47"/>
                    <a:pt x="6" y="46"/>
                    <a:pt x="8" y="41"/>
                  </a:cubicBezTo>
                  <a:cubicBezTo>
                    <a:pt x="25" y="1"/>
                    <a:pt x="25" y="1"/>
                    <a:pt x="25" y="1"/>
                  </a:cubicBezTo>
                  <a:cubicBezTo>
                    <a:pt x="26" y="1"/>
                    <a:pt x="26" y="0"/>
                    <a:pt x="27" y="0"/>
                  </a:cubicBezTo>
                  <a:cubicBezTo>
                    <a:pt x="30" y="8"/>
                    <a:pt x="42" y="40"/>
                    <a:pt x="45" y="44"/>
                  </a:cubicBezTo>
                  <a:cubicBezTo>
                    <a:pt x="46" y="47"/>
                    <a:pt x="48" y="47"/>
                    <a:pt x="50" y="47"/>
                  </a:cubicBezTo>
                  <a:cubicBezTo>
                    <a:pt x="50" y="49"/>
                    <a:pt x="50" y="49"/>
                    <a:pt x="50" y="49"/>
                  </a:cubicBezTo>
                  <a:cubicBezTo>
                    <a:pt x="29" y="49"/>
                    <a:pt x="29" y="49"/>
                    <a:pt x="29" y="49"/>
                  </a:cubicBezTo>
                  <a:cubicBezTo>
                    <a:pt x="29" y="47"/>
                    <a:pt x="29" y="47"/>
                    <a:pt x="29" y="47"/>
                  </a:cubicBezTo>
                  <a:cubicBezTo>
                    <a:pt x="32" y="47"/>
                    <a:pt x="32" y="47"/>
                    <a:pt x="32" y="47"/>
                  </a:cubicBezTo>
                  <a:cubicBezTo>
                    <a:pt x="35" y="47"/>
                    <a:pt x="36" y="46"/>
                    <a:pt x="36" y="45"/>
                  </a:cubicBezTo>
                  <a:cubicBezTo>
                    <a:pt x="36" y="43"/>
                    <a:pt x="35" y="41"/>
                    <a:pt x="34" y="38"/>
                  </a:cubicBezTo>
                  <a:cubicBezTo>
                    <a:pt x="32" y="32"/>
                    <a:pt x="32" y="32"/>
                    <a:pt x="32" y="32"/>
                  </a:cubicBezTo>
                  <a:cubicBezTo>
                    <a:pt x="30" y="32"/>
                    <a:pt x="17" y="32"/>
                    <a:pt x="16" y="32"/>
                  </a:cubicBezTo>
                  <a:cubicBezTo>
                    <a:pt x="14" y="37"/>
                    <a:pt x="14" y="37"/>
                    <a:pt x="14" y="37"/>
                  </a:cubicBezTo>
                  <a:cubicBezTo>
                    <a:pt x="13" y="39"/>
                    <a:pt x="12" y="43"/>
                    <a:pt x="12" y="44"/>
                  </a:cubicBezTo>
                  <a:cubicBezTo>
                    <a:pt x="12" y="46"/>
                    <a:pt x="13" y="47"/>
                    <a:pt x="18" y="47"/>
                  </a:cubicBezTo>
                  <a:cubicBezTo>
                    <a:pt x="18" y="49"/>
                    <a:pt x="18" y="49"/>
                    <a:pt x="18" y="49"/>
                  </a:cubicBezTo>
                  <a:lnTo>
                    <a:pt x="0" y="49"/>
                  </a:lnTo>
                  <a:close/>
                  <a:moveTo>
                    <a:pt x="24" y="13"/>
                  </a:moveTo>
                  <a:cubicBezTo>
                    <a:pt x="24" y="13"/>
                    <a:pt x="24" y="13"/>
                    <a:pt x="24" y="13"/>
                  </a:cubicBezTo>
                  <a:cubicBezTo>
                    <a:pt x="22" y="18"/>
                    <a:pt x="19" y="24"/>
                    <a:pt x="17" y="29"/>
                  </a:cubicBezTo>
                  <a:cubicBezTo>
                    <a:pt x="31" y="29"/>
                    <a:pt x="31" y="29"/>
                    <a:pt x="31" y="29"/>
                  </a:cubicBezTo>
                  <a:lnTo>
                    <a:pt x="2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5" name="Freeform 19"/>
            <p:cNvSpPr>
              <a:spLocks/>
            </p:cNvSpPr>
            <p:nvPr/>
          </p:nvSpPr>
          <p:spPr bwMode="auto">
            <a:xfrm>
              <a:off x="8742363" y="890588"/>
              <a:ext cx="279400" cy="468313"/>
            </a:xfrm>
            <a:custGeom>
              <a:avLst/>
              <a:gdLst>
                <a:gd name="T0" fmla="*/ 1 w 30"/>
                <a:gd name="T1" fmla="*/ 48 h 50"/>
                <a:gd name="T2" fmla="*/ 0 w 30"/>
                <a:gd name="T3" fmla="*/ 37 h 50"/>
                <a:gd name="T4" fmla="*/ 2 w 30"/>
                <a:gd name="T5" fmla="*/ 37 h 50"/>
                <a:gd name="T6" fmla="*/ 14 w 30"/>
                <a:gd name="T7" fmla="*/ 47 h 50"/>
                <a:gd name="T8" fmla="*/ 23 w 30"/>
                <a:gd name="T9" fmla="*/ 39 h 50"/>
                <a:gd name="T10" fmla="*/ 17 w 30"/>
                <a:gd name="T11" fmla="*/ 30 h 50"/>
                <a:gd name="T12" fmla="*/ 11 w 30"/>
                <a:gd name="T13" fmla="*/ 26 h 50"/>
                <a:gd name="T14" fmla="*/ 1 w 30"/>
                <a:gd name="T15" fmla="*/ 12 h 50"/>
                <a:gd name="T16" fmla="*/ 16 w 30"/>
                <a:gd name="T17" fmla="*/ 0 h 50"/>
                <a:gd name="T18" fmla="*/ 28 w 30"/>
                <a:gd name="T19" fmla="*/ 2 h 50"/>
                <a:gd name="T20" fmla="*/ 27 w 30"/>
                <a:gd name="T21" fmla="*/ 14 h 50"/>
                <a:gd name="T22" fmla="*/ 25 w 30"/>
                <a:gd name="T23" fmla="*/ 14 h 50"/>
                <a:gd name="T24" fmla="*/ 16 w 30"/>
                <a:gd name="T25" fmla="*/ 3 h 50"/>
                <a:gd name="T26" fmla="*/ 8 w 30"/>
                <a:gd name="T27" fmla="*/ 10 h 50"/>
                <a:gd name="T28" fmla="*/ 15 w 30"/>
                <a:gd name="T29" fmla="*/ 19 h 50"/>
                <a:gd name="T30" fmla="*/ 20 w 30"/>
                <a:gd name="T31" fmla="*/ 23 h 50"/>
                <a:gd name="T32" fmla="*/ 30 w 30"/>
                <a:gd name="T33" fmla="*/ 36 h 50"/>
                <a:gd name="T34" fmla="*/ 14 w 30"/>
                <a:gd name="T35" fmla="*/ 50 h 50"/>
                <a:gd name="T36" fmla="*/ 1 w 30"/>
                <a:gd name="T37"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50">
                  <a:moveTo>
                    <a:pt x="1" y="48"/>
                  </a:moveTo>
                  <a:cubicBezTo>
                    <a:pt x="1" y="46"/>
                    <a:pt x="0" y="40"/>
                    <a:pt x="0" y="37"/>
                  </a:cubicBezTo>
                  <a:cubicBezTo>
                    <a:pt x="2" y="37"/>
                    <a:pt x="2" y="37"/>
                    <a:pt x="2" y="37"/>
                  </a:cubicBezTo>
                  <a:cubicBezTo>
                    <a:pt x="4" y="43"/>
                    <a:pt x="8" y="47"/>
                    <a:pt x="14" y="47"/>
                  </a:cubicBezTo>
                  <a:cubicBezTo>
                    <a:pt x="19" y="47"/>
                    <a:pt x="23" y="44"/>
                    <a:pt x="23" y="39"/>
                  </a:cubicBezTo>
                  <a:cubicBezTo>
                    <a:pt x="23" y="35"/>
                    <a:pt x="20" y="33"/>
                    <a:pt x="17" y="30"/>
                  </a:cubicBezTo>
                  <a:cubicBezTo>
                    <a:pt x="11" y="26"/>
                    <a:pt x="11" y="26"/>
                    <a:pt x="11" y="26"/>
                  </a:cubicBezTo>
                  <a:cubicBezTo>
                    <a:pt x="6" y="22"/>
                    <a:pt x="1" y="18"/>
                    <a:pt x="1" y="12"/>
                  </a:cubicBezTo>
                  <a:cubicBezTo>
                    <a:pt x="1" y="5"/>
                    <a:pt x="8" y="0"/>
                    <a:pt x="16" y="0"/>
                  </a:cubicBezTo>
                  <a:cubicBezTo>
                    <a:pt x="21" y="0"/>
                    <a:pt x="25" y="2"/>
                    <a:pt x="28" y="2"/>
                  </a:cubicBezTo>
                  <a:cubicBezTo>
                    <a:pt x="28" y="5"/>
                    <a:pt x="28" y="10"/>
                    <a:pt x="27" y="14"/>
                  </a:cubicBezTo>
                  <a:cubicBezTo>
                    <a:pt x="25" y="14"/>
                    <a:pt x="25" y="14"/>
                    <a:pt x="25" y="14"/>
                  </a:cubicBezTo>
                  <a:cubicBezTo>
                    <a:pt x="25" y="7"/>
                    <a:pt x="21" y="3"/>
                    <a:pt x="16" y="3"/>
                  </a:cubicBezTo>
                  <a:cubicBezTo>
                    <a:pt x="11" y="3"/>
                    <a:pt x="8" y="6"/>
                    <a:pt x="8" y="10"/>
                  </a:cubicBezTo>
                  <a:cubicBezTo>
                    <a:pt x="8" y="14"/>
                    <a:pt x="11" y="16"/>
                    <a:pt x="15" y="19"/>
                  </a:cubicBezTo>
                  <a:cubicBezTo>
                    <a:pt x="20" y="23"/>
                    <a:pt x="20" y="23"/>
                    <a:pt x="20" y="23"/>
                  </a:cubicBezTo>
                  <a:cubicBezTo>
                    <a:pt x="27" y="28"/>
                    <a:pt x="30" y="31"/>
                    <a:pt x="30" y="36"/>
                  </a:cubicBezTo>
                  <a:cubicBezTo>
                    <a:pt x="30" y="45"/>
                    <a:pt x="22" y="50"/>
                    <a:pt x="14" y="50"/>
                  </a:cubicBezTo>
                  <a:cubicBezTo>
                    <a:pt x="9" y="50"/>
                    <a:pt x="4" y="48"/>
                    <a:pt x="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6" name="Rectangle 20"/>
            <p:cNvSpPr>
              <a:spLocks noChangeArrowheads="1"/>
            </p:cNvSpPr>
            <p:nvPr/>
          </p:nvSpPr>
          <p:spPr bwMode="auto">
            <a:xfrm>
              <a:off x="5895975" y="1452563"/>
              <a:ext cx="32099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7" name="Rectangle 21"/>
            <p:cNvSpPr>
              <a:spLocks noChangeArrowheads="1"/>
            </p:cNvSpPr>
            <p:nvPr/>
          </p:nvSpPr>
          <p:spPr bwMode="auto">
            <a:xfrm>
              <a:off x="5895975" y="1685926"/>
              <a:ext cx="32099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8" name="Freeform 22"/>
            <p:cNvSpPr>
              <a:spLocks/>
            </p:cNvSpPr>
            <p:nvPr/>
          </p:nvSpPr>
          <p:spPr bwMode="auto">
            <a:xfrm>
              <a:off x="5886450" y="1536701"/>
              <a:ext cx="66675" cy="84138"/>
            </a:xfrm>
            <a:custGeom>
              <a:avLst/>
              <a:gdLst>
                <a:gd name="T0" fmla="*/ 4 w 7"/>
                <a:gd name="T1" fmla="*/ 9 h 9"/>
                <a:gd name="T2" fmla="*/ 0 w 7"/>
                <a:gd name="T3" fmla="*/ 5 h 9"/>
                <a:gd name="T4" fmla="*/ 4 w 7"/>
                <a:gd name="T5" fmla="*/ 0 h 9"/>
                <a:gd name="T6" fmla="*/ 7 w 7"/>
                <a:gd name="T7" fmla="*/ 1 h 9"/>
                <a:gd name="T8" fmla="*/ 7 w 7"/>
                <a:gd name="T9" fmla="*/ 1 h 9"/>
                <a:gd name="T10" fmla="*/ 7 w 7"/>
                <a:gd name="T11" fmla="*/ 3 h 9"/>
                <a:gd name="T12" fmla="*/ 7 w 7"/>
                <a:gd name="T13" fmla="*/ 3 h 9"/>
                <a:gd name="T14" fmla="*/ 4 w 7"/>
                <a:gd name="T15" fmla="*/ 1 h 9"/>
                <a:gd name="T16" fmla="*/ 1 w 7"/>
                <a:gd name="T17" fmla="*/ 5 h 9"/>
                <a:gd name="T18" fmla="*/ 4 w 7"/>
                <a:gd name="T19" fmla="*/ 9 h 9"/>
                <a:gd name="T20" fmla="*/ 7 w 7"/>
                <a:gd name="T21" fmla="*/ 7 h 9"/>
                <a:gd name="T22" fmla="*/ 7 w 7"/>
                <a:gd name="T23" fmla="*/ 7 h 9"/>
                <a:gd name="T24" fmla="*/ 7 w 7"/>
                <a:gd name="T25" fmla="*/ 9 h 9"/>
                <a:gd name="T26" fmla="*/ 4 w 7"/>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9">
                  <a:moveTo>
                    <a:pt x="4" y="9"/>
                  </a:moveTo>
                  <a:cubicBezTo>
                    <a:pt x="2" y="9"/>
                    <a:pt x="0" y="8"/>
                    <a:pt x="0" y="5"/>
                  </a:cubicBezTo>
                  <a:cubicBezTo>
                    <a:pt x="0" y="2"/>
                    <a:pt x="1" y="0"/>
                    <a:pt x="4" y="0"/>
                  </a:cubicBezTo>
                  <a:cubicBezTo>
                    <a:pt x="6" y="0"/>
                    <a:pt x="7" y="1"/>
                    <a:pt x="7" y="1"/>
                  </a:cubicBezTo>
                  <a:cubicBezTo>
                    <a:pt x="7" y="1"/>
                    <a:pt x="7" y="1"/>
                    <a:pt x="7" y="1"/>
                  </a:cubicBezTo>
                  <a:cubicBezTo>
                    <a:pt x="7" y="2"/>
                    <a:pt x="7" y="3"/>
                    <a:pt x="7" y="3"/>
                  </a:cubicBezTo>
                  <a:cubicBezTo>
                    <a:pt x="7" y="3"/>
                    <a:pt x="7" y="3"/>
                    <a:pt x="7" y="3"/>
                  </a:cubicBezTo>
                  <a:cubicBezTo>
                    <a:pt x="7" y="2"/>
                    <a:pt x="6" y="1"/>
                    <a:pt x="4" y="1"/>
                  </a:cubicBezTo>
                  <a:cubicBezTo>
                    <a:pt x="2" y="1"/>
                    <a:pt x="1" y="3"/>
                    <a:pt x="1" y="5"/>
                  </a:cubicBezTo>
                  <a:cubicBezTo>
                    <a:pt x="1" y="7"/>
                    <a:pt x="2" y="9"/>
                    <a:pt x="4" y="9"/>
                  </a:cubicBezTo>
                  <a:cubicBezTo>
                    <a:pt x="6" y="9"/>
                    <a:pt x="7" y="8"/>
                    <a:pt x="7" y="7"/>
                  </a:cubicBezTo>
                  <a:cubicBezTo>
                    <a:pt x="7" y="7"/>
                    <a:pt x="7" y="7"/>
                    <a:pt x="7" y="7"/>
                  </a:cubicBezTo>
                  <a:cubicBezTo>
                    <a:pt x="7" y="7"/>
                    <a:pt x="7" y="8"/>
                    <a:pt x="7" y="9"/>
                  </a:cubicBezTo>
                  <a:cubicBezTo>
                    <a:pt x="6" y="9"/>
                    <a:pt x="5"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9" name="Freeform 23"/>
            <p:cNvSpPr>
              <a:spLocks/>
            </p:cNvSpPr>
            <p:nvPr/>
          </p:nvSpPr>
          <p:spPr bwMode="auto">
            <a:xfrm>
              <a:off x="5970588" y="1546226"/>
              <a:ext cx="57150" cy="74613"/>
            </a:xfrm>
            <a:custGeom>
              <a:avLst/>
              <a:gdLst>
                <a:gd name="T0" fmla="*/ 0 w 6"/>
                <a:gd name="T1" fmla="*/ 8 h 8"/>
                <a:gd name="T2" fmla="*/ 0 w 6"/>
                <a:gd name="T3" fmla="*/ 8 h 8"/>
                <a:gd name="T4" fmla="*/ 0 w 6"/>
                <a:gd name="T5" fmla="*/ 8 h 8"/>
                <a:gd name="T6" fmla="*/ 1 w 6"/>
                <a:gd name="T7" fmla="*/ 6 h 8"/>
                <a:gd name="T8" fmla="*/ 1 w 6"/>
                <a:gd name="T9" fmla="*/ 2 h 8"/>
                <a:gd name="T10" fmla="*/ 0 w 6"/>
                <a:gd name="T11" fmla="*/ 0 h 8"/>
                <a:gd name="T12" fmla="*/ 0 w 6"/>
                <a:gd name="T13" fmla="*/ 0 h 8"/>
                <a:gd name="T14" fmla="*/ 0 w 6"/>
                <a:gd name="T15" fmla="*/ 0 h 8"/>
                <a:gd name="T16" fmla="*/ 6 w 6"/>
                <a:gd name="T17" fmla="*/ 0 h 8"/>
                <a:gd name="T18" fmla="*/ 6 w 6"/>
                <a:gd name="T19" fmla="*/ 0 h 8"/>
                <a:gd name="T20" fmla="*/ 5 w 6"/>
                <a:gd name="T21" fmla="*/ 2 h 8"/>
                <a:gd name="T22" fmla="*/ 5 w 6"/>
                <a:gd name="T23" fmla="*/ 2 h 8"/>
                <a:gd name="T24" fmla="*/ 4 w 6"/>
                <a:gd name="T25" fmla="*/ 0 h 8"/>
                <a:gd name="T26" fmla="*/ 2 w 6"/>
                <a:gd name="T27" fmla="*/ 0 h 8"/>
                <a:gd name="T28" fmla="*/ 2 w 6"/>
                <a:gd name="T29" fmla="*/ 4 h 8"/>
                <a:gd name="T30" fmla="*/ 3 w 6"/>
                <a:gd name="T31" fmla="*/ 4 h 8"/>
                <a:gd name="T32" fmla="*/ 5 w 6"/>
                <a:gd name="T33" fmla="*/ 3 h 8"/>
                <a:gd name="T34" fmla="*/ 5 w 6"/>
                <a:gd name="T35" fmla="*/ 3 h 8"/>
                <a:gd name="T36" fmla="*/ 5 w 6"/>
                <a:gd name="T37" fmla="*/ 5 h 8"/>
                <a:gd name="T38" fmla="*/ 5 w 6"/>
                <a:gd name="T39" fmla="*/ 5 h 8"/>
                <a:gd name="T40" fmla="*/ 4 w 6"/>
                <a:gd name="T41" fmla="*/ 5 h 8"/>
                <a:gd name="T42" fmla="*/ 3 w 6"/>
                <a:gd name="T43" fmla="*/ 4 h 8"/>
                <a:gd name="T44" fmla="*/ 2 w 6"/>
                <a:gd name="T45" fmla="*/ 4 h 8"/>
                <a:gd name="T46" fmla="*/ 2 w 6"/>
                <a:gd name="T47" fmla="*/ 6 h 8"/>
                <a:gd name="T48" fmla="*/ 3 w 6"/>
                <a:gd name="T49" fmla="*/ 8 h 8"/>
                <a:gd name="T50" fmla="*/ 4 w 6"/>
                <a:gd name="T51" fmla="*/ 8 h 8"/>
                <a:gd name="T52" fmla="*/ 6 w 6"/>
                <a:gd name="T53" fmla="*/ 6 h 8"/>
                <a:gd name="T54" fmla="*/ 6 w 6"/>
                <a:gd name="T55" fmla="*/ 6 h 8"/>
                <a:gd name="T56" fmla="*/ 6 w 6"/>
                <a:gd name="T57" fmla="*/ 8 h 8"/>
                <a:gd name="T58" fmla="*/ 0 w 6"/>
                <a:gd name="T5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8">
                  <a:moveTo>
                    <a:pt x="0" y="8"/>
                  </a:moveTo>
                  <a:cubicBezTo>
                    <a:pt x="0" y="8"/>
                    <a:pt x="0" y="8"/>
                    <a:pt x="0" y="8"/>
                  </a:cubicBezTo>
                  <a:cubicBezTo>
                    <a:pt x="0" y="8"/>
                    <a:pt x="0" y="8"/>
                    <a:pt x="0" y="8"/>
                  </a:cubicBezTo>
                  <a:cubicBezTo>
                    <a:pt x="1" y="8"/>
                    <a:pt x="1" y="8"/>
                    <a:pt x="1" y="6"/>
                  </a:cubicBezTo>
                  <a:cubicBezTo>
                    <a:pt x="1" y="2"/>
                    <a:pt x="1" y="2"/>
                    <a:pt x="1" y="2"/>
                  </a:cubicBezTo>
                  <a:cubicBezTo>
                    <a:pt x="1" y="0"/>
                    <a:pt x="1" y="0"/>
                    <a:pt x="0" y="0"/>
                  </a:cubicBezTo>
                  <a:cubicBezTo>
                    <a:pt x="0" y="0"/>
                    <a:pt x="0" y="0"/>
                    <a:pt x="0" y="0"/>
                  </a:cubicBezTo>
                  <a:cubicBezTo>
                    <a:pt x="0" y="0"/>
                    <a:pt x="0" y="0"/>
                    <a:pt x="0" y="0"/>
                  </a:cubicBezTo>
                  <a:cubicBezTo>
                    <a:pt x="6" y="0"/>
                    <a:pt x="6" y="0"/>
                    <a:pt x="6" y="0"/>
                  </a:cubicBezTo>
                  <a:cubicBezTo>
                    <a:pt x="6" y="0"/>
                    <a:pt x="6" y="0"/>
                    <a:pt x="6" y="0"/>
                  </a:cubicBezTo>
                  <a:cubicBezTo>
                    <a:pt x="6" y="1"/>
                    <a:pt x="6" y="1"/>
                    <a:pt x="5" y="2"/>
                  </a:cubicBezTo>
                  <a:cubicBezTo>
                    <a:pt x="5" y="2"/>
                    <a:pt x="5" y="2"/>
                    <a:pt x="5" y="2"/>
                  </a:cubicBezTo>
                  <a:cubicBezTo>
                    <a:pt x="5" y="1"/>
                    <a:pt x="5" y="0"/>
                    <a:pt x="4" y="0"/>
                  </a:cubicBezTo>
                  <a:cubicBezTo>
                    <a:pt x="3" y="0"/>
                    <a:pt x="3" y="0"/>
                    <a:pt x="2" y="0"/>
                  </a:cubicBezTo>
                  <a:cubicBezTo>
                    <a:pt x="2" y="4"/>
                    <a:pt x="2" y="4"/>
                    <a:pt x="2" y="4"/>
                  </a:cubicBezTo>
                  <a:cubicBezTo>
                    <a:pt x="3" y="4"/>
                    <a:pt x="3" y="4"/>
                    <a:pt x="3" y="4"/>
                  </a:cubicBezTo>
                  <a:cubicBezTo>
                    <a:pt x="4" y="4"/>
                    <a:pt x="4" y="3"/>
                    <a:pt x="5" y="3"/>
                  </a:cubicBezTo>
                  <a:cubicBezTo>
                    <a:pt x="5" y="3"/>
                    <a:pt x="5" y="3"/>
                    <a:pt x="5" y="3"/>
                  </a:cubicBezTo>
                  <a:cubicBezTo>
                    <a:pt x="5" y="5"/>
                    <a:pt x="5" y="5"/>
                    <a:pt x="5" y="5"/>
                  </a:cubicBezTo>
                  <a:cubicBezTo>
                    <a:pt x="5" y="5"/>
                    <a:pt x="5" y="5"/>
                    <a:pt x="5" y="5"/>
                  </a:cubicBezTo>
                  <a:cubicBezTo>
                    <a:pt x="4" y="5"/>
                    <a:pt x="4" y="5"/>
                    <a:pt x="4" y="5"/>
                  </a:cubicBezTo>
                  <a:cubicBezTo>
                    <a:pt x="4" y="4"/>
                    <a:pt x="4" y="4"/>
                    <a:pt x="3" y="4"/>
                  </a:cubicBezTo>
                  <a:cubicBezTo>
                    <a:pt x="2" y="4"/>
                    <a:pt x="2" y="4"/>
                    <a:pt x="2" y="4"/>
                  </a:cubicBezTo>
                  <a:cubicBezTo>
                    <a:pt x="2" y="6"/>
                    <a:pt x="2" y="6"/>
                    <a:pt x="2" y="6"/>
                  </a:cubicBezTo>
                  <a:cubicBezTo>
                    <a:pt x="2" y="8"/>
                    <a:pt x="3" y="8"/>
                    <a:pt x="3" y="8"/>
                  </a:cubicBezTo>
                  <a:cubicBezTo>
                    <a:pt x="4" y="8"/>
                    <a:pt x="4" y="8"/>
                    <a:pt x="4" y="8"/>
                  </a:cubicBezTo>
                  <a:cubicBezTo>
                    <a:pt x="5" y="8"/>
                    <a:pt x="5" y="7"/>
                    <a:pt x="6" y="6"/>
                  </a:cubicBezTo>
                  <a:cubicBezTo>
                    <a:pt x="6" y="6"/>
                    <a:pt x="6" y="6"/>
                    <a:pt x="6" y="6"/>
                  </a:cubicBezTo>
                  <a:cubicBezTo>
                    <a:pt x="6" y="7"/>
                    <a:pt x="6" y="8"/>
                    <a:pt x="6" y="8"/>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90" name="Freeform 24"/>
            <p:cNvSpPr>
              <a:spLocks/>
            </p:cNvSpPr>
            <p:nvPr/>
          </p:nvSpPr>
          <p:spPr bwMode="auto">
            <a:xfrm>
              <a:off x="6037263" y="1546226"/>
              <a:ext cx="93663" cy="74613"/>
            </a:xfrm>
            <a:custGeom>
              <a:avLst/>
              <a:gdLst>
                <a:gd name="T0" fmla="*/ 2 w 10"/>
                <a:gd name="T1" fmla="*/ 1 h 8"/>
                <a:gd name="T2" fmla="*/ 2 w 10"/>
                <a:gd name="T3" fmla="*/ 1 h 8"/>
                <a:gd name="T4" fmla="*/ 2 w 10"/>
                <a:gd name="T5" fmla="*/ 6 h 8"/>
                <a:gd name="T6" fmla="*/ 3 w 10"/>
                <a:gd name="T7" fmla="*/ 8 h 8"/>
                <a:gd name="T8" fmla="*/ 3 w 10"/>
                <a:gd name="T9" fmla="*/ 8 h 8"/>
                <a:gd name="T10" fmla="*/ 3 w 10"/>
                <a:gd name="T11" fmla="*/ 8 h 8"/>
                <a:gd name="T12" fmla="*/ 0 w 10"/>
                <a:gd name="T13" fmla="*/ 8 h 8"/>
                <a:gd name="T14" fmla="*/ 0 w 10"/>
                <a:gd name="T15" fmla="*/ 8 h 8"/>
                <a:gd name="T16" fmla="*/ 1 w 10"/>
                <a:gd name="T17" fmla="*/ 8 h 8"/>
                <a:gd name="T18" fmla="*/ 1 w 10"/>
                <a:gd name="T19" fmla="*/ 6 h 8"/>
                <a:gd name="T20" fmla="*/ 1 w 10"/>
                <a:gd name="T21" fmla="*/ 1 h 8"/>
                <a:gd name="T22" fmla="*/ 0 w 10"/>
                <a:gd name="T23" fmla="*/ 0 h 8"/>
                <a:gd name="T24" fmla="*/ 0 w 10"/>
                <a:gd name="T25" fmla="*/ 0 h 8"/>
                <a:gd name="T26" fmla="*/ 0 w 10"/>
                <a:gd name="T27" fmla="*/ 0 h 8"/>
                <a:gd name="T28" fmla="*/ 2 w 10"/>
                <a:gd name="T29" fmla="*/ 0 h 8"/>
                <a:gd name="T30" fmla="*/ 3 w 10"/>
                <a:gd name="T31" fmla="*/ 0 h 8"/>
                <a:gd name="T32" fmla="*/ 8 w 10"/>
                <a:gd name="T33" fmla="*/ 6 h 8"/>
                <a:gd name="T34" fmla="*/ 8 w 10"/>
                <a:gd name="T35" fmla="*/ 6 h 8"/>
                <a:gd name="T36" fmla="*/ 8 w 10"/>
                <a:gd name="T37" fmla="*/ 2 h 8"/>
                <a:gd name="T38" fmla="*/ 7 w 10"/>
                <a:gd name="T39" fmla="*/ 0 h 8"/>
                <a:gd name="T40" fmla="*/ 7 w 10"/>
                <a:gd name="T41" fmla="*/ 0 h 8"/>
                <a:gd name="T42" fmla="*/ 7 w 10"/>
                <a:gd name="T43" fmla="*/ 0 h 8"/>
                <a:gd name="T44" fmla="*/ 10 w 10"/>
                <a:gd name="T45" fmla="*/ 0 h 8"/>
                <a:gd name="T46" fmla="*/ 10 w 10"/>
                <a:gd name="T47" fmla="*/ 0 h 8"/>
                <a:gd name="T48" fmla="*/ 9 w 10"/>
                <a:gd name="T49" fmla="*/ 0 h 8"/>
                <a:gd name="T50" fmla="*/ 9 w 10"/>
                <a:gd name="T51" fmla="*/ 2 h 8"/>
                <a:gd name="T52" fmla="*/ 9 w 10"/>
                <a:gd name="T53" fmla="*/ 8 h 8"/>
                <a:gd name="T54" fmla="*/ 8 w 10"/>
                <a:gd name="T55" fmla="*/ 8 h 8"/>
                <a:gd name="T56" fmla="*/ 2 w 10"/>
                <a:gd name="T5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8">
                  <a:moveTo>
                    <a:pt x="2" y="1"/>
                  </a:moveTo>
                  <a:cubicBezTo>
                    <a:pt x="2" y="1"/>
                    <a:pt x="2" y="1"/>
                    <a:pt x="2" y="1"/>
                  </a:cubicBezTo>
                  <a:cubicBezTo>
                    <a:pt x="2" y="6"/>
                    <a:pt x="2" y="6"/>
                    <a:pt x="2" y="6"/>
                  </a:cubicBezTo>
                  <a:cubicBezTo>
                    <a:pt x="2" y="8"/>
                    <a:pt x="2" y="8"/>
                    <a:pt x="3" y="8"/>
                  </a:cubicBezTo>
                  <a:cubicBezTo>
                    <a:pt x="3" y="8"/>
                    <a:pt x="3" y="8"/>
                    <a:pt x="3" y="8"/>
                  </a:cubicBezTo>
                  <a:cubicBezTo>
                    <a:pt x="3" y="8"/>
                    <a:pt x="3" y="8"/>
                    <a:pt x="3" y="8"/>
                  </a:cubicBezTo>
                  <a:cubicBezTo>
                    <a:pt x="0" y="8"/>
                    <a:pt x="0" y="8"/>
                    <a:pt x="0" y="8"/>
                  </a:cubicBezTo>
                  <a:cubicBezTo>
                    <a:pt x="0" y="8"/>
                    <a:pt x="0" y="8"/>
                    <a:pt x="0" y="8"/>
                  </a:cubicBezTo>
                  <a:cubicBezTo>
                    <a:pt x="1" y="8"/>
                    <a:pt x="1" y="8"/>
                    <a:pt x="1" y="8"/>
                  </a:cubicBezTo>
                  <a:cubicBezTo>
                    <a:pt x="1" y="8"/>
                    <a:pt x="1" y="8"/>
                    <a:pt x="1" y="6"/>
                  </a:cubicBezTo>
                  <a:cubicBezTo>
                    <a:pt x="1" y="1"/>
                    <a:pt x="1" y="1"/>
                    <a:pt x="1" y="1"/>
                  </a:cubicBezTo>
                  <a:cubicBezTo>
                    <a:pt x="1" y="0"/>
                    <a:pt x="1" y="0"/>
                    <a:pt x="0" y="0"/>
                  </a:cubicBezTo>
                  <a:cubicBezTo>
                    <a:pt x="0" y="0"/>
                    <a:pt x="0" y="0"/>
                    <a:pt x="0" y="0"/>
                  </a:cubicBezTo>
                  <a:cubicBezTo>
                    <a:pt x="0" y="0"/>
                    <a:pt x="0" y="0"/>
                    <a:pt x="0" y="0"/>
                  </a:cubicBezTo>
                  <a:cubicBezTo>
                    <a:pt x="2" y="0"/>
                    <a:pt x="2" y="0"/>
                    <a:pt x="2" y="0"/>
                  </a:cubicBezTo>
                  <a:cubicBezTo>
                    <a:pt x="2" y="0"/>
                    <a:pt x="3" y="0"/>
                    <a:pt x="3" y="0"/>
                  </a:cubicBezTo>
                  <a:cubicBezTo>
                    <a:pt x="4" y="2"/>
                    <a:pt x="6" y="4"/>
                    <a:pt x="8" y="6"/>
                  </a:cubicBezTo>
                  <a:cubicBezTo>
                    <a:pt x="8" y="6"/>
                    <a:pt x="8" y="6"/>
                    <a:pt x="8" y="6"/>
                  </a:cubicBezTo>
                  <a:cubicBezTo>
                    <a:pt x="8" y="2"/>
                    <a:pt x="8" y="2"/>
                    <a:pt x="8" y="2"/>
                  </a:cubicBezTo>
                  <a:cubicBezTo>
                    <a:pt x="8" y="0"/>
                    <a:pt x="8" y="0"/>
                    <a:pt x="7" y="0"/>
                  </a:cubicBezTo>
                  <a:cubicBezTo>
                    <a:pt x="7" y="0"/>
                    <a:pt x="7" y="0"/>
                    <a:pt x="7" y="0"/>
                  </a:cubicBezTo>
                  <a:cubicBezTo>
                    <a:pt x="7" y="0"/>
                    <a:pt x="7" y="0"/>
                    <a:pt x="7" y="0"/>
                  </a:cubicBezTo>
                  <a:cubicBezTo>
                    <a:pt x="10" y="0"/>
                    <a:pt x="10" y="0"/>
                    <a:pt x="10" y="0"/>
                  </a:cubicBezTo>
                  <a:cubicBezTo>
                    <a:pt x="10" y="0"/>
                    <a:pt x="10" y="0"/>
                    <a:pt x="10" y="0"/>
                  </a:cubicBezTo>
                  <a:cubicBezTo>
                    <a:pt x="9" y="0"/>
                    <a:pt x="9" y="0"/>
                    <a:pt x="9" y="0"/>
                  </a:cubicBezTo>
                  <a:cubicBezTo>
                    <a:pt x="9" y="0"/>
                    <a:pt x="9" y="0"/>
                    <a:pt x="9" y="2"/>
                  </a:cubicBezTo>
                  <a:cubicBezTo>
                    <a:pt x="9" y="8"/>
                    <a:pt x="9" y="8"/>
                    <a:pt x="9" y="8"/>
                  </a:cubicBezTo>
                  <a:cubicBezTo>
                    <a:pt x="8" y="8"/>
                    <a:pt x="8" y="8"/>
                    <a:pt x="8" y="8"/>
                  </a:cubicBezTo>
                  <a:cubicBezTo>
                    <a:pt x="6" y="6"/>
                    <a:pt x="5"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92" name="Freeform 25"/>
            <p:cNvSpPr>
              <a:spLocks/>
            </p:cNvSpPr>
            <p:nvPr/>
          </p:nvSpPr>
          <p:spPr bwMode="auto">
            <a:xfrm>
              <a:off x="6140450" y="1546226"/>
              <a:ext cx="65088" cy="74613"/>
            </a:xfrm>
            <a:custGeom>
              <a:avLst/>
              <a:gdLst>
                <a:gd name="T0" fmla="*/ 7 w 7"/>
                <a:gd name="T1" fmla="*/ 0 h 8"/>
                <a:gd name="T2" fmla="*/ 7 w 7"/>
                <a:gd name="T3" fmla="*/ 2 h 8"/>
                <a:gd name="T4" fmla="*/ 7 w 7"/>
                <a:gd name="T5" fmla="*/ 2 h 8"/>
                <a:gd name="T6" fmla="*/ 5 w 7"/>
                <a:gd name="T7" fmla="*/ 0 h 8"/>
                <a:gd name="T8" fmla="*/ 4 w 7"/>
                <a:gd name="T9" fmla="*/ 0 h 8"/>
                <a:gd name="T10" fmla="*/ 4 w 7"/>
                <a:gd name="T11" fmla="*/ 6 h 8"/>
                <a:gd name="T12" fmla="*/ 5 w 7"/>
                <a:gd name="T13" fmla="*/ 8 h 8"/>
                <a:gd name="T14" fmla="*/ 5 w 7"/>
                <a:gd name="T15" fmla="*/ 8 h 8"/>
                <a:gd name="T16" fmla="*/ 5 w 7"/>
                <a:gd name="T17" fmla="*/ 8 h 8"/>
                <a:gd name="T18" fmla="*/ 1 w 7"/>
                <a:gd name="T19" fmla="*/ 8 h 8"/>
                <a:gd name="T20" fmla="*/ 1 w 7"/>
                <a:gd name="T21" fmla="*/ 8 h 8"/>
                <a:gd name="T22" fmla="*/ 2 w 7"/>
                <a:gd name="T23" fmla="*/ 8 h 8"/>
                <a:gd name="T24" fmla="*/ 3 w 7"/>
                <a:gd name="T25" fmla="*/ 6 h 8"/>
                <a:gd name="T26" fmla="*/ 3 w 7"/>
                <a:gd name="T27" fmla="*/ 0 h 8"/>
                <a:gd name="T28" fmla="*/ 1 w 7"/>
                <a:gd name="T29" fmla="*/ 0 h 8"/>
                <a:gd name="T30" fmla="*/ 0 w 7"/>
                <a:gd name="T31" fmla="*/ 2 h 8"/>
                <a:gd name="T32" fmla="*/ 0 w 7"/>
                <a:gd name="T33" fmla="*/ 2 h 8"/>
                <a:gd name="T34" fmla="*/ 0 w 7"/>
                <a:gd name="T35" fmla="*/ 0 h 8"/>
                <a:gd name="T36" fmla="*/ 7 w 7"/>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7" y="0"/>
                  </a:moveTo>
                  <a:cubicBezTo>
                    <a:pt x="7" y="0"/>
                    <a:pt x="7" y="1"/>
                    <a:pt x="7" y="2"/>
                  </a:cubicBezTo>
                  <a:cubicBezTo>
                    <a:pt x="7" y="2"/>
                    <a:pt x="7" y="2"/>
                    <a:pt x="7" y="2"/>
                  </a:cubicBezTo>
                  <a:cubicBezTo>
                    <a:pt x="7" y="1"/>
                    <a:pt x="6" y="0"/>
                    <a:pt x="5" y="0"/>
                  </a:cubicBezTo>
                  <a:cubicBezTo>
                    <a:pt x="5" y="0"/>
                    <a:pt x="4" y="0"/>
                    <a:pt x="4" y="0"/>
                  </a:cubicBezTo>
                  <a:cubicBezTo>
                    <a:pt x="4" y="6"/>
                    <a:pt x="4" y="6"/>
                    <a:pt x="4" y="6"/>
                  </a:cubicBezTo>
                  <a:cubicBezTo>
                    <a:pt x="4" y="8"/>
                    <a:pt x="4" y="8"/>
                    <a:pt x="5" y="8"/>
                  </a:cubicBezTo>
                  <a:cubicBezTo>
                    <a:pt x="5" y="8"/>
                    <a:pt x="5" y="8"/>
                    <a:pt x="5" y="8"/>
                  </a:cubicBezTo>
                  <a:cubicBezTo>
                    <a:pt x="5" y="8"/>
                    <a:pt x="5" y="8"/>
                    <a:pt x="5" y="8"/>
                  </a:cubicBezTo>
                  <a:cubicBezTo>
                    <a:pt x="1" y="8"/>
                    <a:pt x="1" y="8"/>
                    <a:pt x="1" y="8"/>
                  </a:cubicBezTo>
                  <a:cubicBezTo>
                    <a:pt x="1" y="8"/>
                    <a:pt x="1" y="8"/>
                    <a:pt x="1" y="8"/>
                  </a:cubicBezTo>
                  <a:cubicBezTo>
                    <a:pt x="2" y="8"/>
                    <a:pt x="2" y="8"/>
                    <a:pt x="2" y="8"/>
                  </a:cubicBezTo>
                  <a:cubicBezTo>
                    <a:pt x="3" y="8"/>
                    <a:pt x="3" y="8"/>
                    <a:pt x="3" y="6"/>
                  </a:cubicBezTo>
                  <a:cubicBezTo>
                    <a:pt x="3" y="0"/>
                    <a:pt x="3" y="0"/>
                    <a:pt x="3" y="0"/>
                  </a:cubicBezTo>
                  <a:cubicBezTo>
                    <a:pt x="2" y="0"/>
                    <a:pt x="2" y="0"/>
                    <a:pt x="1" y="0"/>
                  </a:cubicBezTo>
                  <a:cubicBezTo>
                    <a:pt x="1" y="0"/>
                    <a:pt x="0" y="1"/>
                    <a:pt x="0" y="2"/>
                  </a:cubicBezTo>
                  <a:cubicBezTo>
                    <a:pt x="0" y="2"/>
                    <a:pt x="0" y="2"/>
                    <a:pt x="0" y="2"/>
                  </a:cubicBezTo>
                  <a:cubicBezTo>
                    <a:pt x="0" y="1"/>
                    <a:pt x="0" y="0"/>
                    <a:pt x="0" y="0"/>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93" name="Freeform 26"/>
            <p:cNvSpPr>
              <a:spLocks noEditPoints="1"/>
            </p:cNvSpPr>
            <p:nvPr/>
          </p:nvSpPr>
          <p:spPr bwMode="auto">
            <a:xfrm>
              <a:off x="6215063" y="1546226"/>
              <a:ext cx="74613" cy="74613"/>
            </a:xfrm>
            <a:custGeom>
              <a:avLst/>
              <a:gdLst>
                <a:gd name="T0" fmla="*/ 0 w 8"/>
                <a:gd name="T1" fmla="*/ 8 h 8"/>
                <a:gd name="T2" fmla="*/ 0 w 8"/>
                <a:gd name="T3" fmla="*/ 8 h 8"/>
                <a:gd name="T4" fmla="*/ 1 w 8"/>
                <a:gd name="T5" fmla="*/ 8 h 8"/>
                <a:gd name="T6" fmla="*/ 1 w 8"/>
                <a:gd name="T7" fmla="*/ 6 h 8"/>
                <a:gd name="T8" fmla="*/ 1 w 8"/>
                <a:gd name="T9" fmla="*/ 2 h 8"/>
                <a:gd name="T10" fmla="*/ 1 w 8"/>
                <a:gd name="T11" fmla="*/ 0 h 8"/>
                <a:gd name="T12" fmla="*/ 0 w 8"/>
                <a:gd name="T13" fmla="*/ 0 h 8"/>
                <a:gd name="T14" fmla="*/ 0 w 8"/>
                <a:gd name="T15" fmla="*/ 0 h 8"/>
                <a:gd name="T16" fmla="*/ 4 w 8"/>
                <a:gd name="T17" fmla="*/ 0 h 8"/>
                <a:gd name="T18" fmla="*/ 7 w 8"/>
                <a:gd name="T19" fmla="*/ 2 h 8"/>
                <a:gd name="T20" fmla="*/ 5 w 8"/>
                <a:gd name="T21" fmla="*/ 4 h 8"/>
                <a:gd name="T22" fmla="*/ 8 w 8"/>
                <a:gd name="T23" fmla="*/ 8 h 8"/>
                <a:gd name="T24" fmla="*/ 8 w 8"/>
                <a:gd name="T25" fmla="*/ 8 h 8"/>
                <a:gd name="T26" fmla="*/ 8 w 8"/>
                <a:gd name="T27" fmla="*/ 8 h 8"/>
                <a:gd name="T28" fmla="*/ 7 w 8"/>
                <a:gd name="T29" fmla="*/ 8 h 8"/>
                <a:gd name="T30" fmla="*/ 6 w 8"/>
                <a:gd name="T31" fmla="*/ 8 h 8"/>
                <a:gd name="T32" fmla="*/ 4 w 8"/>
                <a:gd name="T33" fmla="*/ 5 h 8"/>
                <a:gd name="T34" fmla="*/ 4 w 8"/>
                <a:gd name="T35" fmla="*/ 4 h 8"/>
                <a:gd name="T36" fmla="*/ 3 w 8"/>
                <a:gd name="T37" fmla="*/ 4 h 8"/>
                <a:gd name="T38" fmla="*/ 3 w 8"/>
                <a:gd name="T39" fmla="*/ 6 h 8"/>
                <a:gd name="T40" fmla="*/ 3 w 8"/>
                <a:gd name="T41" fmla="*/ 8 h 8"/>
                <a:gd name="T42" fmla="*/ 4 w 8"/>
                <a:gd name="T43" fmla="*/ 8 h 8"/>
                <a:gd name="T44" fmla="*/ 4 w 8"/>
                <a:gd name="T45" fmla="*/ 8 h 8"/>
                <a:gd name="T46" fmla="*/ 0 w 8"/>
                <a:gd name="T47" fmla="*/ 8 h 8"/>
                <a:gd name="T48" fmla="*/ 4 w 8"/>
                <a:gd name="T49" fmla="*/ 4 h 8"/>
                <a:gd name="T50" fmla="*/ 5 w 8"/>
                <a:gd name="T51" fmla="*/ 2 h 8"/>
                <a:gd name="T52" fmla="*/ 4 w 8"/>
                <a:gd name="T53" fmla="*/ 0 h 8"/>
                <a:gd name="T54" fmla="*/ 3 w 8"/>
                <a:gd name="T55" fmla="*/ 0 h 8"/>
                <a:gd name="T56" fmla="*/ 3 w 8"/>
                <a:gd name="T57" fmla="*/ 4 h 8"/>
                <a:gd name="T58" fmla="*/ 4 w 8"/>
                <a:gd name="T5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0" y="8"/>
                  </a:moveTo>
                  <a:cubicBezTo>
                    <a:pt x="0" y="8"/>
                    <a:pt x="0" y="8"/>
                    <a:pt x="0" y="8"/>
                  </a:cubicBezTo>
                  <a:cubicBezTo>
                    <a:pt x="1" y="8"/>
                    <a:pt x="1" y="8"/>
                    <a:pt x="1" y="8"/>
                  </a:cubicBezTo>
                  <a:cubicBezTo>
                    <a:pt x="1" y="8"/>
                    <a:pt x="1" y="8"/>
                    <a:pt x="1" y="6"/>
                  </a:cubicBezTo>
                  <a:cubicBezTo>
                    <a:pt x="1" y="2"/>
                    <a:pt x="1" y="2"/>
                    <a:pt x="1" y="2"/>
                  </a:cubicBezTo>
                  <a:cubicBezTo>
                    <a:pt x="1" y="0"/>
                    <a:pt x="1" y="0"/>
                    <a:pt x="1" y="0"/>
                  </a:cubicBezTo>
                  <a:cubicBezTo>
                    <a:pt x="0" y="0"/>
                    <a:pt x="0" y="0"/>
                    <a:pt x="0" y="0"/>
                  </a:cubicBezTo>
                  <a:cubicBezTo>
                    <a:pt x="0" y="0"/>
                    <a:pt x="0" y="0"/>
                    <a:pt x="0" y="0"/>
                  </a:cubicBezTo>
                  <a:cubicBezTo>
                    <a:pt x="1" y="0"/>
                    <a:pt x="3" y="0"/>
                    <a:pt x="4" y="0"/>
                  </a:cubicBezTo>
                  <a:cubicBezTo>
                    <a:pt x="6" y="0"/>
                    <a:pt x="7" y="0"/>
                    <a:pt x="7" y="2"/>
                  </a:cubicBezTo>
                  <a:cubicBezTo>
                    <a:pt x="7" y="3"/>
                    <a:pt x="6" y="4"/>
                    <a:pt x="5" y="4"/>
                  </a:cubicBezTo>
                  <a:cubicBezTo>
                    <a:pt x="6" y="6"/>
                    <a:pt x="7" y="7"/>
                    <a:pt x="8" y="8"/>
                  </a:cubicBezTo>
                  <a:cubicBezTo>
                    <a:pt x="8" y="8"/>
                    <a:pt x="8" y="8"/>
                    <a:pt x="8" y="8"/>
                  </a:cubicBezTo>
                  <a:cubicBezTo>
                    <a:pt x="8" y="8"/>
                    <a:pt x="8" y="8"/>
                    <a:pt x="8" y="8"/>
                  </a:cubicBezTo>
                  <a:cubicBezTo>
                    <a:pt x="7" y="8"/>
                    <a:pt x="7" y="8"/>
                    <a:pt x="7" y="8"/>
                  </a:cubicBezTo>
                  <a:cubicBezTo>
                    <a:pt x="6" y="8"/>
                    <a:pt x="6" y="8"/>
                    <a:pt x="6" y="8"/>
                  </a:cubicBezTo>
                  <a:cubicBezTo>
                    <a:pt x="6" y="8"/>
                    <a:pt x="5" y="7"/>
                    <a:pt x="4" y="5"/>
                  </a:cubicBezTo>
                  <a:cubicBezTo>
                    <a:pt x="4" y="5"/>
                    <a:pt x="4" y="4"/>
                    <a:pt x="4" y="4"/>
                  </a:cubicBezTo>
                  <a:cubicBezTo>
                    <a:pt x="3" y="4"/>
                    <a:pt x="3" y="4"/>
                    <a:pt x="3" y="4"/>
                  </a:cubicBezTo>
                  <a:cubicBezTo>
                    <a:pt x="3" y="6"/>
                    <a:pt x="3" y="6"/>
                    <a:pt x="3" y="6"/>
                  </a:cubicBezTo>
                  <a:cubicBezTo>
                    <a:pt x="3" y="8"/>
                    <a:pt x="3" y="8"/>
                    <a:pt x="3" y="8"/>
                  </a:cubicBezTo>
                  <a:cubicBezTo>
                    <a:pt x="4" y="8"/>
                    <a:pt x="4" y="8"/>
                    <a:pt x="4" y="8"/>
                  </a:cubicBezTo>
                  <a:cubicBezTo>
                    <a:pt x="4" y="8"/>
                    <a:pt x="4" y="8"/>
                    <a:pt x="4" y="8"/>
                  </a:cubicBezTo>
                  <a:lnTo>
                    <a:pt x="0" y="8"/>
                  </a:lnTo>
                  <a:close/>
                  <a:moveTo>
                    <a:pt x="4" y="4"/>
                  </a:moveTo>
                  <a:cubicBezTo>
                    <a:pt x="5" y="4"/>
                    <a:pt x="5" y="3"/>
                    <a:pt x="5" y="2"/>
                  </a:cubicBezTo>
                  <a:cubicBezTo>
                    <a:pt x="5" y="1"/>
                    <a:pt x="5" y="0"/>
                    <a:pt x="4" y="0"/>
                  </a:cubicBezTo>
                  <a:cubicBezTo>
                    <a:pt x="3" y="0"/>
                    <a:pt x="3" y="0"/>
                    <a:pt x="3" y="0"/>
                  </a:cubicBezTo>
                  <a:cubicBezTo>
                    <a:pt x="3" y="4"/>
                    <a:pt x="3" y="4"/>
                    <a:pt x="3"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94" name="Freeform 27"/>
            <p:cNvSpPr>
              <a:spLocks noEditPoints="1"/>
            </p:cNvSpPr>
            <p:nvPr/>
          </p:nvSpPr>
          <p:spPr bwMode="auto">
            <a:xfrm>
              <a:off x="6299200" y="1536701"/>
              <a:ext cx="84138" cy="84138"/>
            </a:xfrm>
            <a:custGeom>
              <a:avLst/>
              <a:gdLst>
                <a:gd name="T0" fmla="*/ 0 w 9"/>
                <a:gd name="T1" fmla="*/ 5 h 9"/>
                <a:gd name="T2" fmla="*/ 4 w 9"/>
                <a:gd name="T3" fmla="*/ 0 h 9"/>
                <a:gd name="T4" fmla="*/ 9 w 9"/>
                <a:gd name="T5" fmla="*/ 5 h 9"/>
                <a:gd name="T6" fmla="*/ 4 w 9"/>
                <a:gd name="T7" fmla="*/ 9 h 9"/>
                <a:gd name="T8" fmla="*/ 0 w 9"/>
                <a:gd name="T9" fmla="*/ 5 h 9"/>
                <a:gd name="T10" fmla="*/ 7 w 9"/>
                <a:gd name="T11" fmla="*/ 5 h 9"/>
                <a:gd name="T12" fmla="*/ 4 w 9"/>
                <a:gd name="T13" fmla="*/ 1 h 9"/>
                <a:gd name="T14" fmla="*/ 1 w 9"/>
                <a:gd name="T15" fmla="*/ 5 h 9"/>
                <a:gd name="T16" fmla="*/ 4 w 9"/>
                <a:gd name="T17" fmla="*/ 9 h 9"/>
                <a:gd name="T18" fmla="*/ 7 w 9"/>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0" y="5"/>
                  </a:moveTo>
                  <a:cubicBezTo>
                    <a:pt x="0" y="2"/>
                    <a:pt x="2" y="0"/>
                    <a:pt x="4" y="0"/>
                  </a:cubicBezTo>
                  <a:cubicBezTo>
                    <a:pt x="7" y="0"/>
                    <a:pt x="9" y="2"/>
                    <a:pt x="9" y="5"/>
                  </a:cubicBezTo>
                  <a:cubicBezTo>
                    <a:pt x="9" y="8"/>
                    <a:pt x="7" y="9"/>
                    <a:pt x="4" y="9"/>
                  </a:cubicBezTo>
                  <a:cubicBezTo>
                    <a:pt x="1" y="9"/>
                    <a:pt x="0" y="8"/>
                    <a:pt x="0" y="5"/>
                  </a:cubicBezTo>
                  <a:close/>
                  <a:moveTo>
                    <a:pt x="7" y="5"/>
                  </a:moveTo>
                  <a:cubicBezTo>
                    <a:pt x="7" y="3"/>
                    <a:pt x="6" y="1"/>
                    <a:pt x="4" y="1"/>
                  </a:cubicBezTo>
                  <a:cubicBezTo>
                    <a:pt x="2" y="1"/>
                    <a:pt x="1" y="3"/>
                    <a:pt x="1" y="5"/>
                  </a:cubicBezTo>
                  <a:cubicBezTo>
                    <a:pt x="1" y="7"/>
                    <a:pt x="2" y="9"/>
                    <a:pt x="4" y="9"/>
                  </a:cubicBezTo>
                  <a:cubicBezTo>
                    <a:pt x="6" y="9"/>
                    <a:pt x="7" y="7"/>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96" name="Freeform 28"/>
            <p:cNvSpPr>
              <a:spLocks/>
            </p:cNvSpPr>
            <p:nvPr/>
          </p:nvSpPr>
          <p:spPr bwMode="auto">
            <a:xfrm>
              <a:off x="6429375" y="1546226"/>
              <a:ext cx="84138" cy="74613"/>
            </a:xfrm>
            <a:custGeom>
              <a:avLst/>
              <a:gdLst>
                <a:gd name="T0" fmla="*/ 2 w 9"/>
                <a:gd name="T1" fmla="*/ 1 h 8"/>
                <a:gd name="T2" fmla="*/ 2 w 9"/>
                <a:gd name="T3" fmla="*/ 1 h 8"/>
                <a:gd name="T4" fmla="*/ 2 w 9"/>
                <a:gd name="T5" fmla="*/ 6 h 8"/>
                <a:gd name="T6" fmla="*/ 2 w 9"/>
                <a:gd name="T7" fmla="*/ 8 h 8"/>
                <a:gd name="T8" fmla="*/ 3 w 9"/>
                <a:gd name="T9" fmla="*/ 8 h 8"/>
                <a:gd name="T10" fmla="*/ 3 w 9"/>
                <a:gd name="T11" fmla="*/ 8 h 8"/>
                <a:gd name="T12" fmla="*/ 0 w 9"/>
                <a:gd name="T13" fmla="*/ 8 h 8"/>
                <a:gd name="T14" fmla="*/ 0 w 9"/>
                <a:gd name="T15" fmla="*/ 8 h 8"/>
                <a:gd name="T16" fmla="*/ 0 w 9"/>
                <a:gd name="T17" fmla="*/ 8 h 8"/>
                <a:gd name="T18" fmla="*/ 1 w 9"/>
                <a:gd name="T19" fmla="*/ 6 h 8"/>
                <a:gd name="T20" fmla="*/ 1 w 9"/>
                <a:gd name="T21" fmla="*/ 1 h 8"/>
                <a:gd name="T22" fmla="*/ 0 w 9"/>
                <a:gd name="T23" fmla="*/ 0 h 8"/>
                <a:gd name="T24" fmla="*/ 0 w 9"/>
                <a:gd name="T25" fmla="*/ 0 h 8"/>
                <a:gd name="T26" fmla="*/ 0 w 9"/>
                <a:gd name="T27" fmla="*/ 0 h 8"/>
                <a:gd name="T28" fmla="*/ 2 w 9"/>
                <a:gd name="T29" fmla="*/ 0 h 8"/>
                <a:gd name="T30" fmla="*/ 2 w 9"/>
                <a:gd name="T31" fmla="*/ 0 h 8"/>
                <a:gd name="T32" fmla="*/ 7 w 9"/>
                <a:gd name="T33" fmla="*/ 6 h 8"/>
                <a:gd name="T34" fmla="*/ 7 w 9"/>
                <a:gd name="T35" fmla="*/ 6 h 8"/>
                <a:gd name="T36" fmla="*/ 7 w 9"/>
                <a:gd name="T37" fmla="*/ 2 h 8"/>
                <a:gd name="T38" fmla="*/ 7 w 9"/>
                <a:gd name="T39" fmla="*/ 0 h 8"/>
                <a:gd name="T40" fmla="*/ 6 w 9"/>
                <a:gd name="T41" fmla="*/ 0 h 8"/>
                <a:gd name="T42" fmla="*/ 6 w 9"/>
                <a:gd name="T43" fmla="*/ 0 h 8"/>
                <a:gd name="T44" fmla="*/ 9 w 9"/>
                <a:gd name="T45" fmla="*/ 0 h 8"/>
                <a:gd name="T46" fmla="*/ 9 w 9"/>
                <a:gd name="T47" fmla="*/ 0 h 8"/>
                <a:gd name="T48" fmla="*/ 9 w 9"/>
                <a:gd name="T49" fmla="*/ 0 h 8"/>
                <a:gd name="T50" fmla="*/ 8 w 9"/>
                <a:gd name="T51" fmla="*/ 2 h 8"/>
                <a:gd name="T52" fmla="*/ 8 w 9"/>
                <a:gd name="T53" fmla="*/ 8 h 8"/>
                <a:gd name="T54" fmla="*/ 8 w 9"/>
                <a:gd name="T55" fmla="*/ 8 h 8"/>
                <a:gd name="T56" fmla="*/ 2 w 9"/>
                <a:gd name="T5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8">
                  <a:moveTo>
                    <a:pt x="2" y="1"/>
                  </a:moveTo>
                  <a:cubicBezTo>
                    <a:pt x="2" y="1"/>
                    <a:pt x="2" y="1"/>
                    <a:pt x="2" y="1"/>
                  </a:cubicBezTo>
                  <a:cubicBezTo>
                    <a:pt x="2" y="6"/>
                    <a:pt x="2" y="6"/>
                    <a:pt x="2" y="6"/>
                  </a:cubicBezTo>
                  <a:cubicBezTo>
                    <a:pt x="2" y="8"/>
                    <a:pt x="2" y="8"/>
                    <a:pt x="2" y="8"/>
                  </a:cubicBezTo>
                  <a:cubicBezTo>
                    <a:pt x="3" y="8"/>
                    <a:pt x="3" y="8"/>
                    <a:pt x="3" y="8"/>
                  </a:cubicBezTo>
                  <a:cubicBezTo>
                    <a:pt x="3" y="8"/>
                    <a:pt x="3" y="8"/>
                    <a:pt x="3" y="8"/>
                  </a:cubicBezTo>
                  <a:cubicBezTo>
                    <a:pt x="0" y="8"/>
                    <a:pt x="0" y="8"/>
                    <a:pt x="0" y="8"/>
                  </a:cubicBezTo>
                  <a:cubicBezTo>
                    <a:pt x="0" y="8"/>
                    <a:pt x="0" y="8"/>
                    <a:pt x="0" y="8"/>
                  </a:cubicBezTo>
                  <a:cubicBezTo>
                    <a:pt x="0" y="8"/>
                    <a:pt x="0" y="8"/>
                    <a:pt x="0" y="8"/>
                  </a:cubicBezTo>
                  <a:cubicBezTo>
                    <a:pt x="1" y="8"/>
                    <a:pt x="1" y="8"/>
                    <a:pt x="1" y="6"/>
                  </a:cubicBezTo>
                  <a:cubicBezTo>
                    <a:pt x="1" y="1"/>
                    <a:pt x="1" y="1"/>
                    <a:pt x="1" y="1"/>
                  </a:cubicBezTo>
                  <a:cubicBezTo>
                    <a:pt x="1" y="0"/>
                    <a:pt x="1" y="0"/>
                    <a:pt x="0" y="0"/>
                  </a:cubicBezTo>
                  <a:cubicBezTo>
                    <a:pt x="0" y="0"/>
                    <a:pt x="0" y="0"/>
                    <a:pt x="0" y="0"/>
                  </a:cubicBezTo>
                  <a:cubicBezTo>
                    <a:pt x="0" y="0"/>
                    <a:pt x="0" y="0"/>
                    <a:pt x="0" y="0"/>
                  </a:cubicBezTo>
                  <a:cubicBezTo>
                    <a:pt x="2" y="0"/>
                    <a:pt x="2" y="0"/>
                    <a:pt x="2" y="0"/>
                  </a:cubicBezTo>
                  <a:cubicBezTo>
                    <a:pt x="2" y="0"/>
                    <a:pt x="2" y="0"/>
                    <a:pt x="2" y="0"/>
                  </a:cubicBezTo>
                  <a:cubicBezTo>
                    <a:pt x="4" y="2"/>
                    <a:pt x="6" y="4"/>
                    <a:pt x="7" y="6"/>
                  </a:cubicBezTo>
                  <a:cubicBezTo>
                    <a:pt x="7" y="6"/>
                    <a:pt x="7" y="6"/>
                    <a:pt x="7" y="6"/>
                  </a:cubicBezTo>
                  <a:cubicBezTo>
                    <a:pt x="7" y="2"/>
                    <a:pt x="7" y="2"/>
                    <a:pt x="7" y="2"/>
                  </a:cubicBezTo>
                  <a:cubicBezTo>
                    <a:pt x="7" y="0"/>
                    <a:pt x="7" y="0"/>
                    <a:pt x="7" y="0"/>
                  </a:cubicBezTo>
                  <a:cubicBezTo>
                    <a:pt x="6" y="0"/>
                    <a:pt x="6" y="0"/>
                    <a:pt x="6" y="0"/>
                  </a:cubicBezTo>
                  <a:cubicBezTo>
                    <a:pt x="6" y="0"/>
                    <a:pt x="6" y="0"/>
                    <a:pt x="6" y="0"/>
                  </a:cubicBezTo>
                  <a:cubicBezTo>
                    <a:pt x="9" y="0"/>
                    <a:pt x="9" y="0"/>
                    <a:pt x="9" y="0"/>
                  </a:cubicBezTo>
                  <a:cubicBezTo>
                    <a:pt x="9" y="0"/>
                    <a:pt x="9" y="0"/>
                    <a:pt x="9" y="0"/>
                  </a:cubicBezTo>
                  <a:cubicBezTo>
                    <a:pt x="9" y="0"/>
                    <a:pt x="9" y="0"/>
                    <a:pt x="9" y="0"/>
                  </a:cubicBezTo>
                  <a:cubicBezTo>
                    <a:pt x="8" y="0"/>
                    <a:pt x="8" y="0"/>
                    <a:pt x="8" y="2"/>
                  </a:cubicBezTo>
                  <a:cubicBezTo>
                    <a:pt x="8" y="8"/>
                    <a:pt x="8" y="8"/>
                    <a:pt x="8" y="8"/>
                  </a:cubicBezTo>
                  <a:cubicBezTo>
                    <a:pt x="8" y="8"/>
                    <a:pt x="8" y="8"/>
                    <a:pt x="8" y="8"/>
                  </a:cubicBezTo>
                  <a:cubicBezTo>
                    <a:pt x="6" y="6"/>
                    <a:pt x="4"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97" name="Freeform 29"/>
            <p:cNvSpPr>
              <a:spLocks noEditPoints="1"/>
            </p:cNvSpPr>
            <p:nvPr/>
          </p:nvSpPr>
          <p:spPr bwMode="auto">
            <a:xfrm>
              <a:off x="6513513" y="1536701"/>
              <a:ext cx="84138" cy="84138"/>
            </a:xfrm>
            <a:custGeom>
              <a:avLst/>
              <a:gdLst>
                <a:gd name="T0" fmla="*/ 0 w 9"/>
                <a:gd name="T1" fmla="*/ 9 h 9"/>
                <a:gd name="T2" fmla="*/ 0 w 9"/>
                <a:gd name="T3" fmla="*/ 9 h 9"/>
                <a:gd name="T4" fmla="*/ 2 w 9"/>
                <a:gd name="T5" fmla="*/ 8 h 9"/>
                <a:gd name="T6" fmla="*/ 5 w 9"/>
                <a:gd name="T7" fmla="*/ 1 h 9"/>
                <a:gd name="T8" fmla="*/ 5 w 9"/>
                <a:gd name="T9" fmla="*/ 0 h 9"/>
                <a:gd name="T10" fmla="*/ 8 w 9"/>
                <a:gd name="T11" fmla="*/ 8 h 9"/>
                <a:gd name="T12" fmla="*/ 9 w 9"/>
                <a:gd name="T13" fmla="*/ 9 h 9"/>
                <a:gd name="T14" fmla="*/ 9 w 9"/>
                <a:gd name="T15" fmla="*/ 9 h 9"/>
                <a:gd name="T16" fmla="*/ 6 w 9"/>
                <a:gd name="T17" fmla="*/ 9 h 9"/>
                <a:gd name="T18" fmla="*/ 6 w 9"/>
                <a:gd name="T19" fmla="*/ 9 h 9"/>
                <a:gd name="T20" fmla="*/ 6 w 9"/>
                <a:gd name="T21" fmla="*/ 9 h 9"/>
                <a:gd name="T22" fmla="*/ 7 w 9"/>
                <a:gd name="T23" fmla="*/ 8 h 9"/>
                <a:gd name="T24" fmla="*/ 7 w 9"/>
                <a:gd name="T25" fmla="*/ 7 h 9"/>
                <a:gd name="T26" fmla="*/ 6 w 9"/>
                <a:gd name="T27" fmla="*/ 6 h 9"/>
                <a:gd name="T28" fmla="*/ 3 w 9"/>
                <a:gd name="T29" fmla="*/ 6 h 9"/>
                <a:gd name="T30" fmla="*/ 3 w 9"/>
                <a:gd name="T31" fmla="*/ 7 h 9"/>
                <a:gd name="T32" fmla="*/ 3 w 9"/>
                <a:gd name="T33" fmla="*/ 8 h 9"/>
                <a:gd name="T34" fmla="*/ 4 w 9"/>
                <a:gd name="T35" fmla="*/ 9 h 9"/>
                <a:gd name="T36" fmla="*/ 4 w 9"/>
                <a:gd name="T37" fmla="*/ 9 h 9"/>
                <a:gd name="T38" fmla="*/ 0 w 9"/>
                <a:gd name="T39" fmla="*/ 9 h 9"/>
                <a:gd name="T40" fmla="*/ 5 w 9"/>
                <a:gd name="T41" fmla="*/ 3 h 9"/>
                <a:gd name="T42" fmla="*/ 5 w 9"/>
                <a:gd name="T43" fmla="*/ 3 h 9"/>
                <a:gd name="T44" fmla="*/ 3 w 9"/>
                <a:gd name="T45" fmla="*/ 6 h 9"/>
                <a:gd name="T46" fmla="*/ 6 w 9"/>
                <a:gd name="T47" fmla="*/ 6 h 9"/>
                <a:gd name="T48" fmla="*/ 5 w 9"/>
                <a:gd name="T4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9">
                  <a:moveTo>
                    <a:pt x="0" y="9"/>
                  </a:moveTo>
                  <a:cubicBezTo>
                    <a:pt x="0" y="9"/>
                    <a:pt x="0" y="9"/>
                    <a:pt x="0" y="9"/>
                  </a:cubicBezTo>
                  <a:cubicBezTo>
                    <a:pt x="1" y="9"/>
                    <a:pt x="1" y="9"/>
                    <a:pt x="2" y="8"/>
                  </a:cubicBezTo>
                  <a:cubicBezTo>
                    <a:pt x="5" y="1"/>
                    <a:pt x="5" y="1"/>
                    <a:pt x="5" y="1"/>
                  </a:cubicBezTo>
                  <a:cubicBezTo>
                    <a:pt x="5" y="0"/>
                    <a:pt x="5" y="0"/>
                    <a:pt x="5" y="0"/>
                  </a:cubicBezTo>
                  <a:cubicBezTo>
                    <a:pt x="6" y="2"/>
                    <a:pt x="8" y="8"/>
                    <a:pt x="8" y="8"/>
                  </a:cubicBezTo>
                  <a:cubicBezTo>
                    <a:pt x="9" y="9"/>
                    <a:pt x="9" y="9"/>
                    <a:pt x="9" y="9"/>
                  </a:cubicBezTo>
                  <a:cubicBezTo>
                    <a:pt x="9" y="9"/>
                    <a:pt x="9" y="9"/>
                    <a:pt x="9" y="9"/>
                  </a:cubicBezTo>
                  <a:cubicBezTo>
                    <a:pt x="6" y="9"/>
                    <a:pt x="6" y="9"/>
                    <a:pt x="6" y="9"/>
                  </a:cubicBezTo>
                  <a:cubicBezTo>
                    <a:pt x="6" y="9"/>
                    <a:pt x="6" y="9"/>
                    <a:pt x="6" y="9"/>
                  </a:cubicBezTo>
                  <a:cubicBezTo>
                    <a:pt x="6" y="9"/>
                    <a:pt x="6" y="9"/>
                    <a:pt x="6" y="9"/>
                  </a:cubicBezTo>
                  <a:cubicBezTo>
                    <a:pt x="7" y="9"/>
                    <a:pt x="7" y="9"/>
                    <a:pt x="7" y="8"/>
                  </a:cubicBezTo>
                  <a:cubicBezTo>
                    <a:pt x="7" y="8"/>
                    <a:pt x="7" y="8"/>
                    <a:pt x="7" y="7"/>
                  </a:cubicBezTo>
                  <a:cubicBezTo>
                    <a:pt x="6" y="6"/>
                    <a:pt x="6" y="6"/>
                    <a:pt x="6" y="6"/>
                  </a:cubicBezTo>
                  <a:cubicBezTo>
                    <a:pt x="6" y="6"/>
                    <a:pt x="4" y="6"/>
                    <a:pt x="3" y="6"/>
                  </a:cubicBezTo>
                  <a:cubicBezTo>
                    <a:pt x="3" y="7"/>
                    <a:pt x="3" y="7"/>
                    <a:pt x="3" y="7"/>
                  </a:cubicBezTo>
                  <a:cubicBezTo>
                    <a:pt x="3" y="7"/>
                    <a:pt x="3" y="8"/>
                    <a:pt x="3" y="8"/>
                  </a:cubicBezTo>
                  <a:cubicBezTo>
                    <a:pt x="3" y="9"/>
                    <a:pt x="3" y="9"/>
                    <a:pt x="4" y="9"/>
                  </a:cubicBezTo>
                  <a:cubicBezTo>
                    <a:pt x="4" y="9"/>
                    <a:pt x="4" y="9"/>
                    <a:pt x="4" y="9"/>
                  </a:cubicBezTo>
                  <a:lnTo>
                    <a:pt x="0" y="9"/>
                  </a:lnTo>
                  <a:close/>
                  <a:moveTo>
                    <a:pt x="5" y="3"/>
                  </a:moveTo>
                  <a:cubicBezTo>
                    <a:pt x="5" y="3"/>
                    <a:pt x="5" y="3"/>
                    <a:pt x="5" y="3"/>
                  </a:cubicBezTo>
                  <a:cubicBezTo>
                    <a:pt x="4" y="4"/>
                    <a:pt x="4" y="5"/>
                    <a:pt x="3" y="6"/>
                  </a:cubicBezTo>
                  <a:cubicBezTo>
                    <a:pt x="6" y="6"/>
                    <a:pt x="6" y="6"/>
                    <a:pt x="6" y="6"/>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98" name="Freeform 30"/>
            <p:cNvSpPr>
              <a:spLocks/>
            </p:cNvSpPr>
            <p:nvPr/>
          </p:nvSpPr>
          <p:spPr bwMode="auto">
            <a:xfrm>
              <a:off x="6607175" y="1536701"/>
              <a:ext cx="74613" cy="84138"/>
            </a:xfrm>
            <a:custGeom>
              <a:avLst/>
              <a:gdLst>
                <a:gd name="T0" fmla="*/ 5 w 8"/>
                <a:gd name="T1" fmla="*/ 9 h 9"/>
                <a:gd name="T2" fmla="*/ 0 w 8"/>
                <a:gd name="T3" fmla="*/ 5 h 9"/>
                <a:gd name="T4" fmla="*/ 5 w 8"/>
                <a:gd name="T5" fmla="*/ 0 h 9"/>
                <a:gd name="T6" fmla="*/ 8 w 8"/>
                <a:gd name="T7" fmla="*/ 1 h 9"/>
                <a:gd name="T8" fmla="*/ 8 w 8"/>
                <a:gd name="T9" fmla="*/ 1 h 9"/>
                <a:gd name="T10" fmla="*/ 8 w 8"/>
                <a:gd name="T11" fmla="*/ 3 h 9"/>
                <a:gd name="T12" fmla="*/ 7 w 8"/>
                <a:gd name="T13" fmla="*/ 3 h 9"/>
                <a:gd name="T14" fmla="*/ 5 w 8"/>
                <a:gd name="T15" fmla="*/ 1 h 9"/>
                <a:gd name="T16" fmla="*/ 1 w 8"/>
                <a:gd name="T17" fmla="*/ 5 h 9"/>
                <a:gd name="T18" fmla="*/ 5 w 8"/>
                <a:gd name="T19" fmla="*/ 9 h 9"/>
                <a:gd name="T20" fmla="*/ 7 w 8"/>
                <a:gd name="T21" fmla="*/ 7 h 9"/>
                <a:gd name="T22" fmla="*/ 8 w 8"/>
                <a:gd name="T23" fmla="*/ 7 h 9"/>
                <a:gd name="T24" fmla="*/ 7 w 8"/>
                <a:gd name="T25" fmla="*/ 9 h 9"/>
                <a:gd name="T26" fmla="*/ 5 w 8"/>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9">
                  <a:moveTo>
                    <a:pt x="5" y="9"/>
                  </a:moveTo>
                  <a:cubicBezTo>
                    <a:pt x="2" y="9"/>
                    <a:pt x="0" y="8"/>
                    <a:pt x="0" y="5"/>
                  </a:cubicBezTo>
                  <a:cubicBezTo>
                    <a:pt x="0" y="2"/>
                    <a:pt x="2" y="0"/>
                    <a:pt x="5" y="0"/>
                  </a:cubicBezTo>
                  <a:cubicBezTo>
                    <a:pt x="6" y="0"/>
                    <a:pt x="7" y="1"/>
                    <a:pt x="8" y="1"/>
                  </a:cubicBezTo>
                  <a:cubicBezTo>
                    <a:pt x="8" y="1"/>
                    <a:pt x="8" y="1"/>
                    <a:pt x="8" y="1"/>
                  </a:cubicBezTo>
                  <a:cubicBezTo>
                    <a:pt x="8" y="2"/>
                    <a:pt x="8" y="3"/>
                    <a:pt x="8" y="3"/>
                  </a:cubicBezTo>
                  <a:cubicBezTo>
                    <a:pt x="7" y="3"/>
                    <a:pt x="7" y="3"/>
                    <a:pt x="7" y="3"/>
                  </a:cubicBezTo>
                  <a:cubicBezTo>
                    <a:pt x="7" y="2"/>
                    <a:pt x="6" y="1"/>
                    <a:pt x="5" y="1"/>
                  </a:cubicBezTo>
                  <a:cubicBezTo>
                    <a:pt x="3" y="1"/>
                    <a:pt x="1" y="3"/>
                    <a:pt x="1" y="5"/>
                  </a:cubicBezTo>
                  <a:cubicBezTo>
                    <a:pt x="1" y="7"/>
                    <a:pt x="3" y="9"/>
                    <a:pt x="5" y="9"/>
                  </a:cubicBezTo>
                  <a:cubicBezTo>
                    <a:pt x="6" y="9"/>
                    <a:pt x="7" y="8"/>
                    <a:pt x="7" y="7"/>
                  </a:cubicBezTo>
                  <a:cubicBezTo>
                    <a:pt x="8" y="7"/>
                    <a:pt x="8" y="7"/>
                    <a:pt x="8" y="7"/>
                  </a:cubicBezTo>
                  <a:cubicBezTo>
                    <a:pt x="8" y="7"/>
                    <a:pt x="8" y="8"/>
                    <a:pt x="7" y="9"/>
                  </a:cubicBezTo>
                  <a:cubicBezTo>
                    <a:pt x="7" y="9"/>
                    <a:pt x="6"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99" name="Freeform 31"/>
            <p:cNvSpPr>
              <a:spLocks/>
            </p:cNvSpPr>
            <p:nvPr/>
          </p:nvSpPr>
          <p:spPr bwMode="auto">
            <a:xfrm>
              <a:off x="6691313" y="1546226"/>
              <a:ext cx="38100" cy="74613"/>
            </a:xfrm>
            <a:custGeom>
              <a:avLst/>
              <a:gdLst>
                <a:gd name="T0" fmla="*/ 0 w 4"/>
                <a:gd name="T1" fmla="*/ 8 h 8"/>
                <a:gd name="T2" fmla="*/ 0 w 4"/>
                <a:gd name="T3" fmla="*/ 8 h 8"/>
                <a:gd name="T4" fmla="*/ 1 w 4"/>
                <a:gd name="T5" fmla="*/ 8 h 8"/>
                <a:gd name="T6" fmla="*/ 1 w 4"/>
                <a:gd name="T7" fmla="*/ 6 h 8"/>
                <a:gd name="T8" fmla="*/ 1 w 4"/>
                <a:gd name="T9" fmla="*/ 2 h 8"/>
                <a:gd name="T10" fmla="*/ 1 w 4"/>
                <a:gd name="T11" fmla="*/ 0 h 8"/>
                <a:gd name="T12" fmla="*/ 0 w 4"/>
                <a:gd name="T13" fmla="*/ 0 h 8"/>
                <a:gd name="T14" fmla="*/ 0 w 4"/>
                <a:gd name="T15" fmla="*/ 0 h 8"/>
                <a:gd name="T16" fmla="*/ 4 w 4"/>
                <a:gd name="T17" fmla="*/ 0 h 8"/>
                <a:gd name="T18" fmla="*/ 4 w 4"/>
                <a:gd name="T19" fmla="*/ 0 h 8"/>
                <a:gd name="T20" fmla="*/ 3 w 4"/>
                <a:gd name="T21" fmla="*/ 0 h 8"/>
                <a:gd name="T22" fmla="*/ 3 w 4"/>
                <a:gd name="T23" fmla="*/ 2 h 8"/>
                <a:gd name="T24" fmla="*/ 3 w 4"/>
                <a:gd name="T25" fmla="*/ 6 h 8"/>
                <a:gd name="T26" fmla="*/ 3 w 4"/>
                <a:gd name="T27" fmla="*/ 8 h 8"/>
                <a:gd name="T28" fmla="*/ 4 w 4"/>
                <a:gd name="T29" fmla="*/ 8 h 8"/>
                <a:gd name="T30" fmla="*/ 4 w 4"/>
                <a:gd name="T31" fmla="*/ 8 h 8"/>
                <a:gd name="T32" fmla="*/ 0 w 4"/>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8">
                  <a:moveTo>
                    <a:pt x="0" y="8"/>
                  </a:moveTo>
                  <a:cubicBezTo>
                    <a:pt x="0" y="8"/>
                    <a:pt x="0" y="8"/>
                    <a:pt x="0" y="8"/>
                  </a:cubicBezTo>
                  <a:cubicBezTo>
                    <a:pt x="1" y="8"/>
                    <a:pt x="1" y="8"/>
                    <a:pt x="1" y="8"/>
                  </a:cubicBezTo>
                  <a:cubicBezTo>
                    <a:pt x="1" y="8"/>
                    <a:pt x="1" y="8"/>
                    <a:pt x="1" y="6"/>
                  </a:cubicBezTo>
                  <a:cubicBezTo>
                    <a:pt x="1" y="2"/>
                    <a:pt x="1" y="2"/>
                    <a:pt x="1" y="2"/>
                  </a:cubicBezTo>
                  <a:cubicBezTo>
                    <a:pt x="1" y="0"/>
                    <a:pt x="1" y="0"/>
                    <a:pt x="1" y="0"/>
                  </a:cubicBezTo>
                  <a:cubicBezTo>
                    <a:pt x="0" y="0"/>
                    <a:pt x="0" y="0"/>
                    <a:pt x="0" y="0"/>
                  </a:cubicBezTo>
                  <a:cubicBezTo>
                    <a:pt x="0" y="0"/>
                    <a:pt x="0" y="0"/>
                    <a:pt x="0" y="0"/>
                  </a:cubicBezTo>
                  <a:cubicBezTo>
                    <a:pt x="4" y="0"/>
                    <a:pt x="4" y="0"/>
                    <a:pt x="4" y="0"/>
                  </a:cubicBezTo>
                  <a:cubicBezTo>
                    <a:pt x="4" y="0"/>
                    <a:pt x="4" y="0"/>
                    <a:pt x="4" y="0"/>
                  </a:cubicBezTo>
                  <a:cubicBezTo>
                    <a:pt x="3" y="0"/>
                    <a:pt x="3" y="0"/>
                    <a:pt x="3" y="0"/>
                  </a:cubicBezTo>
                  <a:cubicBezTo>
                    <a:pt x="3" y="0"/>
                    <a:pt x="3" y="0"/>
                    <a:pt x="3" y="2"/>
                  </a:cubicBezTo>
                  <a:cubicBezTo>
                    <a:pt x="3" y="6"/>
                    <a:pt x="3" y="6"/>
                    <a:pt x="3" y="6"/>
                  </a:cubicBezTo>
                  <a:cubicBezTo>
                    <a:pt x="3" y="8"/>
                    <a:pt x="3" y="8"/>
                    <a:pt x="3" y="8"/>
                  </a:cubicBezTo>
                  <a:cubicBezTo>
                    <a:pt x="4" y="8"/>
                    <a:pt x="4" y="8"/>
                    <a:pt x="4" y="8"/>
                  </a:cubicBezTo>
                  <a:cubicBezTo>
                    <a:pt x="4" y="8"/>
                    <a:pt x="4" y="8"/>
                    <a:pt x="4" y="8"/>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01" name="Freeform 32"/>
            <p:cNvSpPr>
              <a:spLocks noEditPoints="1"/>
            </p:cNvSpPr>
            <p:nvPr/>
          </p:nvSpPr>
          <p:spPr bwMode="auto">
            <a:xfrm>
              <a:off x="6738938" y="1536701"/>
              <a:ext cx="84138" cy="84138"/>
            </a:xfrm>
            <a:custGeom>
              <a:avLst/>
              <a:gdLst>
                <a:gd name="T0" fmla="*/ 0 w 9"/>
                <a:gd name="T1" fmla="*/ 5 h 9"/>
                <a:gd name="T2" fmla="*/ 5 w 9"/>
                <a:gd name="T3" fmla="*/ 0 h 9"/>
                <a:gd name="T4" fmla="*/ 9 w 9"/>
                <a:gd name="T5" fmla="*/ 5 h 9"/>
                <a:gd name="T6" fmla="*/ 5 w 9"/>
                <a:gd name="T7" fmla="*/ 9 h 9"/>
                <a:gd name="T8" fmla="*/ 0 w 9"/>
                <a:gd name="T9" fmla="*/ 5 h 9"/>
                <a:gd name="T10" fmla="*/ 8 w 9"/>
                <a:gd name="T11" fmla="*/ 5 h 9"/>
                <a:gd name="T12" fmla="*/ 5 w 9"/>
                <a:gd name="T13" fmla="*/ 1 h 9"/>
                <a:gd name="T14" fmla="*/ 1 w 9"/>
                <a:gd name="T15" fmla="*/ 5 h 9"/>
                <a:gd name="T16" fmla="*/ 5 w 9"/>
                <a:gd name="T17" fmla="*/ 9 h 9"/>
                <a:gd name="T18" fmla="*/ 8 w 9"/>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0" y="5"/>
                  </a:moveTo>
                  <a:cubicBezTo>
                    <a:pt x="0" y="2"/>
                    <a:pt x="2" y="0"/>
                    <a:pt x="5" y="0"/>
                  </a:cubicBezTo>
                  <a:cubicBezTo>
                    <a:pt x="7" y="0"/>
                    <a:pt x="9" y="2"/>
                    <a:pt x="9" y="5"/>
                  </a:cubicBezTo>
                  <a:cubicBezTo>
                    <a:pt x="9" y="8"/>
                    <a:pt x="7" y="9"/>
                    <a:pt x="5" y="9"/>
                  </a:cubicBezTo>
                  <a:cubicBezTo>
                    <a:pt x="2" y="9"/>
                    <a:pt x="0" y="8"/>
                    <a:pt x="0" y="5"/>
                  </a:cubicBezTo>
                  <a:close/>
                  <a:moveTo>
                    <a:pt x="8" y="5"/>
                  </a:moveTo>
                  <a:cubicBezTo>
                    <a:pt x="8" y="3"/>
                    <a:pt x="7" y="1"/>
                    <a:pt x="5" y="1"/>
                  </a:cubicBezTo>
                  <a:cubicBezTo>
                    <a:pt x="2" y="1"/>
                    <a:pt x="1" y="3"/>
                    <a:pt x="1" y="5"/>
                  </a:cubicBezTo>
                  <a:cubicBezTo>
                    <a:pt x="1" y="7"/>
                    <a:pt x="3" y="9"/>
                    <a:pt x="5" y="9"/>
                  </a:cubicBezTo>
                  <a:cubicBezTo>
                    <a:pt x="7" y="9"/>
                    <a:pt x="8" y="7"/>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03" name="Freeform 33"/>
            <p:cNvSpPr>
              <a:spLocks/>
            </p:cNvSpPr>
            <p:nvPr/>
          </p:nvSpPr>
          <p:spPr bwMode="auto">
            <a:xfrm>
              <a:off x="6832600" y="1546226"/>
              <a:ext cx="93663" cy="74613"/>
            </a:xfrm>
            <a:custGeom>
              <a:avLst/>
              <a:gdLst>
                <a:gd name="T0" fmla="*/ 2 w 10"/>
                <a:gd name="T1" fmla="*/ 1 h 8"/>
                <a:gd name="T2" fmla="*/ 2 w 10"/>
                <a:gd name="T3" fmla="*/ 1 h 8"/>
                <a:gd name="T4" fmla="*/ 2 w 10"/>
                <a:gd name="T5" fmla="*/ 6 h 8"/>
                <a:gd name="T6" fmla="*/ 3 w 10"/>
                <a:gd name="T7" fmla="*/ 8 h 8"/>
                <a:gd name="T8" fmla="*/ 3 w 10"/>
                <a:gd name="T9" fmla="*/ 8 h 8"/>
                <a:gd name="T10" fmla="*/ 3 w 10"/>
                <a:gd name="T11" fmla="*/ 8 h 8"/>
                <a:gd name="T12" fmla="*/ 0 w 10"/>
                <a:gd name="T13" fmla="*/ 8 h 8"/>
                <a:gd name="T14" fmla="*/ 0 w 10"/>
                <a:gd name="T15" fmla="*/ 8 h 8"/>
                <a:gd name="T16" fmla="*/ 1 w 10"/>
                <a:gd name="T17" fmla="*/ 8 h 8"/>
                <a:gd name="T18" fmla="*/ 1 w 10"/>
                <a:gd name="T19" fmla="*/ 6 h 8"/>
                <a:gd name="T20" fmla="*/ 1 w 10"/>
                <a:gd name="T21" fmla="*/ 1 h 8"/>
                <a:gd name="T22" fmla="*/ 0 w 10"/>
                <a:gd name="T23" fmla="*/ 0 h 8"/>
                <a:gd name="T24" fmla="*/ 0 w 10"/>
                <a:gd name="T25" fmla="*/ 0 h 8"/>
                <a:gd name="T26" fmla="*/ 0 w 10"/>
                <a:gd name="T27" fmla="*/ 0 h 8"/>
                <a:gd name="T28" fmla="*/ 2 w 10"/>
                <a:gd name="T29" fmla="*/ 0 h 8"/>
                <a:gd name="T30" fmla="*/ 3 w 10"/>
                <a:gd name="T31" fmla="*/ 0 h 8"/>
                <a:gd name="T32" fmla="*/ 8 w 10"/>
                <a:gd name="T33" fmla="*/ 6 h 8"/>
                <a:gd name="T34" fmla="*/ 8 w 10"/>
                <a:gd name="T35" fmla="*/ 6 h 8"/>
                <a:gd name="T36" fmla="*/ 8 w 10"/>
                <a:gd name="T37" fmla="*/ 2 h 8"/>
                <a:gd name="T38" fmla="*/ 7 w 10"/>
                <a:gd name="T39" fmla="*/ 0 h 8"/>
                <a:gd name="T40" fmla="*/ 7 w 10"/>
                <a:gd name="T41" fmla="*/ 0 h 8"/>
                <a:gd name="T42" fmla="*/ 7 w 10"/>
                <a:gd name="T43" fmla="*/ 0 h 8"/>
                <a:gd name="T44" fmla="*/ 10 w 10"/>
                <a:gd name="T45" fmla="*/ 0 h 8"/>
                <a:gd name="T46" fmla="*/ 10 w 10"/>
                <a:gd name="T47" fmla="*/ 0 h 8"/>
                <a:gd name="T48" fmla="*/ 9 w 10"/>
                <a:gd name="T49" fmla="*/ 0 h 8"/>
                <a:gd name="T50" fmla="*/ 9 w 10"/>
                <a:gd name="T51" fmla="*/ 2 h 8"/>
                <a:gd name="T52" fmla="*/ 9 w 10"/>
                <a:gd name="T53" fmla="*/ 8 h 8"/>
                <a:gd name="T54" fmla="*/ 8 w 10"/>
                <a:gd name="T55" fmla="*/ 8 h 8"/>
                <a:gd name="T56" fmla="*/ 2 w 10"/>
                <a:gd name="T5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8">
                  <a:moveTo>
                    <a:pt x="2" y="1"/>
                  </a:moveTo>
                  <a:cubicBezTo>
                    <a:pt x="2" y="1"/>
                    <a:pt x="2" y="1"/>
                    <a:pt x="2" y="1"/>
                  </a:cubicBezTo>
                  <a:cubicBezTo>
                    <a:pt x="2" y="6"/>
                    <a:pt x="2" y="6"/>
                    <a:pt x="2" y="6"/>
                  </a:cubicBezTo>
                  <a:cubicBezTo>
                    <a:pt x="2" y="8"/>
                    <a:pt x="2" y="8"/>
                    <a:pt x="3" y="8"/>
                  </a:cubicBezTo>
                  <a:cubicBezTo>
                    <a:pt x="3" y="8"/>
                    <a:pt x="3" y="8"/>
                    <a:pt x="3" y="8"/>
                  </a:cubicBezTo>
                  <a:cubicBezTo>
                    <a:pt x="3" y="8"/>
                    <a:pt x="3" y="8"/>
                    <a:pt x="3" y="8"/>
                  </a:cubicBezTo>
                  <a:cubicBezTo>
                    <a:pt x="0" y="8"/>
                    <a:pt x="0" y="8"/>
                    <a:pt x="0" y="8"/>
                  </a:cubicBezTo>
                  <a:cubicBezTo>
                    <a:pt x="0" y="8"/>
                    <a:pt x="0" y="8"/>
                    <a:pt x="0" y="8"/>
                  </a:cubicBezTo>
                  <a:cubicBezTo>
                    <a:pt x="1" y="8"/>
                    <a:pt x="1" y="8"/>
                    <a:pt x="1" y="8"/>
                  </a:cubicBezTo>
                  <a:cubicBezTo>
                    <a:pt x="1" y="8"/>
                    <a:pt x="1" y="8"/>
                    <a:pt x="1" y="6"/>
                  </a:cubicBezTo>
                  <a:cubicBezTo>
                    <a:pt x="1" y="1"/>
                    <a:pt x="1" y="1"/>
                    <a:pt x="1" y="1"/>
                  </a:cubicBezTo>
                  <a:cubicBezTo>
                    <a:pt x="1" y="0"/>
                    <a:pt x="1" y="0"/>
                    <a:pt x="0" y="0"/>
                  </a:cubicBezTo>
                  <a:cubicBezTo>
                    <a:pt x="0" y="0"/>
                    <a:pt x="0" y="0"/>
                    <a:pt x="0" y="0"/>
                  </a:cubicBezTo>
                  <a:cubicBezTo>
                    <a:pt x="0" y="0"/>
                    <a:pt x="0" y="0"/>
                    <a:pt x="0" y="0"/>
                  </a:cubicBezTo>
                  <a:cubicBezTo>
                    <a:pt x="2" y="0"/>
                    <a:pt x="2" y="0"/>
                    <a:pt x="2" y="0"/>
                  </a:cubicBezTo>
                  <a:cubicBezTo>
                    <a:pt x="2" y="0"/>
                    <a:pt x="3" y="0"/>
                    <a:pt x="3" y="0"/>
                  </a:cubicBezTo>
                  <a:cubicBezTo>
                    <a:pt x="4" y="2"/>
                    <a:pt x="6" y="4"/>
                    <a:pt x="8" y="6"/>
                  </a:cubicBezTo>
                  <a:cubicBezTo>
                    <a:pt x="8" y="6"/>
                    <a:pt x="8" y="6"/>
                    <a:pt x="8" y="6"/>
                  </a:cubicBezTo>
                  <a:cubicBezTo>
                    <a:pt x="8" y="2"/>
                    <a:pt x="8" y="2"/>
                    <a:pt x="8" y="2"/>
                  </a:cubicBezTo>
                  <a:cubicBezTo>
                    <a:pt x="8" y="0"/>
                    <a:pt x="8" y="0"/>
                    <a:pt x="7" y="0"/>
                  </a:cubicBezTo>
                  <a:cubicBezTo>
                    <a:pt x="7" y="0"/>
                    <a:pt x="7" y="0"/>
                    <a:pt x="7" y="0"/>
                  </a:cubicBezTo>
                  <a:cubicBezTo>
                    <a:pt x="7" y="0"/>
                    <a:pt x="7" y="0"/>
                    <a:pt x="7" y="0"/>
                  </a:cubicBezTo>
                  <a:cubicBezTo>
                    <a:pt x="10" y="0"/>
                    <a:pt x="10" y="0"/>
                    <a:pt x="10" y="0"/>
                  </a:cubicBezTo>
                  <a:cubicBezTo>
                    <a:pt x="10" y="0"/>
                    <a:pt x="10" y="0"/>
                    <a:pt x="10" y="0"/>
                  </a:cubicBezTo>
                  <a:cubicBezTo>
                    <a:pt x="9" y="0"/>
                    <a:pt x="9" y="0"/>
                    <a:pt x="9" y="0"/>
                  </a:cubicBezTo>
                  <a:cubicBezTo>
                    <a:pt x="9" y="0"/>
                    <a:pt x="9" y="0"/>
                    <a:pt x="9" y="2"/>
                  </a:cubicBezTo>
                  <a:cubicBezTo>
                    <a:pt x="9" y="8"/>
                    <a:pt x="9" y="8"/>
                    <a:pt x="9" y="8"/>
                  </a:cubicBezTo>
                  <a:cubicBezTo>
                    <a:pt x="9" y="8"/>
                    <a:pt x="8" y="8"/>
                    <a:pt x="8" y="8"/>
                  </a:cubicBezTo>
                  <a:cubicBezTo>
                    <a:pt x="6" y="6"/>
                    <a:pt x="5"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06" name="Freeform 34"/>
            <p:cNvSpPr>
              <a:spLocks noEditPoints="1"/>
            </p:cNvSpPr>
            <p:nvPr/>
          </p:nvSpPr>
          <p:spPr bwMode="auto">
            <a:xfrm>
              <a:off x="6926263" y="1536701"/>
              <a:ext cx="84138" cy="84138"/>
            </a:xfrm>
            <a:custGeom>
              <a:avLst/>
              <a:gdLst>
                <a:gd name="T0" fmla="*/ 0 w 9"/>
                <a:gd name="T1" fmla="*/ 9 h 9"/>
                <a:gd name="T2" fmla="*/ 0 w 9"/>
                <a:gd name="T3" fmla="*/ 9 h 9"/>
                <a:gd name="T4" fmla="*/ 1 w 9"/>
                <a:gd name="T5" fmla="*/ 8 h 9"/>
                <a:gd name="T6" fmla="*/ 5 w 9"/>
                <a:gd name="T7" fmla="*/ 1 h 9"/>
                <a:gd name="T8" fmla="*/ 5 w 9"/>
                <a:gd name="T9" fmla="*/ 0 h 9"/>
                <a:gd name="T10" fmla="*/ 8 w 9"/>
                <a:gd name="T11" fmla="*/ 8 h 9"/>
                <a:gd name="T12" fmla="*/ 9 w 9"/>
                <a:gd name="T13" fmla="*/ 9 h 9"/>
                <a:gd name="T14" fmla="*/ 9 w 9"/>
                <a:gd name="T15" fmla="*/ 9 h 9"/>
                <a:gd name="T16" fmla="*/ 5 w 9"/>
                <a:gd name="T17" fmla="*/ 9 h 9"/>
                <a:gd name="T18" fmla="*/ 5 w 9"/>
                <a:gd name="T19" fmla="*/ 9 h 9"/>
                <a:gd name="T20" fmla="*/ 6 w 9"/>
                <a:gd name="T21" fmla="*/ 9 h 9"/>
                <a:gd name="T22" fmla="*/ 6 w 9"/>
                <a:gd name="T23" fmla="*/ 8 h 9"/>
                <a:gd name="T24" fmla="*/ 6 w 9"/>
                <a:gd name="T25" fmla="*/ 7 h 9"/>
                <a:gd name="T26" fmla="*/ 6 w 9"/>
                <a:gd name="T27" fmla="*/ 6 h 9"/>
                <a:gd name="T28" fmla="*/ 3 w 9"/>
                <a:gd name="T29" fmla="*/ 6 h 9"/>
                <a:gd name="T30" fmla="*/ 3 w 9"/>
                <a:gd name="T31" fmla="*/ 7 h 9"/>
                <a:gd name="T32" fmla="*/ 2 w 9"/>
                <a:gd name="T33" fmla="*/ 8 h 9"/>
                <a:gd name="T34" fmla="*/ 3 w 9"/>
                <a:gd name="T35" fmla="*/ 9 h 9"/>
                <a:gd name="T36" fmla="*/ 3 w 9"/>
                <a:gd name="T37" fmla="*/ 9 h 9"/>
                <a:gd name="T38" fmla="*/ 0 w 9"/>
                <a:gd name="T39" fmla="*/ 9 h 9"/>
                <a:gd name="T40" fmla="*/ 4 w 9"/>
                <a:gd name="T41" fmla="*/ 3 h 9"/>
                <a:gd name="T42" fmla="*/ 4 w 9"/>
                <a:gd name="T43" fmla="*/ 3 h 9"/>
                <a:gd name="T44" fmla="*/ 3 w 9"/>
                <a:gd name="T45" fmla="*/ 6 h 9"/>
                <a:gd name="T46" fmla="*/ 5 w 9"/>
                <a:gd name="T47" fmla="*/ 6 h 9"/>
                <a:gd name="T48" fmla="*/ 4 w 9"/>
                <a:gd name="T4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9">
                  <a:moveTo>
                    <a:pt x="0" y="9"/>
                  </a:moveTo>
                  <a:cubicBezTo>
                    <a:pt x="0" y="9"/>
                    <a:pt x="0" y="9"/>
                    <a:pt x="0" y="9"/>
                  </a:cubicBezTo>
                  <a:cubicBezTo>
                    <a:pt x="1" y="9"/>
                    <a:pt x="1" y="9"/>
                    <a:pt x="1" y="8"/>
                  </a:cubicBezTo>
                  <a:cubicBezTo>
                    <a:pt x="5" y="1"/>
                    <a:pt x="5" y="1"/>
                    <a:pt x="5" y="1"/>
                  </a:cubicBezTo>
                  <a:cubicBezTo>
                    <a:pt x="5" y="0"/>
                    <a:pt x="5" y="0"/>
                    <a:pt x="5" y="0"/>
                  </a:cubicBezTo>
                  <a:cubicBezTo>
                    <a:pt x="5" y="2"/>
                    <a:pt x="8" y="8"/>
                    <a:pt x="8" y="8"/>
                  </a:cubicBezTo>
                  <a:cubicBezTo>
                    <a:pt x="8" y="9"/>
                    <a:pt x="9" y="9"/>
                    <a:pt x="9" y="9"/>
                  </a:cubicBezTo>
                  <a:cubicBezTo>
                    <a:pt x="9" y="9"/>
                    <a:pt x="9" y="9"/>
                    <a:pt x="9" y="9"/>
                  </a:cubicBezTo>
                  <a:cubicBezTo>
                    <a:pt x="5" y="9"/>
                    <a:pt x="5" y="9"/>
                    <a:pt x="5" y="9"/>
                  </a:cubicBezTo>
                  <a:cubicBezTo>
                    <a:pt x="5" y="9"/>
                    <a:pt x="5" y="9"/>
                    <a:pt x="5" y="9"/>
                  </a:cubicBezTo>
                  <a:cubicBezTo>
                    <a:pt x="6" y="9"/>
                    <a:pt x="6" y="9"/>
                    <a:pt x="6" y="9"/>
                  </a:cubicBezTo>
                  <a:cubicBezTo>
                    <a:pt x="6" y="9"/>
                    <a:pt x="6" y="9"/>
                    <a:pt x="6" y="8"/>
                  </a:cubicBezTo>
                  <a:cubicBezTo>
                    <a:pt x="6" y="8"/>
                    <a:pt x="6" y="8"/>
                    <a:pt x="6" y="7"/>
                  </a:cubicBezTo>
                  <a:cubicBezTo>
                    <a:pt x="6" y="6"/>
                    <a:pt x="6" y="6"/>
                    <a:pt x="6" y="6"/>
                  </a:cubicBezTo>
                  <a:cubicBezTo>
                    <a:pt x="5" y="6"/>
                    <a:pt x="3" y="6"/>
                    <a:pt x="3" y="6"/>
                  </a:cubicBezTo>
                  <a:cubicBezTo>
                    <a:pt x="3" y="7"/>
                    <a:pt x="3" y="7"/>
                    <a:pt x="3" y="7"/>
                  </a:cubicBezTo>
                  <a:cubicBezTo>
                    <a:pt x="2" y="7"/>
                    <a:pt x="2" y="8"/>
                    <a:pt x="2" y="8"/>
                  </a:cubicBezTo>
                  <a:cubicBezTo>
                    <a:pt x="2" y="9"/>
                    <a:pt x="2" y="9"/>
                    <a:pt x="3" y="9"/>
                  </a:cubicBezTo>
                  <a:cubicBezTo>
                    <a:pt x="3" y="9"/>
                    <a:pt x="3" y="9"/>
                    <a:pt x="3" y="9"/>
                  </a:cubicBezTo>
                  <a:lnTo>
                    <a:pt x="0" y="9"/>
                  </a:lnTo>
                  <a:close/>
                  <a:moveTo>
                    <a:pt x="4" y="3"/>
                  </a:moveTo>
                  <a:cubicBezTo>
                    <a:pt x="4" y="3"/>
                    <a:pt x="4" y="3"/>
                    <a:pt x="4" y="3"/>
                  </a:cubicBezTo>
                  <a:cubicBezTo>
                    <a:pt x="4" y="4"/>
                    <a:pt x="3" y="5"/>
                    <a:pt x="3" y="6"/>
                  </a:cubicBezTo>
                  <a:cubicBezTo>
                    <a:pt x="5" y="6"/>
                    <a:pt x="5" y="6"/>
                    <a:pt x="5" y="6"/>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24" name="Freeform 35"/>
            <p:cNvSpPr>
              <a:spLocks/>
            </p:cNvSpPr>
            <p:nvPr/>
          </p:nvSpPr>
          <p:spPr bwMode="auto">
            <a:xfrm>
              <a:off x="7019925" y="1546226"/>
              <a:ext cx="55563" cy="74613"/>
            </a:xfrm>
            <a:custGeom>
              <a:avLst/>
              <a:gdLst>
                <a:gd name="T0" fmla="*/ 0 w 6"/>
                <a:gd name="T1" fmla="*/ 8 h 8"/>
                <a:gd name="T2" fmla="*/ 0 w 6"/>
                <a:gd name="T3" fmla="*/ 8 h 8"/>
                <a:gd name="T4" fmla="*/ 1 w 6"/>
                <a:gd name="T5" fmla="*/ 6 h 8"/>
                <a:gd name="T6" fmla="*/ 1 w 6"/>
                <a:gd name="T7" fmla="*/ 2 h 8"/>
                <a:gd name="T8" fmla="*/ 0 w 6"/>
                <a:gd name="T9" fmla="*/ 0 h 8"/>
                <a:gd name="T10" fmla="*/ 0 w 6"/>
                <a:gd name="T11" fmla="*/ 0 h 8"/>
                <a:gd name="T12" fmla="*/ 0 w 6"/>
                <a:gd name="T13" fmla="*/ 0 h 8"/>
                <a:gd name="T14" fmla="*/ 3 w 6"/>
                <a:gd name="T15" fmla="*/ 0 h 8"/>
                <a:gd name="T16" fmla="*/ 3 w 6"/>
                <a:gd name="T17" fmla="*/ 0 h 8"/>
                <a:gd name="T18" fmla="*/ 3 w 6"/>
                <a:gd name="T19" fmla="*/ 0 h 8"/>
                <a:gd name="T20" fmla="*/ 2 w 6"/>
                <a:gd name="T21" fmla="*/ 2 h 8"/>
                <a:gd name="T22" fmla="*/ 2 w 6"/>
                <a:gd name="T23" fmla="*/ 6 h 8"/>
                <a:gd name="T24" fmla="*/ 3 w 6"/>
                <a:gd name="T25" fmla="*/ 8 h 8"/>
                <a:gd name="T26" fmla="*/ 4 w 6"/>
                <a:gd name="T27" fmla="*/ 8 h 8"/>
                <a:gd name="T28" fmla="*/ 6 w 6"/>
                <a:gd name="T29" fmla="*/ 6 h 8"/>
                <a:gd name="T30" fmla="*/ 6 w 6"/>
                <a:gd name="T31" fmla="*/ 6 h 8"/>
                <a:gd name="T32" fmla="*/ 6 w 6"/>
                <a:gd name="T33" fmla="*/ 8 h 8"/>
                <a:gd name="T34" fmla="*/ 0 w 6"/>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8">
                  <a:moveTo>
                    <a:pt x="0" y="8"/>
                  </a:moveTo>
                  <a:cubicBezTo>
                    <a:pt x="0" y="8"/>
                    <a:pt x="0" y="8"/>
                    <a:pt x="0" y="8"/>
                  </a:cubicBezTo>
                  <a:cubicBezTo>
                    <a:pt x="1" y="8"/>
                    <a:pt x="1" y="8"/>
                    <a:pt x="1" y="6"/>
                  </a:cubicBezTo>
                  <a:cubicBezTo>
                    <a:pt x="1" y="2"/>
                    <a:pt x="1" y="2"/>
                    <a:pt x="1" y="2"/>
                  </a:cubicBezTo>
                  <a:cubicBezTo>
                    <a:pt x="1" y="0"/>
                    <a:pt x="1" y="0"/>
                    <a:pt x="0" y="0"/>
                  </a:cubicBezTo>
                  <a:cubicBezTo>
                    <a:pt x="0" y="0"/>
                    <a:pt x="0" y="0"/>
                    <a:pt x="0" y="0"/>
                  </a:cubicBezTo>
                  <a:cubicBezTo>
                    <a:pt x="0" y="0"/>
                    <a:pt x="0" y="0"/>
                    <a:pt x="0" y="0"/>
                  </a:cubicBezTo>
                  <a:cubicBezTo>
                    <a:pt x="3" y="0"/>
                    <a:pt x="3" y="0"/>
                    <a:pt x="3" y="0"/>
                  </a:cubicBezTo>
                  <a:cubicBezTo>
                    <a:pt x="3" y="0"/>
                    <a:pt x="3" y="0"/>
                    <a:pt x="3" y="0"/>
                  </a:cubicBezTo>
                  <a:cubicBezTo>
                    <a:pt x="3" y="0"/>
                    <a:pt x="3" y="0"/>
                    <a:pt x="3" y="0"/>
                  </a:cubicBezTo>
                  <a:cubicBezTo>
                    <a:pt x="2" y="0"/>
                    <a:pt x="2" y="0"/>
                    <a:pt x="2" y="2"/>
                  </a:cubicBezTo>
                  <a:cubicBezTo>
                    <a:pt x="2" y="6"/>
                    <a:pt x="2" y="6"/>
                    <a:pt x="2" y="6"/>
                  </a:cubicBezTo>
                  <a:cubicBezTo>
                    <a:pt x="2" y="8"/>
                    <a:pt x="2" y="8"/>
                    <a:pt x="3" y="8"/>
                  </a:cubicBezTo>
                  <a:cubicBezTo>
                    <a:pt x="4" y="8"/>
                    <a:pt x="4" y="8"/>
                    <a:pt x="4" y="8"/>
                  </a:cubicBezTo>
                  <a:cubicBezTo>
                    <a:pt x="5" y="8"/>
                    <a:pt x="5" y="7"/>
                    <a:pt x="6" y="6"/>
                  </a:cubicBezTo>
                  <a:cubicBezTo>
                    <a:pt x="6" y="6"/>
                    <a:pt x="6" y="6"/>
                    <a:pt x="6" y="6"/>
                  </a:cubicBezTo>
                  <a:cubicBezTo>
                    <a:pt x="6" y="6"/>
                    <a:pt x="6" y="8"/>
                    <a:pt x="6" y="8"/>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25" name="Freeform 36"/>
            <p:cNvSpPr>
              <a:spLocks noEditPoints="1"/>
            </p:cNvSpPr>
            <p:nvPr/>
          </p:nvSpPr>
          <p:spPr bwMode="auto">
            <a:xfrm>
              <a:off x="7123113" y="1546226"/>
              <a:ext cx="84138" cy="74613"/>
            </a:xfrm>
            <a:custGeom>
              <a:avLst/>
              <a:gdLst>
                <a:gd name="T0" fmla="*/ 0 w 9"/>
                <a:gd name="T1" fmla="*/ 8 h 8"/>
                <a:gd name="T2" fmla="*/ 0 w 9"/>
                <a:gd name="T3" fmla="*/ 8 h 8"/>
                <a:gd name="T4" fmla="*/ 1 w 9"/>
                <a:gd name="T5" fmla="*/ 6 h 8"/>
                <a:gd name="T6" fmla="*/ 1 w 9"/>
                <a:gd name="T7" fmla="*/ 2 h 8"/>
                <a:gd name="T8" fmla="*/ 0 w 9"/>
                <a:gd name="T9" fmla="*/ 0 h 8"/>
                <a:gd name="T10" fmla="*/ 0 w 9"/>
                <a:gd name="T11" fmla="*/ 0 h 8"/>
                <a:gd name="T12" fmla="*/ 0 w 9"/>
                <a:gd name="T13" fmla="*/ 0 h 8"/>
                <a:gd name="T14" fmla="*/ 4 w 9"/>
                <a:gd name="T15" fmla="*/ 0 h 8"/>
                <a:gd name="T16" fmla="*/ 9 w 9"/>
                <a:gd name="T17" fmla="*/ 4 h 8"/>
                <a:gd name="T18" fmla="*/ 3 w 9"/>
                <a:gd name="T19" fmla="*/ 8 h 8"/>
                <a:gd name="T20" fmla="*/ 0 w 9"/>
                <a:gd name="T21" fmla="*/ 8 h 8"/>
                <a:gd name="T22" fmla="*/ 2 w 9"/>
                <a:gd name="T23" fmla="*/ 7 h 8"/>
                <a:gd name="T24" fmla="*/ 3 w 9"/>
                <a:gd name="T25" fmla="*/ 8 h 8"/>
                <a:gd name="T26" fmla="*/ 7 w 9"/>
                <a:gd name="T27" fmla="*/ 4 h 8"/>
                <a:gd name="T28" fmla="*/ 4 w 9"/>
                <a:gd name="T29" fmla="*/ 0 h 8"/>
                <a:gd name="T30" fmla="*/ 2 w 9"/>
                <a:gd name="T31" fmla="*/ 0 h 8"/>
                <a:gd name="T32" fmla="*/ 2 w 9"/>
                <a:gd name="T3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
                  <a:moveTo>
                    <a:pt x="0" y="8"/>
                  </a:moveTo>
                  <a:cubicBezTo>
                    <a:pt x="0" y="8"/>
                    <a:pt x="0" y="8"/>
                    <a:pt x="0" y="8"/>
                  </a:cubicBezTo>
                  <a:cubicBezTo>
                    <a:pt x="1" y="8"/>
                    <a:pt x="1" y="8"/>
                    <a:pt x="1" y="6"/>
                  </a:cubicBezTo>
                  <a:cubicBezTo>
                    <a:pt x="1" y="2"/>
                    <a:pt x="1" y="2"/>
                    <a:pt x="1" y="2"/>
                  </a:cubicBezTo>
                  <a:cubicBezTo>
                    <a:pt x="1" y="0"/>
                    <a:pt x="1" y="0"/>
                    <a:pt x="0" y="0"/>
                  </a:cubicBezTo>
                  <a:cubicBezTo>
                    <a:pt x="0" y="0"/>
                    <a:pt x="0" y="0"/>
                    <a:pt x="0" y="0"/>
                  </a:cubicBezTo>
                  <a:cubicBezTo>
                    <a:pt x="0" y="0"/>
                    <a:pt x="0" y="0"/>
                    <a:pt x="0" y="0"/>
                  </a:cubicBezTo>
                  <a:cubicBezTo>
                    <a:pt x="1" y="0"/>
                    <a:pt x="3" y="0"/>
                    <a:pt x="4" y="0"/>
                  </a:cubicBezTo>
                  <a:cubicBezTo>
                    <a:pt x="6" y="0"/>
                    <a:pt x="9" y="1"/>
                    <a:pt x="9" y="4"/>
                  </a:cubicBezTo>
                  <a:cubicBezTo>
                    <a:pt x="9" y="6"/>
                    <a:pt x="7" y="8"/>
                    <a:pt x="3" y="8"/>
                  </a:cubicBezTo>
                  <a:cubicBezTo>
                    <a:pt x="0" y="8"/>
                    <a:pt x="0" y="8"/>
                    <a:pt x="0" y="8"/>
                  </a:cubicBezTo>
                  <a:close/>
                  <a:moveTo>
                    <a:pt x="2" y="7"/>
                  </a:moveTo>
                  <a:cubicBezTo>
                    <a:pt x="2" y="7"/>
                    <a:pt x="2" y="8"/>
                    <a:pt x="3" y="8"/>
                  </a:cubicBezTo>
                  <a:cubicBezTo>
                    <a:pt x="5" y="8"/>
                    <a:pt x="7" y="6"/>
                    <a:pt x="7" y="4"/>
                  </a:cubicBezTo>
                  <a:cubicBezTo>
                    <a:pt x="7" y="1"/>
                    <a:pt x="6" y="0"/>
                    <a:pt x="4" y="0"/>
                  </a:cubicBezTo>
                  <a:cubicBezTo>
                    <a:pt x="3" y="0"/>
                    <a:pt x="3" y="0"/>
                    <a:pt x="2" y="0"/>
                  </a:cubicBez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28" name="Freeform 37"/>
            <p:cNvSpPr>
              <a:spLocks/>
            </p:cNvSpPr>
            <p:nvPr/>
          </p:nvSpPr>
          <p:spPr bwMode="auto">
            <a:xfrm>
              <a:off x="7216775" y="1546226"/>
              <a:ext cx="55563" cy="74613"/>
            </a:xfrm>
            <a:custGeom>
              <a:avLst/>
              <a:gdLst>
                <a:gd name="T0" fmla="*/ 0 w 6"/>
                <a:gd name="T1" fmla="*/ 8 h 8"/>
                <a:gd name="T2" fmla="*/ 0 w 6"/>
                <a:gd name="T3" fmla="*/ 8 h 8"/>
                <a:gd name="T4" fmla="*/ 0 w 6"/>
                <a:gd name="T5" fmla="*/ 8 h 8"/>
                <a:gd name="T6" fmla="*/ 1 w 6"/>
                <a:gd name="T7" fmla="*/ 6 h 8"/>
                <a:gd name="T8" fmla="*/ 1 w 6"/>
                <a:gd name="T9" fmla="*/ 2 h 8"/>
                <a:gd name="T10" fmla="*/ 0 w 6"/>
                <a:gd name="T11" fmla="*/ 0 h 8"/>
                <a:gd name="T12" fmla="*/ 0 w 6"/>
                <a:gd name="T13" fmla="*/ 0 h 8"/>
                <a:gd name="T14" fmla="*/ 0 w 6"/>
                <a:gd name="T15" fmla="*/ 0 h 8"/>
                <a:gd name="T16" fmla="*/ 5 w 6"/>
                <a:gd name="T17" fmla="*/ 0 h 8"/>
                <a:gd name="T18" fmla="*/ 5 w 6"/>
                <a:gd name="T19" fmla="*/ 0 h 8"/>
                <a:gd name="T20" fmla="*/ 5 w 6"/>
                <a:gd name="T21" fmla="*/ 2 h 8"/>
                <a:gd name="T22" fmla="*/ 5 w 6"/>
                <a:gd name="T23" fmla="*/ 2 h 8"/>
                <a:gd name="T24" fmla="*/ 4 w 6"/>
                <a:gd name="T25" fmla="*/ 0 h 8"/>
                <a:gd name="T26" fmla="*/ 2 w 6"/>
                <a:gd name="T27" fmla="*/ 0 h 8"/>
                <a:gd name="T28" fmla="*/ 2 w 6"/>
                <a:gd name="T29" fmla="*/ 4 h 8"/>
                <a:gd name="T30" fmla="*/ 3 w 6"/>
                <a:gd name="T31" fmla="*/ 4 h 8"/>
                <a:gd name="T32" fmla="*/ 4 w 6"/>
                <a:gd name="T33" fmla="*/ 3 h 8"/>
                <a:gd name="T34" fmla="*/ 5 w 6"/>
                <a:gd name="T35" fmla="*/ 3 h 8"/>
                <a:gd name="T36" fmla="*/ 5 w 6"/>
                <a:gd name="T37" fmla="*/ 5 h 8"/>
                <a:gd name="T38" fmla="*/ 4 w 6"/>
                <a:gd name="T39" fmla="*/ 5 h 8"/>
                <a:gd name="T40" fmla="*/ 4 w 6"/>
                <a:gd name="T41" fmla="*/ 5 h 8"/>
                <a:gd name="T42" fmla="*/ 3 w 6"/>
                <a:gd name="T43" fmla="*/ 4 h 8"/>
                <a:gd name="T44" fmla="*/ 2 w 6"/>
                <a:gd name="T45" fmla="*/ 4 h 8"/>
                <a:gd name="T46" fmla="*/ 2 w 6"/>
                <a:gd name="T47" fmla="*/ 6 h 8"/>
                <a:gd name="T48" fmla="*/ 3 w 6"/>
                <a:gd name="T49" fmla="*/ 8 h 8"/>
                <a:gd name="T50" fmla="*/ 4 w 6"/>
                <a:gd name="T51" fmla="*/ 8 h 8"/>
                <a:gd name="T52" fmla="*/ 5 w 6"/>
                <a:gd name="T53" fmla="*/ 6 h 8"/>
                <a:gd name="T54" fmla="*/ 6 w 6"/>
                <a:gd name="T55" fmla="*/ 6 h 8"/>
                <a:gd name="T56" fmla="*/ 5 w 6"/>
                <a:gd name="T57" fmla="*/ 8 h 8"/>
                <a:gd name="T58" fmla="*/ 0 w 6"/>
                <a:gd name="T5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8">
                  <a:moveTo>
                    <a:pt x="0" y="8"/>
                  </a:moveTo>
                  <a:cubicBezTo>
                    <a:pt x="0" y="8"/>
                    <a:pt x="0" y="8"/>
                    <a:pt x="0" y="8"/>
                  </a:cubicBezTo>
                  <a:cubicBezTo>
                    <a:pt x="0" y="8"/>
                    <a:pt x="0" y="8"/>
                    <a:pt x="0" y="8"/>
                  </a:cubicBezTo>
                  <a:cubicBezTo>
                    <a:pt x="1" y="8"/>
                    <a:pt x="1" y="8"/>
                    <a:pt x="1" y="6"/>
                  </a:cubicBezTo>
                  <a:cubicBezTo>
                    <a:pt x="1" y="2"/>
                    <a:pt x="1" y="2"/>
                    <a:pt x="1" y="2"/>
                  </a:cubicBezTo>
                  <a:cubicBezTo>
                    <a:pt x="1" y="0"/>
                    <a:pt x="1" y="0"/>
                    <a:pt x="0" y="0"/>
                  </a:cubicBezTo>
                  <a:cubicBezTo>
                    <a:pt x="0" y="0"/>
                    <a:pt x="0" y="0"/>
                    <a:pt x="0" y="0"/>
                  </a:cubicBezTo>
                  <a:cubicBezTo>
                    <a:pt x="0" y="0"/>
                    <a:pt x="0" y="0"/>
                    <a:pt x="0" y="0"/>
                  </a:cubicBezTo>
                  <a:cubicBezTo>
                    <a:pt x="5" y="0"/>
                    <a:pt x="5" y="0"/>
                    <a:pt x="5" y="0"/>
                  </a:cubicBezTo>
                  <a:cubicBezTo>
                    <a:pt x="5" y="0"/>
                    <a:pt x="5" y="0"/>
                    <a:pt x="5" y="0"/>
                  </a:cubicBezTo>
                  <a:cubicBezTo>
                    <a:pt x="5" y="1"/>
                    <a:pt x="5" y="1"/>
                    <a:pt x="5" y="2"/>
                  </a:cubicBezTo>
                  <a:cubicBezTo>
                    <a:pt x="5" y="2"/>
                    <a:pt x="5" y="2"/>
                    <a:pt x="5" y="2"/>
                  </a:cubicBezTo>
                  <a:cubicBezTo>
                    <a:pt x="5" y="1"/>
                    <a:pt x="5" y="0"/>
                    <a:pt x="4" y="0"/>
                  </a:cubicBezTo>
                  <a:cubicBezTo>
                    <a:pt x="3" y="0"/>
                    <a:pt x="3" y="0"/>
                    <a:pt x="2" y="0"/>
                  </a:cubicBezTo>
                  <a:cubicBezTo>
                    <a:pt x="2" y="4"/>
                    <a:pt x="2" y="4"/>
                    <a:pt x="2" y="4"/>
                  </a:cubicBezTo>
                  <a:cubicBezTo>
                    <a:pt x="3" y="4"/>
                    <a:pt x="3" y="4"/>
                    <a:pt x="3" y="4"/>
                  </a:cubicBezTo>
                  <a:cubicBezTo>
                    <a:pt x="4" y="4"/>
                    <a:pt x="4" y="3"/>
                    <a:pt x="4" y="3"/>
                  </a:cubicBezTo>
                  <a:cubicBezTo>
                    <a:pt x="5" y="3"/>
                    <a:pt x="5" y="3"/>
                    <a:pt x="5" y="3"/>
                  </a:cubicBezTo>
                  <a:cubicBezTo>
                    <a:pt x="5" y="5"/>
                    <a:pt x="5" y="5"/>
                    <a:pt x="5" y="5"/>
                  </a:cubicBezTo>
                  <a:cubicBezTo>
                    <a:pt x="4" y="5"/>
                    <a:pt x="4" y="5"/>
                    <a:pt x="4" y="5"/>
                  </a:cubicBezTo>
                  <a:cubicBezTo>
                    <a:pt x="4" y="5"/>
                    <a:pt x="4" y="5"/>
                    <a:pt x="4" y="5"/>
                  </a:cubicBezTo>
                  <a:cubicBezTo>
                    <a:pt x="4" y="4"/>
                    <a:pt x="4" y="4"/>
                    <a:pt x="3" y="4"/>
                  </a:cubicBezTo>
                  <a:cubicBezTo>
                    <a:pt x="2" y="4"/>
                    <a:pt x="2" y="4"/>
                    <a:pt x="2" y="4"/>
                  </a:cubicBezTo>
                  <a:cubicBezTo>
                    <a:pt x="2" y="6"/>
                    <a:pt x="2" y="6"/>
                    <a:pt x="2" y="6"/>
                  </a:cubicBezTo>
                  <a:cubicBezTo>
                    <a:pt x="2" y="8"/>
                    <a:pt x="2" y="8"/>
                    <a:pt x="3" y="8"/>
                  </a:cubicBezTo>
                  <a:cubicBezTo>
                    <a:pt x="4" y="8"/>
                    <a:pt x="4" y="8"/>
                    <a:pt x="4" y="8"/>
                  </a:cubicBezTo>
                  <a:cubicBezTo>
                    <a:pt x="5" y="8"/>
                    <a:pt x="5" y="7"/>
                    <a:pt x="5" y="6"/>
                  </a:cubicBezTo>
                  <a:cubicBezTo>
                    <a:pt x="6" y="6"/>
                    <a:pt x="6" y="6"/>
                    <a:pt x="6" y="6"/>
                  </a:cubicBezTo>
                  <a:cubicBezTo>
                    <a:pt x="6" y="7"/>
                    <a:pt x="6" y="8"/>
                    <a:pt x="5" y="8"/>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29" name="Freeform 38"/>
            <p:cNvSpPr>
              <a:spLocks/>
            </p:cNvSpPr>
            <p:nvPr/>
          </p:nvSpPr>
          <p:spPr bwMode="auto">
            <a:xfrm>
              <a:off x="7318375" y="1536701"/>
              <a:ext cx="76200" cy="84138"/>
            </a:xfrm>
            <a:custGeom>
              <a:avLst/>
              <a:gdLst>
                <a:gd name="T0" fmla="*/ 4 w 8"/>
                <a:gd name="T1" fmla="*/ 9 h 9"/>
                <a:gd name="T2" fmla="*/ 0 w 8"/>
                <a:gd name="T3" fmla="*/ 5 h 9"/>
                <a:gd name="T4" fmla="*/ 4 w 8"/>
                <a:gd name="T5" fmla="*/ 0 h 9"/>
                <a:gd name="T6" fmla="*/ 7 w 8"/>
                <a:gd name="T7" fmla="*/ 1 h 9"/>
                <a:gd name="T8" fmla="*/ 8 w 8"/>
                <a:gd name="T9" fmla="*/ 1 h 9"/>
                <a:gd name="T10" fmla="*/ 7 w 8"/>
                <a:gd name="T11" fmla="*/ 3 h 9"/>
                <a:gd name="T12" fmla="*/ 7 w 8"/>
                <a:gd name="T13" fmla="*/ 3 h 9"/>
                <a:gd name="T14" fmla="*/ 4 w 8"/>
                <a:gd name="T15" fmla="*/ 1 h 9"/>
                <a:gd name="T16" fmla="*/ 1 w 8"/>
                <a:gd name="T17" fmla="*/ 5 h 9"/>
                <a:gd name="T18" fmla="*/ 5 w 8"/>
                <a:gd name="T19" fmla="*/ 9 h 9"/>
                <a:gd name="T20" fmla="*/ 7 w 8"/>
                <a:gd name="T21" fmla="*/ 7 h 9"/>
                <a:gd name="T22" fmla="*/ 7 w 8"/>
                <a:gd name="T23" fmla="*/ 7 h 9"/>
                <a:gd name="T24" fmla="*/ 7 w 8"/>
                <a:gd name="T25" fmla="*/ 9 h 9"/>
                <a:gd name="T26" fmla="*/ 4 w 8"/>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9">
                  <a:moveTo>
                    <a:pt x="4" y="9"/>
                  </a:moveTo>
                  <a:cubicBezTo>
                    <a:pt x="2" y="9"/>
                    <a:pt x="0" y="8"/>
                    <a:pt x="0" y="5"/>
                  </a:cubicBezTo>
                  <a:cubicBezTo>
                    <a:pt x="0" y="2"/>
                    <a:pt x="2" y="0"/>
                    <a:pt x="4" y="0"/>
                  </a:cubicBezTo>
                  <a:cubicBezTo>
                    <a:pt x="6" y="0"/>
                    <a:pt x="7" y="1"/>
                    <a:pt x="7" y="1"/>
                  </a:cubicBezTo>
                  <a:cubicBezTo>
                    <a:pt x="7" y="1"/>
                    <a:pt x="8" y="1"/>
                    <a:pt x="8" y="1"/>
                  </a:cubicBezTo>
                  <a:cubicBezTo>
                    <a:pt x="8" y="2"/>
                    <a:pt x="7" y="3"/>
                    <a:pt x="7" y="3"/>
                  </a:cubicBezTo>
                  <a:cubicBezTo>
                    <a:pt x="7" y="3"/>
                    <a:pt x="7" y="3"/>
                    <a:pt x="7" y="3"/>
                  </a:cubicBezTo>
                  <a:cubicBezTo>
                    <a:pt x="7" y="2"/>
                    <a:pt x="6" y="1"/>
                    <a:pt x="4" y="1"/>
                  </a:cubicBezTo>
                  <a:cubicBezTo>
                    <a:pt x="2" y="1"/>
                    <a:pt x="1" y="3"/>
                    <a:pt x="1" y="5"/>
                  </a:cubicBezTo>
                  <a:cubicBezTo>
                    <a:pt x="1" y="7"/>
                    <a:pt x="3" y="9"/>
                    <a:pt x="5" y="9"/>
                  </a:cubicBezTo>
                  <a:cubicBezTo>
                    <a:pt x="6" y="9"/>
                    <a:pt x="7" y="8"/>
                    <a:pt x="7" y="7"/>
                  </a:cubicBezTo>
                  <a:cubicBezTo>
                    <a:pt x="7" y="7"/>
                    <a:pt x="7" y="7"/>
                    <a:pt x="7" y="7"/>
                  </a:cubicBezTo>
                  <a:cubicBezTo>
                    <a:pt x="7" y="7"/>
                    <a:pt x="7" y="8"/>
                    <a:pt x="7" y="9"/>
                  </a:cubicBezTo>
                  <a:cubicBezTo>
                    <a:pt x="6" y="9"/>
                    <a:pt x="5"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30" name="Freeform 39"/>
            <p:cNvSpPr>
              <a:spLocks noEditPoints="1"/>
            </p:cNvSpPr>
            <p:nvPr/>
          </p:nvSpPr>
          <p:spPr bwMode="auto">
            <a:xfrm>
              <a:off x="7402513" y="1536701"/>
              <a:ext cx="84138" cy="84138"/>
            </a:xfrm>
            <a:custGeom>
              <a:avLst/>
              <a:gdLst>
                <a:gd name="T0" fmla="*/ 0 w 9"/>
                <a:gd name="T1" fmla="*/ 5 h 9"/>
                <a:gd name="T2" fmla="*/ 5 w 9"/>
                <a:gd name="T3" fmla="*/ 0 h 9"/>
                <a:gd name="T4" fmla="*/ 9 w 9"/>
                <a:gd name="T5" fmla="*/ 5 h 9"/>
                <a:gd name="T6" fmla="*/ 5 w 9"/>
                <a:gd name="T7" fmla="*/ 9 h 9"/>
                <a:gd name="T8" fmla="*/ 0 w 9"/>
                <a:gd name="T9" fmla="*/ 5 h 9"/>
                <a:gd name="T10" fmla="*/ 8 w 9"/>
                <a:gd name="T11" fmla="*/ 5 h 9"/>
                <a:gd name="T12" fmla="*/ 5 w 9"/>
                <a:gd name="T13" fmla="*/ 1 h 9"/>
                <a:gd name="T14" fmla="*/ 2 w 9"/>
                <a:gd name="T15" fmla="*/ 5 h 9"/>
                <a:gd name="T16" fmla="*/ 5 w 9"/>
                <a:gd name="T17" fmla="*/ 9 h 9"/>
                <a:gd name="T18" fmla="*/ 8 w 9"/>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0" y="5"/>
                  </a:moveTo>
                  <a:cubicBezTo>
                    <a:pt x="0" y="2"/>
                    <a:pt x="2" y="0"/>
                    <a:pt x="5" y="0"/>
                  </a:cubicBezTo>
                  <a:cubicBezTo>
                    <a:pt x="7" y="0"/>
                    <a:pt x="9" y="2"/>
                    <a:pt x="9" y="5"/>
                  </a:cubicBezTo>
                  <a:cubicBezTo>
                    <a:pt x="9" y="8"/>
                    <a:pt x="7" y="9"/>
                    <a:pt x="5" y="9"/>
                  </a:cubicBezTo>
                  <a:cubicBezTo>
                    <a:pt x="2" y="9"/>
                    <a:pt x="0" y="8"/>
                    <a:pt x="0" y="5"/>
                  </a:cubicBezTo>
                  <a:close/>
                  <a:moveTo>
                    <a:pt x="8" y="5"/>
                  </a:moveTo>
                  <a:cubicBezTo>
                    <a:pt x="8" y="3"/>
                    <a:pt x="7" y="1"/>
                    <a:pt x="5" y="1"/>
                  </a:cubicBezTo>
                  <a:cubicBezTo>
                    <a:pt x="2" y="1"/>
                    <a:pt x="2" y="3"/>
                    <a:pt x="2" y="5"/>
                  </a:cubicBezTo>
                  <a:cubicBezTo>
                    <a:pt x="2" y="7"/>
                    <a:pt x="3" y="9"/>
                    <a:pt x="5" y="9"/>
                  </a:cubicBezTo>
                  <a:cubicBezTo>
                    <a:pt x="7" y="9"/>
                    <a:pt x="8" y="7"/>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31" name="Freeform 40"/>
            <p:cNvSpPr>
              <a:spLocks/>
            </p:cNvSpPr>
            <p:nvPr/>
          </p:nvSpPr>
          <p:spPr bwMode="auto">
            <a:xfrm>
              <a:off x="7496175" y="1546226"/>
              <a:ext cx="93663" cy="74613"/>
            </a:xfrm>
            <a:custGeom>
              <a:avLst/>
              <a:gdLst>
                <a:gd name="T0" fmla="*/ 2 w 10"/>
                <a:gd name="T1" fmla="*/ 1 h 8"/>
                <a:gd name="T2" fmla="*/ 2 w 10"/>
                <a:gd name="T3" fmla="*/ 1 h 8"/>
                <a:gd name="T4" fmla="*/ 2 w 10"/>
                <a:gd name="T5" fmla="*/ 6 h 8"/>
                <a:gd name="T6" fmla="*/ 3 w 10"/>
                <a:gd name="T7" fmla="*/ 8 h 8"/>
                <a:gd name="T8" fmla="*/ 3 w 10"/>
                <a:gd name="T9" fmla="*/ 8 h 8"/>
                <a:gd name="T10" fmla="*/ 3 w 10"/>
                <a:gd name="T11" fmla="*/ 8 h 8"/>
                <a:gd name="T12" fmla="*/ 0 w 10"/>
                <a:gd name="T13" fmla="*/ 8 h 8"/>
                <a:gd name="T14" fmla="*/ 0 w 10"/>
                <a:gd name="T15" fmla="*/ 8 h 8"/>
                <a:gd name="T16" fmla="*/ 1 w 10"/>
                <a:gd name="T17" fmla="*/ 8 h 8"/>
                <a:gd name="T18" fmla="*/ 1 w 10"/>
                <a:gd name="T19" fmla="*/ 6 h 8"/>
                <a:gd name="T20" fmla="*/ 1 w 10"/>
                <a:gd name="T21" fmla="*/ 1 h 8"/>
                <a:gd name="T22" fmla="*/ 0 w 10"/>
                <a:gd name="T23" fmla="*/ 0 h 8"/>
                <a:gd name="T24" fmla="*/ 0 w 10"/>
                <a:gd name="T25" fmla="*/ 0 h 8"/>
                <a:gd name="T26" fmla="*/ 0 w 10"/>
                <a:gd name="T27" fmla="*/ 0 h 8"/>
                <a:gd name="T28" fmla="*/ 2 w 10"/>
                <a:gd name="T29" fmla="*/ 0 h 8"/>
                <a:gd name="T30" fmla="*/ 3 w 10"/>
                <a:gd name="T31" fmla="*/ 0 h 8"/>
                <a:gd name="T32" fmla="*/ 8 w 10"/>
                <a:gd name="T33" fmla="*/ 6 h 8"/>
                <a:gd name="T34" fmla="*/ 8 w 10"/>
                <a:gd name="T35" fmla="*/ 6 h 8"/>
                <a:gd name="T36" fmla="*/ 8 w 10"/>
                <a:gd name="T37" fmla="*/ 2 h 8"/>
                <a:gd name="T38" fmla="*/ 7 w 10"/>
                <a:gd name="T39" fmla="*/ 0 h 8"/>
                <a:gd name="T40" fmla="*/ 7 w 10"/>
                <a:gd name="T41" fmla="*/ 0 h 8"/>
                <a:gd name="T42" fmla="*/ 7 w 10"/>
                <a:gd name="T43" fmla="*/ 0 h 8"/>
                <a:gd name="T44" fmla="*/ 10 w 10"/>
                <a:gd name="T45" fmla="*/ 0 h 8"/>
                <a:gd name="T46" fmla="*/ 10 w 10"/>
                <a:gd name="T47" fmla="*/ 0 h 8"/>
                <a:gd name="T48" fmla="*/ 9 w 10"/>
                <a:gd name="T49" fmla="*/ 0 h 8"/>
                <a:gd name="T50" fmla="*/ 9 w 10"/>
                <a:gd name="T51" fmla="*/ 2 h 8"/>
                <a:gd name="T52" fmla="*/ 9 w 10"/>
                <a:gd name="T53" fmla="*/ 8 h 8"/>
                <a:gd name="T54" fmla="*/ 8 w 10"/>
                <a:gd name="T55" fmla="*/ 8 h 8"/>
                <a:gd name="T56" fmla="*/ 2 w 10"/>
                <a:gd name="T5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8">
                  <a:moveTo>
                    <a:pt x="2" y="1"/>
                  </a:moveTo>
                  <a:cubicBezTo>
                    <a:pt x="2" y="1"/>
                    <a:pt x="2" y="1"/>
                    <a:pt x="2" y="1"/>
                  </a:cubicBezTo>
                  <a:cubicBezTo>
                    <a:pt x="2" y="6"/>
                    <a:pt x="2" y="6"/>
                    <a:pt x="2" y="6"/>
                  </a:cubicBezTo>
                  <a:cubicBezTo>
                    <a:pt x="2" y="8"/>
                    <a:pt x="2" y="8"/>
                    <a:pt x="3" y="8"/>
                  </a:cubicBezTo>
                  <a:cubicBezTo>
                    <a:pt x="3" y="8"/>
                    <a:pt x="3" y="8"/>
                    <a:pt x="3" y="8"/>
                  </a:cubicBezTo>
                  <a:cubicBezTo>
                    <a:pt x="3" y="8"/>
                    <a:pt x="3" y="8"/>
                    <a:pt x="3" y="8"/>
                  </a:cubicBezTo>
                  <a:cubicBezTo>
                    <a:pt x="0" y="8"/>
                    <a:pt x="0" y="8"/>
                    <a:pt x="0" y="8"/>
                  </a:cubicBezTo>
                  <a:cubicBezTo>
                    <a:pt x="0" y="8"/>
                    <a:pt x="0" y="8"/>
                    <a:pt x="0" y="8"/>
                  </a:cubicBezTo>
                  <a:cubicBezTo>
                    <a:pt x="1" y="8"/>
                    <a:pt x="1" y="8"/>
                    <a:pt x="1" y="8"/>
                  </a:cubicBezTo>
                  <a:cubicBezTo>
                    <a:pt x="1" y="8"/>
                    <a:pt x="1" y="8"/>
                    <a:pt x="1" y="6"/>
                  </a:cubicBezTo>
                  <a:cubicBezTo>
                    <a:pt x="1" y="1"/>
                    <a:pt x="1" y="1"/>
                    <a:pt x="1" y="1"/>
                  </a:cubicBezTo>
                  <a:cubicBezTo>
                    <a:pt x="1" y="0"/>
                    <a:pt x="1" y="0"/>
                    <a:pt x="0" y="0"/>
                  </a:cubicBezTo>
                  <a:cubicBezTo>
                    <a:pt x="0" y="0"/>
                    <a:pt x="0" y="0"/>
                    <a:pt x="0" y="0"/>
                  </a:cubicBezTo>
                  <a:cubicBezTo>
                    <a:pt x="0" y="0"/>
                    <a:pt x="0" y="0"/>
                    <a:pt x="0" y="0"/>
                  </a:cubicBezTo>
                  <a:cubicBezTo>
                    <a:pt x="2" y="0"/>
                    <a:pt x="2" y="0"/>
                    <a:pt x="2" y="0"/>
                  </a:cubicBezTo>
                  <a:cubicBezTo>
                    <a:pt x="2" y="0"/>
                    <a:pt x="3" y="0"/>
                    <a:pt x="3" y="0"/>
                  </a:cubicBezTo>
                  <a:cubicBezTo>
                    <a:pt x="4" y="2"/>
                    <a:pt x="6" y="4"/>
                    <a:pt x="8" y="6"/>
                  </a:cubicBezTo>
                  <a:cubicBezTo>
                    <a:pt x="8" y="6"/>
                    <a:pt x="8" y="6"/>
                    <a:pt x="8" y="6"/>
                  </a:cubicBezTo>
                  <a:cubicBezTo>
                    <a:pt x="8" y="2"/>
                    <a:pt x="8" y="2"/>
                    <a:pt x="8" y="2"/>
                  </a:cubicBezTo>
                  <a:cubicBezTo>
                    <a:pt x="8" y="0"/>
                    <a:pt x="8" y="0"/>
                    <a:pt x="7" y="0"/>
                  </a:cubicBezTo>
                  <a:cubicBezTo>
                    <a:pt x="7" y="0"/>
                    <a:pt x="7" y="0"/>
                    <a:pt x="7" y="0"/>
                  </a:cubicBezTo>
                  <a:cubicBezTo>
                    <a:pt x="7" y="0"/>
                    <a:pt x="7" y="0"/>
                    <a:pt x="7" y="0"/>
                  </a:cubicBezTo>
                  <a:cubicBezTo>
                    <a:pt x="10" y="0"/>
                    <a:pt x="10" y="0"/>
                    <a:pt x="10" y="0"/>
                  </a:cubicBezTo>
                  <a:cubicBezTo>
                    <a:pt x="10" y="0"/>
                    <a:pt x="10" y="0"/>
                    <a:pt x="10" y="0"/>
                  </a:cubicBezTo>
                  <a:cubicBezTo>
                    <a:pt x="9" y="0"/>
                    <a:pt x="9" y="0"/>
                    <a:pt x="9" y="0"/>
                  </a:cubicBezTo>
                  <a:cubicBezTo>
                    <a:pt x="9" y="0"/>
                    <a:pt x="9" y="0"/>
                    <a:pt x="9" y="2"/>
                  </a:cubicBezTo>
                  <a:cubicBezTo>
                    <a:pt x="9" y="8"/>
                    <a:pt x="9" y="8"/>
                    <a:pt x="9" y="8"/>
                  </a:cubicBezTo>
                  <a:cubicBezTo>
                    <a:pt x="9" y="8"/>
                    <a:pt x="8" y="8"/>
                    <a:pt x="8" y="8"/>
                  </a:cubicBezTo>
                  <a:cubicBezTo>
                    <a:pt x="6" y="6"/>
                    <a:pt x="5"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32" name="Freeform 41"/>
            <p:cNvSpPr>
              <a:spLocks/>
            </p:cNvSpPr>
            <p:nvPr/>
          </p:nvSpPr>
          <p:spPr bwMode="auto">
            <a:xfrm>
              <a:off x="7599363" y="1546226"/>
              <a:ext cx="66675" cy="74613"/>
            </a:xfrm>
            <a:custGeom>
              <a:avLst/>
              <a:gdLst>
                <a:gd name="T0" fmla="*/ 7 w 7"/>
                <a:gd name="T1" fmla="*/ 0 h 8"/>
                <a:gd name="T2" fmla="*/ 7 w 7"/>
                <a:gd name="T3" fmla="*/ 2 h 8"/>
                <a:gd name="T4" fmla="*/ 7 w 7"/>
                <a:gd name="T5" fmla="*/ 2 h 8"/>
                <a:gd name="T6" fmla="*/ 6 w 7"/>
                <a:gd name="T7" fmla="*/ 0 h 8"/>
                <a:gd name="T8" fmla="*/ 4 w 7"/>
                <a:gd name="T9" fmla="*/ 0 h 8"/>
                <a:gd name="T10" fmla="*/ 4 w 7"/>
                <a:gd name="T11" fmla="*/ 6 h 8"/>
                <a:gd name="T12" fmla="*/ 5 w 7"/>
                <a:gd name="T13" fmla="*/ 8 h 8"/>
                <a:gd name="T14" fmla="*/ 5 w 7"/>
                <a:gd name="T15" fmla="*/ 8 h 8"/>
                <a:gd name="T16" fmla="*/ 5 w 7"/>
                <a:gd name="T17" fmla="*/ 8 h 8"/>
                <a:gd name="T18" fmla="*/ 2 w 7"/>
                <a:gd name="T19" fmla="*/ 8 h 8"/>
                <a:gd name="T20" fmla="*/ 2 w 7"/>
                <a:gd name="T21" fmla="*/ 8 h 8"/>
                <a:gd name="T22" fmla="*/ 2 w 7"/>
                <a:gd name="T23" fmla="*/ 8 h 8"/>
                <a:gd name="T24" fmla="*/ 3 w 7"/>
                <a:gd name="T25" fmla="*/ 6 h 8"/>
                <a:gd name="T26" fmla="*/ 3 w 7"/>
                <a:gd name="T27" fmla="*/ 0 h 8"/>
                <a:gd name="T28" fmla="*/ 1 w 7"/>
                <a:gd name="T29" fmla="*/ 0 h 8"/>
                <a:gd name="T30" fmla="*/ 0 w 7"/>
                <a:gd name="T31" fmla="*/ 2 h 8"/>
                <a:gd name="T32" fmla="*/ 0 w 7"/>
                <a:gd name="T33" fmla="*/ 2 h 8"/>
                <a:gd name="T34" fmla="*/ 0 w 7"/>
                <a:gd name="T35" fmla="*/ 0 h 8"/>
                <a:gd name="T36" fmla="*/ 7 w 7"/>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7" y="0"/>
                  </a:moveTo>
                  <a:cubicBezTo>
                    <a:pt x="7" y="0"/>
                    <a:pt x="7" y="1"/>
                    <a:pt x="7" y="2"/>
                  </a:cubicBezTo>
                  <a:cubicBezTo>
                    <a:pt x="7" y="2"/>
                    <a:pt x="7" y="2"/>
                    <a:pt x="7" y="2"/>
                  </a:cubicBezTo>
                  <a:cubicBezTo>
                    <a:pt x="7" y="1"/>
                    <a:pt x="6" y="0"/>
                    <a:pt x="6" y="0"/>
                  </a:cubicBezTo>
                  <a:cubicBezTo>
                    <a:pt x="5" y="0"/>
                    <a:pt x="5" y="0"/>
                    <a:pt x="4" y="0"/>
                  </a:cubicBezTo>
                  <a:cubicBezTo>
                    <a:pt x="4" y="6"/>
                    <a:pt x="4" y="6"/>
                    <a:pt x="4" y="6"/>
                  </a:cubicBezTo>
                  <a:cubicBezTo>
                    <a:pt x="4" y="8"/>
                    <a:pt x="4" y="8"/>
                    <a:pt x="5" y="8"/>
                  </a:cubicBezTo>
                  <a:cubicBezTo>
                    <a:pt x="5" y="8"/>
                    <a:pt x="5" y="8"/>
                    <a:pt x="5" y="8"/>
                  </a:cubicBezTo>
                  <a:cubicBezTo>
                    <a:pt x="5" y="8"/>
                    <a:pt x="5" y="8"/>
                    <a:pt x="5" y="8"/>
                  </a:cubicBezTo>
                  <a:cubicBezTo>
                    <a:pt x="2" y="8"/>
                    <a:pt x="2" y="8"/>
                    <a:pt x="2" y="8"/>
                  </a:cubicBezTo>
                  <a:cubicBezTo>
                    <a:pt x="2" y="8"/>
                    <a:pt x="2" y="8"/>
                    <a:pt x="2" y="8"/>
                  </a:cubicBezTo>
                  <a:cubicBezTo>
                    <a:pt x="2" y="8"/>
                    <a:pt x="2" y="8"/>
                    <a:pt x="2" y="8"/>
                  </a:cubicBezTo>
                  <a:cubicBezTo>
                    <a:pt x="3" y="8"/>
                    <a:pt x="3" y="8"/>
                    <a:pt x="3" y="6"/>
                  </a:cubicBezTo>
                  <a:cubicBezTo>
                    <a:pt x="3" y="0"/>
                    <a:pt x="3" y="0"/>
                    <a:pt x="3" y="0"/>
                  </a:cubicBezTo>
                  <a:cubicBezTo>
                    <a:pt x="3" y="0"/>
                    <a:pt x="2" y="0"/>
                    <a:pt x="1" y="0"/>
                  </a:cubicBezTo>
                  <a:cubicBezTo>
                    <a:pt x="1" y="0"/>
                    <a:pt x="0" y="1"/>
                    <a:pt x="0" y="2"/>
                  </a:cubicBezTo>
                  <a:cubicBezTo>
                    <a:pt x="0" y="2"/>
                    <a:pt x="0" y="2"/>
                    <a:pt x="0" y="2"/>
                  </a:cubicBezTo>
                  <a:cubicBezTo>
                    <a:pt x="0" y="1"/>
                    <a:pt x="0" y="0"/>
                    <a:pt x="0" y="0"/>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33" name="Freeform 42"/>
            <p:cNvSpPr>
              <a:spLocks noEditPoints="1"/>
            </p:cNvSpPr>
            <p:nvPr/>
          </p:nvSpPr>
          <p:spPr bwMode="auto">
            <a:xfrm>
              <a:off x="7673975" y="1546226"/>
              <a:ext cx="84138" cy="74613"/>
            </a:xfrm>
            <a:custGeom>
              <a:avLst/>
              <a:gdLst>
                <a:gd name="T0" fmla="*/ 0 w 9"/>
                <a:gd name="T1" fmla="*/ 8 h 8"/>
                <a:gd name="T2" fmla="*/ 0 w 9"/>
                <a:gd name="T3" fmla="*/ 8 h 8"/>
                <a:gd name="T4" fmla="*/ 1 w 9"/>
                <a:gd name="T5" fmla="*/ 8 h 8"/>
                <a:gd name="T6" fmla="*/ 2 w 9"/>
                <a:gd name="T7" fmla="*/ 6 h 8"/>
                <a:gd name="T8" fmla="*/ 2 w 9"/>
                <a:gd name="T9" fmla="*/ 2 h 8"/>
                <a:gd name="T10" fmla="*/ 1 w 9"/>
                <a:gd name="T11" fmla="*/ 0 h 8"/>
                <a:gd name="T12" fmla="*/ 0 w 9"/>
                <a:gd name="T13" fmla="*/ 0 h 8"/>
                <a:gd name="T14" fmla="*/ 0 w 9"/>
                <a:gd name="T15" fmla="*/ 0 h 8"/>
                <a:gd name="T16" fmla="*/ 4 w 9"/>
                <a:gd name="T17" fmla="*/ 0 h 8"/>
                <a:gd name="T18" fmla="*/ 7 w 9"/>
                <a:gd name="T19" fmla="*/ 2 h 8"/>
                <a:gd name="T20" fmla="*/ 5 w 9"/>
                <a:gd name="T21" fmla="*/ 4 h 8"/>
                <a:gd name="T22" fmla="*/ 8 w 9"/>
                <a:gd name="T23" fmla="*/ 8 h 8"/>
                <a:gd name="T24" fmla="*/ 9 w 9"/>
                <a:gd name="T25" fmla="*/ 8 h 8"/>
                <a:gd name="T26" fmla="*/ 9 w 9"/>
                <a:gd name="T27" fmla="*/ 8 h 8"/>
                <a:gd name="T28" fmla="*/ 7 w 9"/>
                <a:gd name="T29" fmla="*/ 8 h 8"/>
                <a:gd name="T30" fmla="*/ 6 w 9"/>
                <a:gd name="T31" fmla="*/ 8 h 8"/>
                <a:gd name="T32" fmla="*/ 4 w 9"/>
                <a:gd name="T33" fmla="*/ 5 h 8"/>
                <a:gd name="T34" fmla="*/ 4 w 9"/>
                <a:gd name="T35" fmla="*/ 4 h 8"/>
                <a:gd name="T36" fmla="*/ 3 w 9"/>
                <a:gd name="T37" fmla="*/ 4 h 8"/>
                <a:gd name="T38" fmla="*/ 3 w 9"/>
                <a:gd name="T39" fmla="*/ 6 h 8"/>
                <a:gd name="T40" fmla="*/ 4 w 9"/>
                <a:gd name="T41" fmla="*/ 8 h 8"/>
                <a:gd name="T42" fmla="*/ 4 w 9"/>
                <a:gd name="T43" fmla="*/ 8 h 8"/>
                <a:gd name="T44" fmla="*/ 4 w 9"/>
                <a:gd name="T45" fmla="*/ 8 h 8"/>
                <a:gd name="T46" fmla="*/ 0 w 9"/>
                <a:gd name="T47" fmla="*/ 8 h 8"/>
                <a:gd name="T48" fmla="*/ 4 w 9"/>
                <a:gd name="T49" fmla="*/ 4 h 8"/>
                <a:gd name="T50" fmla="*/ 5 w 9"/>
                <a:gd name="T51" fmla="*/ 2 h 8"/>
                <a:gd name="T52" fmla="*/ 4 w 9"/>
                <a:gd name="T53" fmla="*/ 0 h 8"/>
                <a:gd name="T54" fmla="*/ 3 w 9"/>
                <a:gd name="T55" fmla="*/ 0 h 8"/>
                <a:gd name="T56" fmla="*/ 3 w 9"/>
                <a:gd name="T57" fmla="*/ 4 h 8"/>
                <a:gd name="T58" fmla="*/ 4 w 9"/>
                <a:gd name="T5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8">
                  <a:moveTo>
                    <a:pt x="0" y="8"/>
                  </a:moveTo>
                  <a:cubicBezTo>
                    <a:pt x="0" y="8"/>
                    <a:pt x="0" y="8"/>
                    <a:pt x="0" y="8"/>
                  </a:cubicBezTo>
                  <a:cubicBezTo>
                    <a:pt x="1" y="8"/>
                    <a:pt x="1" y="8"/>
                    <a:pt x="1" y="8"/>
                  </a:cubicBezTo>
                  <a:cubicBezTo>
                    <a:pt x="2" y="8"/>
                    <a:pt x="2" y="8"/>
                    <a:pt x="2" y="6"/>
                  </a:cubicBezTo>
                  <a:cubicBezTo>
                    <a:pt x="2" y="2"/>
                    <a:pt x="2" y="2"/>
                    <a:pt x="2" y="2"/>
                  </a:cubicBezTo>
                  <a:cubicBezTo>
                    <a:pt x="2" y="0"/>
                    <a:pt x="2" y="0"/>
                    <a:pt x="1" y="0"/>
                  </a:cubicBezTo>
                  <a:cubicBezTo>
                    <a:pt x="0" y="0"/>
                    <a:pt x="0" y="0"/>
                    <a:pt x="0" y="0"/>
                  </a:cubicBezTo>
                  <a:cubicBezTo>
                    <a:pt x="0" y="0"/>
                    <a:pt x="0" y="0"/>
                    <a:pt x="0" y="0"/>
                  </a:cubicBezTo>
                  <a:cubicBezTo>
                    <a:pt x="1" y="0"/>
                    <a:pt x="3" y="0"/>
                    <a:pt x="4" y="0"/>
                  </a:cubicBezTo>
                  <a:cubicBezTo>
                    <a:pt x="6" y="0"/>
                    <a:pt x="7" y="0"/>
                    <a:pt x="7" y="2"/>
                  </a:cubicBezTo>
                  <a:cubicBezTo>
                    <a:pt x="7" y="3"/>
                    <a:pt x="6" y="4"/>
                    <a:pt x="5" y="4"/>
                  </a:cubicBezTo>
                  <a:cubicBezTo>
                    <a:pt x="6" y="6"/>
                    <a:pt x="7" y="7"/>
                    <a:pt x="8" y="8"/>
                  </a:cubicBezTo>
                  <a:cubicBezTo>
                    <a:pt x="8" y="8"/>
                    <a:pt x="8" y="8"/>
                    <a:pt x="9" y="8"/>
                  </a:cubicBezTo>
                  <a:cubicBezTo>
                    <a:pt x="9" y="8"/>
                    <a:pt x="9" y="8"/>
                    <a:pt x="9" y="8"/>
                  </a:cubicBezTo>
                  <a:cubicBezTo>
                    <a:pt x="8" y="8"/>
                    <a:pt x="7" y="8"/>
                    <a:pt x="7" y="8"/>
                  </a:cubicBezTo>
                  <a:cubicBezTo>
                    <a:pt x="7" y="8"/>
                    <a:pt x="6" y="8"/>
                    <a:pt x="6" y="8"/>
                  </a:cubicBezTo>
                  <a:cubicBezTo>
                    <a:pt x="6" y="8"/>
                    <a:pt x="5" y="7"/>
                    <a:pt x="4" y="5"/>
                  </a:cubicBezTo>
                  <a:cubicBezTo>
                    <a:pt x="4" y="5"/>
                    <a:pt x="4" y="4"/>
                    <a:pt x="4" y="4"/>
                  </a:cubicBezTo>
                  <a:cubicBezTo>
                    <a:pt x="3" y="4"/>
                    <a:pt x="3" y="4"/>
                    <a:pt x="3" y="4"/>
                  </a:cubicBezTo>
                  <a:cubicBezTo>
                    <a:pt x="3" y="6"/>
                    <a:pt x="3" y="6"/>
                    <a:pt x="3" y="6"/>
                  </a:cubicBezTo>
                  <a:cubicBezTo>
                    <a:pt x="3" y="8"/>
                    <a:pt x="3" y="8"/>
                    <a:pt x="4" y="8"/>
                  </a:cubicBezTo>
                  <a:cubicBezTo>
                    <a:pt x="4" y="8"/>
                    <a:pt x="4" y="8"/>
                    <a:pt x="4" y="8"/>
                  </a:cubicBezTo>
                  <a:cubicBezTo>
                    <a:pt x="4" y="8"/>
                    <a:pt x="4" y="8"/>
                    <a:pt x="4" y="8"/>
                  </a:cubicBezTo>
                  <a:lnTo>
                    <a:pt x="0" y="8"/>
                  </a:lnTo>
                  <a:close/>
                  <a:moveTo>
                    <a:pt x="4" y="4"/>
                  </a:moveTo>
                  <a:cubicBezTo>
                    <a:pt x="5" y="4"/>
                    <a:pt x="5" y="3"/>
                    <a:pt x="5" y="2"/>
                  </a:cubicBezTo>
                  <a:cubicBezTo>
                    <a:pt x="5" y="1"/>
                    <a:pt x="5" y="0"/>
                    <a:pt x="4" y="0"/>
                  </a:cubicBezTo>
                  <a:cubicBezTo>
                    <a:pt x="3" y="0"/>
                    <a:pt x="3" y="0"/>
                    <a:pt x="3" y="0"/>
                  </a:cubicBezTo>
                  <a:cubicBezTo>
                    <a:pt x="3" y="4"/>
                    <a:pt x="3" y="4"/>
                    <a:pt x="3"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34" name="Freeform 43"/>
            <p:cNvSpPr>
              <a:spLocks noEditPoints="1"/>
            </p:cNvSpPr>
            <p:nvPr/>
          </p:nvSpPr>
          <p:spPr bwMode="auto">
            <a:xfrm>
              <a:off x="7758113" y="1536701"/>
              <a:ext cx="85725" cy="84138"/>
            </a:xfrm>
            <a:custGeom>
              <a:avLst/>
              <a:gdLst>
                <a:gd name="T0" fmla="*/ 0 w 9"/>
                <a:gd name="T1" fmla="*/ 5 h 9"/>
                <a:gd name="T2" fmla="*/ 4 w 9"/>
                <a:gd name="T3" fmla="*/ 0 h 9"/>
                <a:gd name="T4" fmla="*/ 9 w 9"/>
                <a:gd name="T5" fmla="*/ 5 h 9"/>
                <a:gd name="T6" fmla="*/ 4 w 9"/>
                <a:gd name="T7" fmla="*/ 9 h 9"/>
                <a:gd name="T8" fmla="*/ 0 w 9"/>
                <a:gd name="T9" fmla="*/ 5 h 9"/>
                <a:gd name="T10" fmla="*/ 7 w 9"/>
                <a:gd name="T11" fmla="*/ 5 h 9"/>
                <a:gd name="T12" fmla="*/ 4 w 9"/>
                <a:gd name="T13" fmla="*/ 1 h 9"/>
                <a:gd name="T14" fmla="*/ 1 w 9"/>
                <a:gd name="T15" fmla="*/ 5 h 9"/>
                <a:gd name="T16" fmla="*/ 5 w 9"/>
                <a:gd name="T17" fmla="*/ 9 h 9"/>
                <a:gd name="T18" fmla="*/ 7 w 9"/>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0" y="5"/>
                  </a:moveTo>
                  <a:cubicBezTo>
                    <a:pt x="0" y="2"/>
                    <a:pt x="2" y="0"/>
                    <a:pt x="4" y="0"/>
                  </a:cubicBezTo>
                  <a:cubicBezTo>
                    <a:pt x="7" y="0"/>
                    <a:pt x="9" y="2"/>
                    <a:pt x="9" y="5"/>
                  </a:cubicBezTo>
                  <a:cubicBezTo>
                    <a:pt x="9" y="8"/>
                    <a:pt x="7" y="9"/>
                    <a:pt x="4" y="9"/>
                  </a:cubicBezTo>
                  <a:cubicBezTo>
                    <a:pt x="2" y="9"/>
                    <a:pt x="0" y="8"/>
                    <a:pt x="0" y="5"/>
                  </a:cubicBezTo>
                  <a:close/>
                  <a:moveTo>
                    <a:pt x="7" y="5"/>
                  </a:moveTo>
                  <a:cubicBezTo>
                    <a:pt x="7" y="3"/>
                    <a:pt x="6" y="1"/>
                    <a:pt x="4" y="1"/>
                  </a:cubicBezTo>
                  <a:cubicBezTo>
                    <a:pt x="2" y="1"/>
                    <a:pt x="1" y="3"/>
                    <a:pt x="1" y="5"/>
                  </a:cubicBezTo>
                  <a:cubicBezTo>
                    <a:pt x="1" y="7"/>
                    <a:pt x="2" y="9"/>
                    <a:pt x="5" y="9"/>
                  </a:cubicBezTo>
                  <a:cubicBezTo>
                    <a:pt x="7" y="9"/>
                    <a:pt x="7" y="7"/>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35" name="Freeform 44"/>
            <p:cNvSpPr>
              <a:spLocks/>
            </p:cNvSpPr>
            <p:nvPr/>
          </p:nvSpPr>
          <p:spPr bwMode="auto">
            <a:xfrm>
              <a:off x="7851775" y="1546226"/>
              <a:ext cx="57150" cy="74613"/>
            </a:xfrm>
            <a:custGeom>
              <a:avLst/>
              <a:gdLst>
                <a:gd name="T0" fmla="*/ 0 w 6"/>
                <a:gd name="T1" fmla="*/ 8 h 8"/>
                <a:gd name="T2" fmla="*/ 1 w 6"/>
                <a:gd name="T3" fmla="*/ 8 h 8"/>
                <a:gd name="T4" fmla="*/ 1 w 6"/>
                <a:gd name="T5" fmla="*/ 6 h 8"/>
                <a:gd name="T6" fmla="*/ 1 w 6"/>
                <a:gd name="T7" fmla="*/ 2 h 8"/>
                <a:gd name="T8" fmla="*/ 1 w 6"/>
                <a:gd name="T9" fmla="*/ 0 h 8"/>
                <a:gd name="T10" fmla="*/ 0 w 6"/>
                <a:gd name="T11" fmla="*/ 0 h 8"/>
                <a:gd name="T12" fmla="*/ 0 w 6"/>
                <a:gd name="T13" fmla="*/ 0 h 8"/>
                <a:gd name="T14" fmla="*/ 4 w 6"/>
                <a:gd name="T15" fmla="*/ 0 h 8"/>
                <a:gd name="T16" fmla="*/ 4 w 6"/>
                <a:gd name="T17" fmla="*/ 0 h 8"/>
                <a:gd name="T18" fmla="*/ 3 w 6"/>
                <a:gd name="T19" fmla="*/ 0 h 8"/>
                <a:gd name="T20" fmla="*/ 3 w 6"/>
                <a:gd name="T21" fmla="*/ 2 h 8"/>
                <a:gd name="T22" fmla="*/ 3 w 6"/>
                <a:gd name="T23" fmla="*/ 6 h 8"/>
                <a:gd name="T24" fmla="*/ 3 w 6"/>
                <a:gd name="T25" fmla="*/ 8 h 8"/>
                <a:gd name="T26" fmla="*/ 4 w 6"/>
                <a:gd name="T27" fmla="*/ 8 h 8"/>
                <a:gd name="T28" fmla="*/ 6 w 6"/>
                <a:gd name="T29" fmla="*/ 6 h 8"/>
                <a:gd name="T30" fmla="*/ 6 w 6"/>
                <a:gd name="T31" fmla="*/ 6 h 8"/>
                <a:gd name="T32" fmla="*/ 6 w 6"/>
                <a:gd name="T33" fmla="*/ 8 h 8"/>
                <a:gd name="T34" fmla="*/ 0 w 6"/>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8">
                  <a:moveTo>
                    <a:pt x="0" y="8"/>
                  </a:moveTo>
                  <a:cubicBezTo>
                    <a:pt x="1" y="8"/>
                    <a:pt x="1" y="8"/>
                    <a:pt x="1" y="8"/>
                  </a:cubicBezTo>
                  <a:cubicBezTo>
                    <a:pt x="1" y="8"/>
                    <a:pt x="1" y="8"/>
                    <a:pt x="1" y="6"/>
                  </a:cubicBezTo>
                  <a:cubicBezTo>
                    <a:pt x="1" y="2"/>
                    <a:pt x="1" y="2"/>
                    <a:pt x="1" y="2"/>
                  </a:cubicBezTo>
                  <a:cubicBezTo>
                    <a:pt x="1" y="0"/>
                    <a:pt x="1" y="0"/>
                    <a:pt x="1" y="0"/>
                  </a:cubicBezTo>
                  <a:cubicBezTo>
                    <a:pt x="0" y="0"/>
                    <a:pt x="0" y="0"/>
                    <a:pt x="0" y="0"/>
                  </a:cubicBezTo>
                  <a:cubicBezTo>
                    <a:pt x="0" y="0"/>
                    <a:pt x="0" y="0"/>
                    <a:pt x="0" y="0"/>
                  </a:cubicBezTo>
                  <a:cubicBezTo>
                    <a:pt x="4" y="0"/>
                    <a:pt x="4" y="0"/>
                    <a:pt x="4" y="0"/>
                  </a:cubicBezTo>
                  <a:cubicBezTo>
                    <a:pt x="4" y="0"/>
                    <a:pt x="4" y="0"/>
                    <a:pt x="4" y="0"/>
                  </a:cubicBezTo>
                  <a:cubicBezTo>
                    <a:pt x="3" y="0"/>
                    <a:pt x="3" y="0"/>
                    <a:pt x="3" y="0"/>
                  </a:cubicBezTo>
                  <a:cubicBezTo>
                    <a:pt x="3" y="0"/>
                    <a:pt x="3" y="0"/>
                    <a:pt x="3" y="2"/>
                  </a:cubicBezTo>
                  <a:cubicBezTo>
                    <a:pt x="3" y="6"/>
                    <a:pt x="3" y="6"/>
                    <a:pt x="3" y="6"/>
                  </a:cubicBezTo>
                  <a:cubicBezTo>
                    <a:pt x="3" y="8"/>
                    <a:pt x="3" y="8"/>
                    <a:pt x="3" y="8"/>
                  </a:cubicBezTo>
                  <a:cubicBezTo>
                    <a:pt x="4" y="8"/>
                    <a:pt x="4" y="8"/>
                    <a:pt x="4" y="8"/>
                  </a:cubicBezTo>
                  <a:cubicBezTo>
                    <a:pt x="5" y="8"/>
                    <a:pt x="6" y="7"/>
                    <a:pt x="6" y="6"/>
                  </a:cubicBezTo>
                  <a:cubicBezTo>
                    <a:pt x="6" y="6"/>
                    <a:pt x="6" y="6"/>
                    <a:pt x="6" y="6"/>
                  </a:cubicBezTo>
                  <a:cubicBezTo>
                    <a:pt x="6" y="6"/>
                    <a:pt x="6" y="8"/>
                    <a:pt x="6" y="8"/>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36" name="Freeform 45"/>
            <p:cNvSpPr>
              <a:spLocks noEditPoints="1"/>
            </p:cNvSpPr>
            <p:nvPr/>
          </p:nvSpPr>
          <p:spPr bwMode="auto">
            <a:xfrm>
              <a:off x="7954963" y="1546226"/>
              <a:ext cx="84138" cy="74613"/>
            </a:xfrm>
            <a:custGeom>
              <a:avLst/>
              <a:gdLst>
                <a:gd name="T0" fmla="*/ 0 w 9"/>
                <a:gd name="T1" fmla="*/ 8 h 8"/>
                <a:gd name="T2" fmla="*/ 0 w 9"/>
                <a:gd name="T3" fmla="*/ 8 h 8"/>
                <a:gd name="T4" fmla="*/ 1 w 9"/>
                <a:gd name="T5" fmla="*/ 6 h 8"/>
                <a:gd name="T6" fmla="*/ 1 w 9"/>
                <a:gd name="T7" fmla="*/ 2 h 8"/>
                <a:gd name="T8" fmla="*/ 0 w 9"/>
                <a:gd name="T9" fmla="*/ 0 h 8"/>
                <a:gd name="T10" fmla="*/ 0 w 9"/>
                <a:gd name="T11" fmla="*/ 0 h 8"/>
                <a:gd name="T12" fmla="*/ 0 w 9"/>
                <a:gd name="T13" fmla="*/ 0 h 8"/>
                <a:gd name="T14" fmla="*/ 4 w 9"/>
                <a:gd name="T15" fmla="*/ 0 h 8"/>
                <a:gd name="T16" fmla="*/ 9 w 9"/>
                <a:gd name="T17" fmla="*/ 4 h 8"/>
                <a:gd name="T18" fmla="*/ 4 w 9"/>
                <a:gd name="T19" fmla="*/ 8 h 8"/>
                <a:gd name="T20" fmla="*/ 0 w 9"/>
                <a:gd name="T21" fmla="*/ 8 h 8"/>
                <a:gd name="T22" fmla="*/ 2 w 9"/>
                <a:gd name="T23" fmla="*/ 7 h 8"/>
                <a:gd name="T24" fmla="*/ 4 w 9"/>
                <a:gd name="T25" fmla="*/ 8 h 8"/>
                <a:gd name="T26" fmla="*/ 7 w 9"/>
                <a:gd name="T27" fmla="*/ 4 h 8"/>
                <a:gd name="T28" fmla="*/ 4 w 9"/>
                <a:gd name="T29" fmla="*/ 0 h 8"/>
                <a:gd name="T30" fmla="*/ 2 w 9"/>
                <a:gd name="T31" fmla="*/ 0 h 8"/>
                <a:gd name="T32" fmla="*/ 2 w 9"/>
                <a:gd name="T3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
                  <a:moveTo>
                    <a:pt x="0" y="8"/>
                  </a:moveTo>
                  <a:cubicBezTo>
                    <a:pt x="0" y="8"/>
                    <a:pt x="0" y="8"/>
                    <a:pt x="0" y="8"/>
                  </a:cubicBezTo>
                  <a:cubicBezTo>
                    <a:pt x="1" y="8"/>
                    <a:pt x="1" y="8"/>
                    <a:pt x="1" y="6"/>
                  </a:cubicBezTo>
                  <a:cubicBezTo>
                    <a:pt x="1" y="2"/>
                    <a:pt x="1" y="2"/>
                    <a:pt x="1" y="2"/>
                  </a:cubicBezTo>
                  <a:cubicBezTo>
                    <a:pt x="1" y="0"/>
                    <a:pt x="1" y="0"/>
                    <a:pt x="0" y="0"/>
                  </a:cubicBezTo>
                  <a:cubicBezTo>
                    <a:pt x="0" y="0"/>
                    <a:pt x="0" y="0"/>
                    <a:pt x="0" y="0"/>
                  </a:cubicBezTo>
                  <a:cubicBezTo>
                    <a:pt x="0" y="0"/>
                    <a:pt x="0" y="0"/>
                    <a:pt x="0" y="0"/>
                  </a:cubicBezTo>
                  <a:cubicBezTo>
                    <a:pt x="2" y="0"/>
                    <a:pt x="3" y="0"/>
                    <a:pt x="4" y="0"/>
                  </a:cubicBezTo>
                  <a:cubicBezTo>
                    <a:pt x="7" y="0"/>
                    <a:pt x="9" y="1"/>
                    <a:pt x="9" y="4"/>
                  </a:cubicBezTo>
                  <a:cubicBezTo>
                    <a:pt x="9" y="6"/>
                    <a:pt x="7" y="8"/>
                    <a:pt x="4" y="8"/>
                  </a:cubicBezTo>
                  <a:cubicBezTo>
                    <a:pt x="0" y="8"/>
                    <a:pt x="0" y="8"/>
                    <a:pt x="0" y="8"/>
                  </a:cubicBezTo>
                  <a:close/>
                  <a:moveTo>
                    <a:pt x="2" y="7"/>
                  </a:moveTo>
                  <a:cubicBezTo>
                    <a:pt x="2" y="7"/>
                    <a:pt x="3" y="8"/>
                    <a:pt x="4" y="8"/>
                  </a:cubicBezTo>
                  <a:cubicBezTo>
                    <a:pt x="6" y="8"/>
                    <a:pt x="7" y="6"/>
                    <a:pt x="7" y="4"/>
                  </a:cubicBezTo>
                  <a:cubicBezTo>
                    <a:pt x="7" y="1"/>
                    <a:pt x="6" y="0"/>
                    <a:pt x="4" y="0"/>
                  </a:cubicBezTo>
                  <a:cubicBezTo>
                    <a:pt x="3" y="0"/>
                    <a:pt x="3" y="0"/>
                    <a:pt x="2" y="0"/>
                  </a:cubicBez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37" name="Freeform 46"/>
            <p:cNvSpPr>
              <a:spLocks/>
            </p:cNvSpPr>
            <p:nvPr/>
          </p:nvSpPr>
          <p:spPr bwMode="auto">
            <a:xfrm>
              <a:off x="8048625" y="1546226"/>
              <a:ext cx="57150" cy="74613"/>
            </a:xfrm>
            <a:custGeom>
              <a:avLst/>
              <a:gdLst>
                <a:gd name="T0" fmla="*/ 0 w 6"/>
                <a:gd name="T1" fmla="*/ 8 h 8"/>
                <a:gd name="T2" fmla="*/ 0 w 6"/>
                <a:gd name="T3" fmla="*/ 8 h 8"/>
                <a:gd name="T4" fmla="*/ 1 w 6"/>
                <a:gd name="T5" fmla="*/ 8 h 8"/>
                <a:gd name="T6" fmla="*/ 1 w 6"/>
                <a:gd name="T7" fmla="*/ 6 h 8"/>
                <a:gd name="T8" fmla="*/ 1 w 6"/>
                <a:gd name="T9" fmla="*/ 2 h 8"/>
                <a:gd name="T10" fmla="*/ 1 w 6"/>
                <a:gd name="T11" fmla="*/ 0 h 8"/>
                <a:gd name="T12" fmla="*/ 0 w 6"/>
                <a:gd name="T13" fmla="*/ 0 h 8"/>
                <a:gd name="T14" fmla="*/ 0 w 6"/>
                <a:gd name="T15" fmla="*/ 0 h 8"/>
                <a:gd name="T16" fmla="*/ 6 w 6"/>
                <a:gd name="T17" fmla="*/ 0 h 8"/>
                <a:gd name="T18" fmla="*/ 6 w 6"/>
                <a:gd name="T19" fmla="*/ 0 h 8"/>
                <a:gd name="T20" fmla="*/ 5 w 6"/>
                <a:gd name="T21" fmla="*/ 2 h 8"/>
                <a:gd name="T22" fmla="*/ 5 w 6"/>
                <a:gd name="T23" fmla="*/ 2 h 8"/>
                <a:gd name="T24" fmla="*/ 4 w 6"/>
                <a:gd name="T25" fmla="*/ 0 h 8"/>
                <a:gd name="T26" fmla="*/ 2 w 6"/>
                <a:gd name="T27" fmla="*/ 0 h 8"/>
                <a:gd name="T28" fmla="*/ 2 w 6"/>
                <a:gd name="T29" fmla="*/ 4 h 8"/>
                <a:gd name="T30" fmla="*/ 3 w 6"/>
                <a:gd name="T31" fmla="*/ 4 h 8"/>
                <a:gd name="T32" fmla="*/ 5 w 6"/>
                <a:gd name="T33" fmla="*/ 3 h 8"/>
                <a:gd name="T34" fmla="*/ 5 w 6"/>
                <a:gd name="T35" fmla="*/ 3 h 8"/>
                <a:gd name="T36" fmla="*/ 5 w 6"/>
                <a:gd name="T37" fmla="*/ 5 h 8"/>
                <a:gd name="T38" fmla="*/ 5 w 6"/>
                <a:gd name="T39" fmla="*/ 5 h 8"/>
                <a:gd name="T40" fmla="*/ 4 w 6"/>
                <a:gd name="T41" fmla="*/ 5 h 8"/>
                <a:gd name="T42" fmla="*/ 3 w 6"/>
                <a:gd name="T43" fmla="*/ 4 h 8"/>
                <a:gd name="T44" fmla="*/ 2 w 6"/>
                <a:gd name="T45" fmla="*/ 4 h 8"/>
                <a:gd name="T46" fmla="*/ 2 w 6"/>
                <a:gd name="T47" fmla="*/ 6 h 8"/>
                <a:gd name="T48" fmla="*/ 3 w 6"/>
                <a:gd name="T49" fmla="*/ 8 h 8"/>
                <a:gd name="T50" fmla="*/ 4 w 6"/>
                <a:gd name="T51" fmla="*/ 8 h 8"/>
                <a:gd name="T52" fmla="*/ 6 w 6"/>
                <a:gd name="T53" fmla="*/ 6 h 8"/>
                <a:gd name="T54" fmla="*/ 6 w 6"/>
                <a:gd name="T55" fmla="*/ 6 h 8"/>
                <a:gd name="T56" fmla="*/ 6 w 6"/>
                <a:gd name="T57" fmla="*/ 8 h 8"/>
                <a:gd name="T58" fmla="*/ 0 w 6"/>
                <a:gd name="T5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8">
                  <a:moveTo>
                    <a:pt x="0" y="8"/>
                  </a:moveTo>
                  <a:cubicBezTo>
                    <a:pt x="0" y="8"/>
                    <a:pt x="0" y="8"/>
                    <a:pt x="0" y="8"/>
                  </a:cubicBezTo>
                  <a:cubicBezTo>
                    <a:pt x="1" y="8"/>
                    <a:pt x="1" y="8"/>
                    <a:pt x="1" y="8"/>
                  </a:cubicBezTo>
                  <a:cubicBezTo>
                    <a:pt x="1" y="8"/>
                    <a:pt x="1" y="8"/>
                    <a:pt x="1" y="6"/>
                  </a:cubicBezTo>
                  <a:cubicBezTo>
                    <a:pt x="1" y="2"/>
                    <a:pt x="1" y="2"/>
                    <a:pt x="1" y="2"/>
                  </a:cubicBezTo>
                  <a:cubicBezTo>
                    <a:pt x="1" y="0"/>
                    <a:pt x="1" y="0"/>
                    <a:pt x="1" y="0"/>
                  </a:cubicBezTo>
                  <a:cubicBezTo>
                    <a:pt x="0" y="0"/>
                    <a:pt x="0" y="0"/>
                    <a:pt x="0" y="0"/>
                  </a:cubicBezTo>
                  <a:cubicBezTo>
                    <a:pt x="0" y="0"/>
                    <a:pt x="0" y="0"/>
                    <a:pt x="0" y="0"/>
                  </a:cubicBezTo>
                  <a:cubicBezTo>
                    <a:pt x="6" y="0"/>
                    <a:pt x="6" y="0"/>
                    <a:pt x="6" y="0"/>
                  </a:cubicBezTo>
                  <a:cubicBezTo>
                    <a:pt x="6" y="0"/>
                    <a:pt x="6" y="0"/>
                    <a:pt x="6" y="0"/>
                  </a:cubicBezTo>
                  <a:cubicBezTo>
                    <a:pt x="6" y="1"/>
                    <a:pt x="6" y="1"/>
                    <a:pt x="5" y="2"/>
                  </a:cubicBezTo>
                  <a:cubicBezTo>
                    <a:pt x="5" y="2"/>
                    <a:pt x="5" y="2"/>
                    <a:pt x="5" y="2"/>
                  </a:cubicBezTo>
                  <a:cubicBezTo>
                    <a:pt x="5" y="1"/>
                    <a:pt x="5" y="0"/>
                    <a:pt x="4" y="0"/>
                  </a:cubicBezTo>
                  <a:cubicBezTo>
                    <a:pt x="3" y="0"/>
                    <a:pt x="3" y="0"/>
                    <a:pt x="2" y="0"/>
                  </a:cubicBezTo>
                  <a:cubicBezTo>
                    <a:pt x="2" y="4"/>
                    <a:pt x="2" y="4"/>
                    <a:pt x="2" y="4"/>
                  </a:cubicBezTo>
                  <a:cubicBezTo>
                    <a:pt x="3" y="4"/>
                    <a:pt x="3" y="4"/>
                    <a:pt x="3" y="4"/>
                  </a:cubicBezTo>
                  <a:cubicBezTo>
                    <a:pt x="4" y="4"/>
                    <a:pt x="5" y="3"/>
                    <a:pt x="5" y="3"/>
                  </a:cubicBezTo>
                  <a:cubicBezTo>
                    <a:pt x="5" y="3"/>
                    <a:pt x="5" y="3"/>
                    <a:pt x="5" y="3"/>
                  </a:cubicBezTo>
                  <a:cubicBezTo>
                    <a:pt x="5" y="5"/>
                    <a:pt x="5" y="5"/>
                    <a:pt x="5" y="5"/>
                  </a:cubicBezTo>
                  <a:cubicBezTo>
                    <a:pt x="5" y="5"/>
                    <a:pt x="5" y="5"/>
                    <a:pt x="5" y="5"/>
                  </a:cubicBezTo>
                  <a:cubicBezTo>
                    <a:pt x="4" y="5"/>
                    <a:pt x="4" y="5"/>
                    <a:pt x="4" y="5"/>
                  </a:cubicBezTo>
                  <a:cubicBezTo>
                    <a:pt x="4" y="4"/>
                    <a:pt x="4" y="4"/>
                    <a:pt x="3" y="4"/>
                  </a:cubicBezTo>
                  <a:cubicBezTo>
                    <a:pt x="2" y="4"/>
                    <a:pt x="2" y="4"/>
                    <a:pt x="2" y="4"/>
                  </a:cubicBezTo>
                  <a:cubicBezTo>
                    <a:pt x="2" y="6"/>
                    <a:pt x="2" y="6"/>
                    <a:pt x="2" y="6"/>
                  </a:cubicBezTo>
                  <a:cubicBezTo>
                    <a:pt x="2" y="8"/>
                    <a:pt x="3" y="8"/>
                    <a:pt x="3" y="8"/>
                  </a:cubicBezTo>
                  <a:cubicBezTo>
                    <a:pt x="4" y="8"/>
                    <a:pt x="4" y="8"/>
                    <a:pt x="4" y="8"/>
                  </a:cubicBezTo>
                  <a:cubicBezTo>
                    <a:pt x="5" y="8"/>
                    <a:pt x="5" y="7"/>
                    <a:pt x="6" y="6"/>
                  </a:cubicBezTo>
                  <a:cubicBezTo>
                    <a:pt x="6" y="6"/>
                    <a:pt x="6" y="6"/>
                    <a:pt x="6" y="6"/>
                  </a:cubicBezTo>
                  <a:cubicBezTo>
                    <a:pt x="6" y="7"/>
                    <a:pt x="6" y="8"/>
                    <a:pt x="6" y="8"/>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38" name="Freeform 47"/>
            <p:cNvSpPr>
              <a:spLocks/>
            </p:cNvSpPr>
            <p:nvPr/>
          </p:nvSpPr>
          <p:spPr bwMode="auto">
            <a:xfrm>
              <a:off x="8113713" y="1546226"/>
              <a:ext cx="57150" cy="74613"/>
            </a:xfrm>
            <a:custGeom>
              <a:avLst/>
              <a:gdLst>
                <a:gd name="T0" fmla="*/ 0 w 6"/>
                <a:gd name="T1" fmla="*/ 8 h 8"/>
                <a:gd name="T2" fmla="*/ 1 w 6"/>
                <a:gd name="T3" fmla="*/ 8 h 8"/>
                <a:gd name="T4" fmla="*/ 1 w 6"/>
                <a:gd name="T5" fmla="*/ 6 h 8"/>
                <a:gd name="T6" fmla="*/ 1 w 6"/>
                <a:gd name="T7" fmla="*/ 2 h 8"/>
                <a:gd name="T8" fmla="*/ 1 w 6"/>
                <a:gd name="T9" fmla="*/ 0 h 8"/>
                <a:gd name="T10" fmla="*/ 0 w 6"/>
                <a:gd name="T11" fmla="*/ 0 h 8"/>
                <a:gd name="T12" fmla="*/ 0 w 6"/>
                <a:gd name="T13" fmla="*/ 0 h 8"/>
                <a:gd name="T14" fmla="*/ 4 w 6"/>
                <a:gd name="T15" fmla="*/ 0 h 8"/>
                <a:gd name="T16" fmla="*/ 4 w 6"/>
                <a:gd name="T17" fmla="*/ 0 h 8"/>
                <a:gd name="T18" fmla="*/ 3 w 6"/>
                <a:gd name="T19" fmla="*/ 0 h 8"/>
                <a:gd name="T20" fmla="*/ 3 w 6"/>
                <a:gd name="T21" fmla="*/ 2 h 8"/>
                <a:gd name="T22" fmla="*/ 3 w 6"/>
                <a:gd name="T23" fmla="*/ 6 h 8"/>
                <a:gd name="T24" fmla="*/ 3 w 6"/>
                <a:gd name="T25" fmla="*/ 8 h 8"/>
                <a:gd name="T26" fmla="*/ 4 w 6"/>
                <a:gd name="T27" fmla="*/ 8 h 8"/>
                <a:gd name="T28" fmla="*/ 6 w 6"/>
                <a:gd name="T29" fmla="*/ 6 h 8"/>
                <a:gd name="T30" fmla="*/ 6 w 6"/>
                <a:gd name="T31" fmla="*/ 6 h 8"/>
                <a:gd name="T32" fmla="*/ 6 w 6"/>
                <a:gd name="T33" fmla="*/ 8 h 8"/>
                <a:gd name="T34" fmla="*/ 0 w 6"/>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8">
                  <a:moveTo>
                    <a:pt x="0" y="8"/>
                  </a:moveTo>
                  <a:cubicBezTo>
                    <a:pt x="1" y="8"/>
                    <a:pt x="1" y="8"/>
                    <a:pt x="1" y="8"/>
                  </a:cubicBezTo>
                  <a:cubicBezTo>
                    <a:pt x="1" y="8"/>
                    <a:pt x="1" y="8"/>
                    <a:pt x="1" y="6"/>
                  </a:cubicBezTo>
                  <a:cubicBezTo>
                    <a:pt x="1" y="2"/>
                    <a:pt x="1" y="2"/>
                    <a:pt x="1" y="2"/>
                  </a:cubicBezTo>
                  <a:cubicBezTo>
                    <a:pt x="1" y="0"/>
                    <a:pt x="1" y="0"/>
                    <a:pt x="1" y="0"/>
                  </a:cubicBezTo>
                  <a:cubicBezTo>
                    <a:pt x="0" y="0"/>
                    <a:pt x="0" y="0"/>
                    <a:pt x="0" y="0"/>
                  </a:cubicBezTo>
                  <a:cubicBezTo>
                    <a:pt x="0" y="0"/>
                    <a:pt x="0" y="0"/>
                    <a:pt x="0" y="0"/>
                  </a:cubicBezTo>
                  <a:cubicBezTo>
                    <a:pt x="4" y="0"/>
                    <a:pt x="4" y="0"/>
                    <a:pt x="4" y="0"/>
                  </a:cubicBezTo>
                  <a:cubicBezTo>
                    <a:pt x="4" y="0"/>
                    <a:pt x="4" y="0"/>
                    <a:pt x="4" y="0"/>
                  </a:cubicBezTo>
                  <a:cubicBezTo>
                    <a:pt x="3" y="0"/>
                    <a:pt x="3" y="0"/>
                    <a:pt x="3" y="0"/>
                  </a:cubicBezTo>
                  <a:cubicBezTo>
                    <a:pt x="3" y="0"/>
                    <a:pt x="3" y="0"/>
                    <a:pt x="3" y="2"/>
                  </a:cubicBezTo>
                  <a:cubicBezTo>
                    <a:pt x="3" y="6"/>
                    <a:pt x="3" y="6"/>
                    <a:pt x="3" y="6"/>
                  </a:cubicBezTo>
                  <a:cubicBezTo>
                    <a:pt x="3" y="8"/>
                    <a:pt x="3" y="8"/>
                    <a:pt x="3" y="8"/>
                  </a:cubicBezTo>
                  <a:cubicBezTo>
                    <a:pt x="4" y="8"/>
                    <a:pt x="4" y="8"/>
                    <a:pt x="4" y="8"/>
                  </a:cubicBezTo>
                  <a:cubicBezTo>
                    <a:pt x="5" y="8"/>
                    <a:pt x="6" y="7"/>
                    <a:pt x="6" y="6"/>
                  </a:cubicBezTo>
                  <a:cubicBezTo>
                    <a:pt x="6" y="6"/>
                    <a:pt x="6" y="6"/>
                    <a:pt x="6" y="6"/>
                  </a:cubicBezTo>
                  <a:cubicBezTo>
                    <a:pt x="6" y="6"/>
                    <a:pt x="6" y="8"/>
                    <a:pt x="6" y="8"/>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39" name="Freeform 48"/>
            <p:cNvSpPr>
              <a:spLocks/>
            </p:cNvSpPr>
            <p:nvPr/>
          </p:nvSpPr>
          <p:spPr bwMode="auto">
            <a:xfrm>
              <a:off x="8216900" y="1536701"/>
              <a:ext cx="84138" cy="84138"/>
            </a:xfrm>
            <a:custGeom>
              <a:avLst/>
              <a:gdLst>
                <a:gd name="T0" fmla="*/ 0 w 9"/>
                <a:gd name="T1" fmla="*/ 5 h 9"/>
                <a:gd name="T2" fmla="*/ 5 w 9"/>
                <a:gd name="T3" fmla="*/ 0 h 9"/>
                <a:gd name="T4" fmla="*/ 8 w 9"/>
                <a:gd name="T5" fmla="*/ 1 h 9"/>
                <a:gd name="T6" fmla="*/ 8 w 9"/>
                <a:gd name="T7" fmla="*/ 1 h 9"/>
                <a:gd name="T8" fmla="*/ 8 w 9"/>
                <a:gd name="T9" fmla="*/ 3 h 9"/>
                <a:gd name="T10" fmla="*/ 8 w 9"/>
                <a:gd name="T11" fmla="*/ 3 h 9"/>
                <a:gd name="T12" fmla="*/ 5 w 9"/>
                <a:gd name="T13" fmla="*/ 1 h 9"/>
                <a:gd name="T14" fmla="*/ 2 w 9"/>
                <a:gd name="T15" fmla="*/ 5 h 9"/>
                <a:gd name="T16" fmla="*/ 5 w 9"/>
                <a:gd name="T17" fmla="*/ 9 h 9"/>
                <a:gd name="T18" fmla="*/ 7 w 9"/>
                <a:gd name="T19" fmla="*/ 7 h 9"/>
                <a:gd name="T20" fmla="*/ 6 w 9"/>
                <a:gd name="T21" fmla="*/ 5 h 9"/>
                <a:gd name="T22" fmla="*/ 6 w 9"/>
                <a:gd name="T23" fmla="*/ 5 h 9"/>
                <a:gd name="T24" fmla="*/ 6 w 9"/>
                <a:gd name="T25" fmla="*/ 5 h 9"/>
                <a:gd name="T26" fmla="*/ 9 w 9"/>
                <a:gd name="T27" fmla="*/ 5 h 9"/>
                <a:gd name="T28" fmla="*/ 9 w 9"/>
                <a:gd name="T29" fmla="*/ 5 h 9"/>
                <a:gd name="T30" fmla="*/ 9 w 9"/>
                <a:gd name="T31" fmla="*/ 5 h 9"/>
                <a:gd name="T32" fmla="*/ 8 w 9"/>
                <a:gd name="T33" fmla="*/ 7 h 9"/>
                <a:gd name="T34" fmla="*/ 8 w 9"/>
                <a:gd name="T35" fmla="*/ 9 h 9"/>
                <a:gd name="T36" fmla="*/ 5 w 9"/>
                <a:gd name="T37" fmla="*/ 9 h 9"/>
                <a:gd name="T38" fmla="*/ 0 w 9"/>
                <a:gd name="T3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9">
                  <a:moveTo>
                    <a:pt x="0" y="5"/>
                  </a:moveTo>
                  <a:cubicBezTo>
                    <a:pt x="0" y="2"/>
                    <a:pt x="2" y="0"/>
                    <a:pt x="5" y="0"/>
                  </a:cubicBezTo>
                  <a:cubicBezTo>
                    <a:pt x="6" y="0"/>
                    <a:pt x="8" y="1"/>
                    <a:pt x="8" y="1"/>
                  </a:cubicBezTo>
                  <a:cubicBezTo>
                    <a:pt x="8" y="1"/>
                    <a:pt x="8" y="1"/>
                    <a:pt x="8" y="1"/>
                  </a:cubicBezTo>
                  <a:cubicBezTo>
                    <a:pt x="8" y="2"/>
                    <a:pt x="8" y="3"/>
                    <a:pt x="8" y="3"/>
                  </a:cubicBezTo>
                  <a:cubicBezTo>
                    <a:pt x="8" y="3"/>
                    <a:pt x="8" y="3"/>
                    <a:pt x="8" y="3"/>
                  </a:cubicBezTo>
                  <a:cubicBezTo>
                    <a:pt x="8" y="2"/>
                    <a:pt x="7" y="1"/>
                    <a:pt x="5" y="1"/>
                  </a:cubicBezTo>
                  <a:cubicBezTo>
                    <a:pt x="3" y="1"/>
                    <a:pt x="2" y="2"/>
                    <a:pt x="2" y="5"/>
                  </a:cubicBezTo>
                  <a:cubicBezTo>
                    <a:pt x="2" y="7"/>
                    <a:pt x="3" y="9"/>
                    <a:pt x="5" y="9"/>
                  </a:cubicBezTo>
                  <a:cubicBezTo>
                    <a:pt x="6" y="9"/>
                    <a:pt x="7" y="8"/>
                    <a:pt x="7" y="7"/>
                  </a:cubicBezTo>
                  <a:cubicBezTo>
                    <a:pt x="7" y="6"/>
                    <a:pt x="7" y="6"/>
                    <a:pt x="6" y="5"/>
                  </a:cubicBezTo>
                  <a:cubicBezTo>
                    <a:pt x="6" y="5"/>
                    <a:pt x="6" y="5"/>
                    <a:pt x="6" y="5"/>
                  </a:cubicBezTo>
                  <a:cubicBezTo>
                    <a:pt x="6" y="5"/>
                    <a:pt x="6" y="5"/>
                    <a:pt x="6" y="5"/>
                  </a:cubicBezTo>
                  <a:cubicBezTo>
                    <a:pt x="9" y="5"/>
                    <a:pt x="9" y="5"/>
                    <a:pt x="9" y="5"/>
                  </a:cubicBezTo>
                  <a:cubicBezTo>
                    <a:pt x="9" y="5"/>
                    <a:pt x="9" y="5"/>
                    <a:pt x="9" y="5"/>
                  </a:cubicBezTo>
                  <a:cubicBezTo>
                    <a:pt x="9" y="5"/>
                    <a:pt x="9" y="5"/>
                    <a:pt x="9" y="5"/>
                  </a:cubicBezTo>
                  <a:cubicBezTo>
                    <a:pt x="8" y="6"/>
                    <a:pt x="8" y="6"/>
                    <a:pt x="8" y="7"/>
                  </a:cubicBezTo>
                  <a:cubicBezTo>
                    <a:pt x="8" y="8"/>
                    <a:pt x="8" y="8"/>
                    <a:pt x="8" y="9"/>
                  </a:cubicBezTo>
                  <a:cubicBezTo>
                    <a:pt x="8" y="9"/>
                    <a:pt x="6" y="9"/>
                    <a:pt x="5" y="9"/>
                  </a:cubicBezTo>
                  <a:cubicBezTo>
                    <a:pt x="2" y="9"/>
                    <a:pt x="0"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40" name="Freeform 49"/>
            <p:cNvSpPr>
              <a:spLocks noEditPoints="1"/>
            </p:cNvSpPr>
            <p:nvPr/>
          </p:nvSpPr>
          <p:spPr bwMode="auto">
            <a:xfrm>
              <a:off x="8310563" y="1536701"/>
              <a:ext cx="84138" cy="84138"/>
            </a:xfrm>
            <a:custGeom>
              <a:avLst/>
              <a:gdLst>
                <a:gd name="T0" fmla="*/ 0 w 9"/>
                <a:gd name="T1" fmla="*/ 9 h 9"/>
                <a:gd name="T2" fmla="*/ 0 w 9"/>
                <a:gd name="T3" fmla="*/ 9 h 9"/>
                <a:gd name="T4" fmla="*/ 1 w 9"/>
                <a:gd name="T5" fmla="*/ 8 h 9"/>
                <a:gd name="T6" fmla="*/ 4 w 9"/>
                <a:gd name="T7" fmla="*/ 1 h 9"/>
                <a:gd name="T8" fmla="*/ 4 w 9"/>
                <a:gd name="T9" fmla="*/ 0 h 9"/>
                <a:gd name="T10" fmla="*/ 8 w 9"/>
                <a:gd name="T11" fmla="*/ 8 h 9"/>
                <a:gd name="T12" fmla="*/ 9 w 9"/>
                <a:gd name="T13" fmla="*/ 9 h 9"/>
                <a:gd name="T14" fmla="*/ 9 w 9"/>
                <a:gd name="T15" fmla="*/ 9 h 9"/>
                <a:gd name="T16" fmla="*/ 5 w 9"/>
                <a:gd name="T17" fmla="*/ 9 h 9"/>
                <a:gd name="T18" fmla="*/ 5 w 9"/>
                <a:gd name="T19" fmla="*/ 9 h 9"/>
                <a:gd name="T20" fmla="*/ 5 w 9"/>
                <a:gd name="T21" fmla="*/ 9 h 9"/>
                <a:gd name="T22" fmla="*/ 6 w 9"/>
                <a:gd name="T23" fmla="*/ 8 h 9"/>
                <a:gd name="T24" fmla="*/ 6 w 9"/>
                <a:gd name="T25" fmla="*/ 7 h 9"/>
                <a:gd name="T26" fmla="*/ 5 w 9"/>
                <a:gd name="T27" fmla="*/ 6 h 9"/>
                <a:gd name="T28" fmla="*/ 2 w 9"/>
                <a:gd name="T29" fmla="*/ 6 h 9"/>
                <a:gd name="T30" fmla="*/ 2 w 9"/>
                <a:gd name="T31" fmla="*/ 7 h 9"/>
                <a:gd name="T32" fmla="*/ 2 w 9"/>
                <a:gd name="T33" fmla="*/ 8 h 9"/>
                <a:gd name="T34" fmla="*/ 3 w 9"/>
                <a:gd name="T35" fmla="*/ 9 h 9"/>
                <a:gd name="T36" fmla="*/ 3 w 9"/>
                <a:gd name="T37" fmla="*/ 9 h 9"/>
                <a:gd name="T38" fmla="*/ 0 w 9"/>
                <a:gd name="T39" fmla="*/ 9 h 9"/>
                <a:gd name="T40" fmla="*/ 4 w 9"/>
                <a:gd name="T41" fmla="*/ 3 h 9"/>
                <a:gd name="T42" fmla="*/ 4 w 9"/>
                <a:gd name="T43" fmla="*/ 3 h 9"/>
                <a:gd name="T44" fmla="*/ 3 w 9"/>
                <a:gd name="T45" fmla="*/ 6 h 9"/>
                <a:gd name="T46" fmla="*/ 5 w 9"/>
                <a:gd name="T47" fmla="*/ 6 h 9"/>
                <a:gd name="T48" fmla="*/ 4 w 9"/>
                <a:gd name="T4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9">
                  <a:moveTo>
                    <a:pt x="0" y="9"/>
                  </a:moveTo>
                  <a:cubicBezTo>
                    <a:pt x="0" y="9"/>
                    <a:pt x="0" y="9"/>
                    <a:pt x="0" y="9"/>
                  </a:cubicBezTo>
                  <a:cubicBezTo>
                    <a:pt x="0" y="9"/>
                    <a:pt x="1" y="9"/>
                    <a:pt x="1" y="8"/>
                  </a:cubicBezTo>
                  <a:cubicBezTo>
                    <a:pt x="4" y="1"/>
                    <a:pt x="4" y="1"/>
                    <a:pt x="4" y="1"/>
                  </a:cubicBezTo>
                  <a:cubicBezTo>
                    <a:pt x="4" y="0"/>
                    <a:pt x="4" y="0"/>
                    <a:pt x="4" y="0"/>
                  </a:cubicBezTo>
                  <a:cubicBezTo>
                    <a:pt x="5" y="2"/>
                    <a:pt x="7" y="8"/>
                    <a:pt x="8" y="8"/>
                  </a:cubicBezTo>
                  <a:cubicBezTo>
                    <a:pt x="8" y="9"/>
                    <a:pt x="8" y="9"/>
                    <a:pt x="9" y="9"/>
                  </a:cubicBezTo>
                  <a:cubicBezTo>
                    <a:pt x="9" y="9"/>
                    <a:pt x="9" y="9"/>
                    <a:pt x="9" y="9"/>
                  </a:cubicBezTo>
                  <a:cubicBezTo>
                    <a:pt x="5" y="9"/>
                    <a:pt x="5" y="9"/>
                    <a:pt x="5" y="9"/>
                  </a:cubicBezTo>
                  <a:cubicBezTo>
                    <a:pt x="5" y="9"/>
                    <a:pt x="5" y="9"/>
                    <a:pt x="5" y="9"/>
                  </a:cubicBezTo>
                  <a:cubicBezTo>
                    <a:pt x="5" y="9"/>
                    <a:pt x="5" y="9"/>
                    <a:pt x="5" y="9"/>
                  </a:cubicBezTo>
                  <a:cubicBezTo>
                    <a:pt x="6" y="9"/>
                    <a:pt x="6" y="9"/>
                    <a:pt x="6" y="8"/>
                  </a:cubicBezTo>
                  <a:cubicBezTo>
                    <a:pt x="6" y="8"/>
                    <a:pt x="6" y="8"/>
                    <a:pt x="6" y="7"/>
                  </a:cubicBezTo>
                  <a:cubicBezTo>
                    <a:pt x="5" y="6"/>
                    <a:pt x="5" y="6"/>
                    <a:pt x="5" y="6"/>
                  </a:cubicBezTo>
                  <a:cubicBezTo>
                    <a:pt x="5" y="6"/>
                    <a:pt x="3" y="6"/>
                    <a:pt x="2" y="6"/>
                  </a:cubicBezTo>
                  <a:cubicBezTo>
                    <a:pt x="2" y="7"/>
                    <a:pt x="2" y="7"/>
                    <a:pt x="2" y="7"/>
                  </a:cubicBezTo>
                  <a:cubicBezTo>
                    <a:pt x="2" y="7"/>
                    <a:pt x="2" y="8"/>
                    <a:pt x="2" y="8"/>
                  </a:cubicBezTo>
                  <a:cubicBezTo>
                    <a:pt x="2" y="9"/>
                    <a:pt x="2" y="9"/>
                    <a:pt x="3" y="9"/>
                  </a:cubicBezTo>
                  <a:cubicBezTo>
                    <a:pt x="3" y="9"/>
                    <a:pt x="3" y="9"/>
                    <a:pt x="3" y="9"/>
                  </a:cubicBezTo>
                  <a:lnTo>
                    <a:pt x="0" y="9"/>
                  </a:lnTo>
                  <a:close/>
                  <a:moveTo>
                    <a:pt x="4" y="3"/>
                  </a:moveTo>
                  <a:cubicBezTo>
                    <a:pt x="4" y="3"/>
                    <a:pt x="4" y="3"/>
                    <a:pt x="4" y="3"/>
                  </a:cubicBezTo>
                  <a:cubicBezTo>
                    <a:pt x="4" y="4"/>
                    <a:pt x="3" y="5"/>
                    <a:pt x="3" y="6"/>
                  </a:cubicBezTo>
                  <a:cubicBezTo>
                    <a:pt x="5" y="6"/>
                    <a:pt x="5" y="6"/>
                    <a:pt x="5" y="6"/>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41" name="Freeform 50"/>
            <p:cNvSpPr>
              <a:spLocks/>
            </p:cNvSpPr>
            <p:nvPr/>
          </p:nvSpPr>
          <p:spPr bwMode="auto">
            <a:xfrm>
              <a:off x="8394700" y="1536701"/>
              <a:ext cx="57150" cy="84138"/>
            </a:xfrm>
            <a:custGeom>
              <a:avLst/>
              <a:gdLst>
                <a:gd name="T0" fmla="*/ 1 w 6"/>
                <a:gd name="T1" fmla="*/ 9 h 9"/>
                <a:gd name="T2" fmla="*/ 0 w 6"/>
                <a:gd name="T3" fmla="*/ 7 h 9"/>
                <a:gd name="T4" fmla="*/ 1 w 6"/>
                <a:gd name="T5" fmla="*/ 7 h 9"/>
                <a:gd name="T6" fmla="*/ 3 w 6"/>
                <a:gd name="T7" fmla="*/ 9 h 9"/>
                <a:gd name="T8" fmla="*/ 4 w 6"/>
                <a:gd name="T9" fmla="*/ 7 h 9"/>
                <a:gd name="T10" fmla="*/ 3 w 6"/>
                <a:gd name="T11" fmla="*/ 6 h 9"/>
                <a:gd name="T12" fmla="*/ 2 w 6"/>
                <a:gd name="T13" fmla="*/ 5 h 9"/>
                <a:gd name="T14" fmla="*/ 1 w 6"/>
                <a:gd name="T15" fmla="*/ 3 h 9"/>
                <a:gd name="T16" fmla="*/ 3 w 6"/>
                <a:gd name="T17" fmla="*/ 0 h 9"/>
                <a:gd name="T18" fmla="*/ 5 w 6"/>
                <a:gd name="T19" fmla="*/ 1 h 9"/>
                <a:gd name="T20" fmla="*/ 5 w 6"/>
                <a:gd name="T21" fmla="*/ 3 h 9"/>
                <a:gd name="T22" fmla="*/ 5 w 6"/>
                <a:gd name="T23" fmla="*/ 3 h 9"/>
                <a:gd name="T24" fmla="*/ 3 w 6"/>
                <a:gd name="T25" fmla="*/ 1 h 9"/>
                <a:gd name="T26" fmla="*/ 2 w 6"/>
                <a:gd name="T27" fmla="*/ 2 h 9"/>
                <a:gd name="T28" fmla="*/ 3 w 6"/>
                <a:gd name="T29" fmla="*/ 4 h 9"/>
                <a:gd name="T30" fmla="*/ 4 w 6"/>
                <a:gd name="T31" fmla="*/ 4 h 9"/>
                <a:gd name="T32" fmla="*/ 6 w 6"/>
                <a:gd name="T33" fmla="*/ 7 h 9"/>
                <a:gd name="T34" fmla="*/ 3 w 6"/>
                <a:gd name="T35" fmla="*/ 9 h 9"/>
                <a:gd name="T36" fmla="*/ 1 w 6"/>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9">
                  <a:moveTo>
                    <a:pt x="1" y="9"/>
                  </a:moveTo>
                  <a:cubicBezTo>
                    <a:pt x="0" y="9"/>
                    <a:pt x="0" y="8"/>
                    <a:pt x="0" y="7"/>
                  </a:cubicBezTo>
                  <a:cubicBezTo>
                    <a:pt x="1" y="7"/>
                    <a:pt x="1" y="7"/>
                    <a:pt x="1" y="7"/>
                  </a:cubicBezTo>
                  <a:cubicBezTo>
                    <a:pt x="1" y="8"/>
                    <a:pt x="2" y="9"/>
                    <a:pt x="3" y="9"/>
                  </a:cubicBezTo>
                  <a:cubicBezTo>
                    <a:pt x="4" y="9"/>
                    <a:pt x="4" y="8"/>
                    <a:pt x="4" y="7"/>
                  </a:cubicBezTo>
                  <a:cubicBezTo>
                    <a:pt x="4" y="7"/>
                    <a:pt x="4" y="6"/>
                    <a:pt x="3" y="6"/>
                  </a:cubicBezTo>
                  <a:cubicBezTo>
                    <a:pt x="2" y="5"/>
                    <a:pt x="2" y="5"/>
                    <a:pt x="2" y="5"/>
                  </a:cubicBezTo>
                  <a:cubicBezTo>
                    <a:pt x="1" y="4"/>
                    <a:pt x="1" y="4"/>
                    <a:pt x="1" y="3"/>
                  </a:cubicBezTo>
                  <a:cubicBezTo>
                    <a:pt x="1" y="1"/>
                    <a:pt x="2" y="0"/>
                    <a:pt x="3" y="0"/>
                  </a:cubicBezTo>
                  <a:cubicBezTo>
                    <a:pt x="4" y="0"/>
                    <a:pt x="5" y="1"/>
                    <a:pt x="5" y="1"/>
                  </a:cubicBezTo>
                  <a:cubicBezTo>
                    <a:pt x="5" y="1"/>
                    <a:pt x="5" y="2"/>
                    <a:pt x="5" y="3"/>
                  </a:cubicBezTo>
                  <a:cubicBezTo>
                    <a:pt x="5" y="3"/>
                    <a:pt x="5" y="3"/>
                    <a:pt x="5" y="3"/>
                  </a:cubicBezTo>
                  <a:cubicBezTo>
                    <a:pt x="5" y="2"/>
                    <a:pt x="4" y="1"/>
                    <a:pt x="3" y="1"/>
                  </a:cubicBezTo>
                  <a:cubicBezTo>
                    <a:pt x="2" y="1"/>
                    <a:pt x="2" y="1"/>
                    <a:pt x="2" y="2"/>
                  </a:cubicBezTo>
                  <a:cubicBezTo>
                    <a:pt x="2" y="3"/>
                    <a:pt x="2" y="3"/>
                    <a:pt x="3" y="4"/>
                  </a:cubicBezTo>
                  <a:cubicBezTo>
                    <a:pt x="4" y="4"/>
                    <a:pt x="4" y="4"/>
                    <a:pt x="4" y="4"/>
                  </a:cubicBezTo>
                  <a:cubicBezTo>
                    <a:pt x="5" y="5"/>
                    <a:pt x="6" y="6"/>
                    <a:pt x="6" y="7"/>
                  </a:cubicBezTo>
                  <a:cubicBezTo>
                    <a:pt x="6" y="9"/>
                    <a:pt x="4" y="9"/>
                    <a:pt x="3" y="9"/>
                  </a:cubicBezTo>
                  <a:cubicBezTo>
                    <a:pt x="2" y="9"/>
                    <a:pt x="1"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42" name="Freeform 51"/>
            <p:cNvSpPr>
              <a:spLocks/>
            </p:cNvSpPr>
            <p:nvPr/>
          </p:nvSpPr>
          <p:spPr bwMode="auto">
            <a:xfrm>
              <a:off x="8488363" y="1546226"/>
              <a:ext cx="93663" cy="74613"/>
            </a:xfrm>
            <a:custGeom>
              <a:avLst/>
              <a:gdLst>
                <a:gd name="T0" fmla="*/ 2 w 10"/>
                <a:gd name="T1" fmla="*/ 1 h 8"/>
                <a:gd name="T2" fmla="*/ 2 w 10"/>
                <a:gd name="T3" fmla="*/ 1 h 8"/>
                <a:gd name="T4" fmla="*/ 2 w 10"/>
                <a:gd name="T5" fmla="*/ 6 h 8"/>
                <a:gd name="T6" fmla="*/ 3 w 10"/>
                <a:gd name="T7" fmla="*/ 8 h 8"/>
                <a:gd name="T8" fmla="*/ 4 w 10"/>
                <a:gd name="T9" fmla="*/ 8 h 8"/>
                <a:gd name="T10" fmla="*/ 4 w 10"/>
                <a:gd name="T11" fmla="*/ 8 h 8"/>
                <a:gd name="T12" fmla="*/ 0 w 10"/>
                <a:gd name="T13" fmla="*/ 8 h 8"/>
                <a:gd name="T14" fmla="*/ 0 w 10"/>
                <a:gd name="T15" fmla="*/ 8 h 8"/>
                <a:gd name="T16" fmla="*/ 1 w 10"/>
                <a:gd name="T17" fmla="*/ 8 h 8"/>
                <a:gd name="T18" fmla="*/ 2 w 10"/>
                <a:gd name="T19" fmla="*/ 6 h 8"/>
                <a:gd name="T20" fmla="*/ 2 w 10"/>
                <a:gd name="T21" fmla="*/ 1 h 8"/>
                <a:gd name="T22" fmla="*/ 1 w 10"/>
                <a:gd name="T23" fmla="*/ 0 h 8"/>
                <a:gd name="T24" fmla="*/ 0 w 10"/>
                <a:gd name="T25" fmla="*/ 0 h 8"/>
                <a:gd name="T26" fmla="*/ 0 w 10"/>
                <a:gd name="T27" fmla="*/ 0 h 8"/>
                <a:gd name="T28" fmla="*/ 2 w 10"/>
                <a:gd name="T29" fmla="*/ 0 h 8"/>
                <a:gd name="T30" fmla="*/ 3 w 10"/>
                <a:gd name="T31" fmla="*/ 0 h 8"/>
                <a:gd name="T32" fmla="*/ 8 w 10"/>
                <a:gd name="T33" fmla="*/ 6 h 8"/>
                <a:gd name="T34" fmla="*/ 8 w 10"/>
                <a:gd name="T35" fmla="*/ 6 h 8"/>
                <a:gd name="T36" fmla="*/ 8 w 10"/>
                <a:gd name="T37" fmla="*/ 2 h 8"/>
                <a:gd name="T38" fmla="*/ 7 w 10"/>
                <a:gd name="T39" fmla="*/ 0 h 8"/>
                <a:gd name="T40" fmla="*/ 7 w 10"/>
                <a:gd name="T41" fmla="*/ 0 h 8"/>
                <a:gd name="T42" fmla="*/ 7 w 10"/>
                <a:gd name="T43" fmla="*/ 0 h 8"/>
                <a:gd name="T44" fmla="*/ 10 w 10"/>
                <a:gd name="T45" fmla="*/ 0 h 8"/>
                <a:gd name="T46" fmla="*/ 10 w 10"/>
                <a:gd name="T47" fmla="*/ 0 h 8"/>
                <a:gd name="T48" fmla="*/ 10 w 10"/>
                <a:gd name="T49" fmla="*/ 0 h 8"/>
                <a:gd name="T50" fmla="*/ 9 w 10"/>
                <a:gd name="T51" fmla="*/ 2 h 8"/>
                <a:gd name="T52" fmla="*/ 9 w 10"/>
                <a:gd name="T53" fmla="*/ 8 h 8"/>
                <a:gd name="T54" fmla="*/ 8 w 10"/>
                <a:gd name="T55" fmla="*/ 8 h 8"/>
                <a:gd name="T56" fmla="*/ 2 w 10"/>
                <a:gd name="T5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8">
                  <a:moveTo>
                    <a:pt x="2" y="1"/>
                  </a:moveTo>
                  <a:cubicBezTo>
                    <a:pt x="2" y="1"/>
                    <a:pt x="2" y="1"/>
                    <a:pt x="2" y="1"/>
                  </a:cubicBezTo>
                  <a:cubicBezTo>
                    <a:pt x="2" y="6"/>
                    <a:pt x="2" y="6"/>
                    <a:pt x="2" y="6"/>
                  </a:cubicBezTo>
                  <a:cubicBezTo>
                    <a:pt x="2" y="8"/>
                    <a:pt x="2" y="8"/>
                    <a:pt x="3" y="8"/>
                  </a:cubicBezTo>
                  <a:cubicBezTo>
                    <a:pt x="4" y="8"/>
                    <a:pt x="4" y="8"/>
                    <a:pt x="4" y="8"/>
                  </a:cubicBezTo>
                  <a:cubicBezTo>
                    <a:pt x="4" y="8"/>
                    <a:pt x="4" y="8"/>
                    <a:pt x="4" y="8"/>
                  </a:cubicBezTo>
                  <a:cubicBezTo>
                    <a:pt x="0" y="8"/>
                    <a:pt x="0" y="8"/>
                    <a:pt x="0" y="8"/>
                  </a:cubicBezTo>
                  <a:cubicBezTo>
                    <a:pt x="0" y="8"/>
                    <a:pt x="0" y="8"/>
                    <a:pt x="0" y="8"/>
                  </a:cubicBezTo>
                  <a:cubicBezTo>
                    <a:pt x="1" y="8"/>
                    <a:pt x="1" y="8"/>
                    <a:pt x="1" y="8"/>
                  </a:cubicBezTo>
                  <a:cubicBezTo>
                    <a:pt x="1" y="8"/>
                    <a:pt x="2" y="8"/>
                    <a:pt x="2" y="6"/>
                  </a:cubicBezTo>
                  <a:cubicBezTo>
                    <a:pt x="2" y="1"/>
                    <a:pt x="2" y="1"/>
                    <a:pt x="2" y="1"/>
                  </a:cubicBezTo>
                  <a:cubicBezTo>
                    <a:pt x="2" y="0"/>
                    <a:pt x="1" y="0"/>
                    <a:pt x="1" y="0"/>
                  </a:cubicBezTo>
                  <a:cubicBezTo>
                    <a:pt x="0" y="0"/>
                    <a:pt x="0" y="0"/>
                    <a:pt x="0" y="0"/>
                  </a:cubicBezTo>
                  <a:cubicBezTo>
                    <a:pt x="0" y="0"/>
                    <a:pt x="0" y="0"/>
                    <a:pt x="0" y="0"/>
                  </a:cubicBezTo>
                  <a:cubicBezTo>
                    <a:pt x="2" y="0"/>
                    <a:pt x="2" y="0"/>
                    <a:pt x="2" y="0"/>
                  </a:cubicBezTo>
                  <a:cubicBezTo>
                    <a:pt x="3" y="0"/>
                    <a:pt x="3" y="0"/>
                    <a:pt x="3" y="0"/>
                  </a:cubicBezTo>
                  <a:cubicBezTo>
                    <a:pt x="4" y="2"/>
                    <a:pt x="7" y="4"/>
                    <a:pt x="8" y="6"/>
                  </a:cubicBezTo>
                  <a:cubicBezTo>
                    <a:pt x="8" y="6"/>
                    <a:pt x="8" y="6"/>
                    <a:pt x="8" y="6"/>
                  </a:cubicBezTo>
                  <a:cubicBezTo>
                    <a:pt x="8" y="2"/>
                    <a:pt x="8" y="2"/>
                    <a:pt x="8" y="2"/>
                  </a:cubicBezTo>
                  <a:cubicBezTo>
                    <a:pt x="8" y="0"/>
                    <a:pt x="8" y="0"/>
                    <a:pt x="7" y="0"/>
                  </a:cubicBezTo>
                  <a:cubicBezTo>
                    <a:pt x="7" y="0"/>
                    <a:pt x="7" y="0"/>
                    <a:pt x="7" y="0"/>
                  </a:cubicBezTo>
                  <a:cubicBezTo>
                    <a:pt x="7" y="0"/>
                    <a:pt x="7" y="0"/>
                    <a:pt x="7" y="0"/>
                  </a:cubicBezTo>
                  <a:cubicBezTo>
                    <a:pt x="10" y="0"/>
                    <a:pt x="10" y="0"/>
                    <a:pt x="10" y="0"/>
                  </a:cubicBezTo>
                  <a:cubicBezTo>
                    <a:pt x="10" y="0"/>
                    <a:pt x="10" y="0"/>
                    <a:pt x="10" y="0"/>
                  </a:cubicBezTo>
                  <a:cubicBezTo>
                    <a:pt x="10" y="0"/>
                    <a:pt x="10" y="0"/>
                    <a:pt x="10" y="0"/>
                  </a:cubicBezTo>
                  <a:cubicBezTo>
                    <a:pt x="9" y="0"/>
                    <a:pt x="9" y="0"/>
                    <a:pt x="9" y="2"/>
                  </a:cubicBezTo>
                  <a:cubicBezTo>
                    <a:pt x="9" y="8"/>
                    <a:pt x="9" y="8"/>
                    <a:pt x="9" y="8"/>
                  </a:cubicBezTo>
                  <a:cubicBezTo>
                    <a:pt x="9" y="8"/>
                    <a:pt x="8" y="8"/>
                    <a:pt x="8" y="8"/>
                  </a:cubicBezTo>
                  <a:cubicBezTo>
                    <a:pt x="7" y="6"/>
                    <a:pt x="5"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43" name="Freeform 52"/>
            <p:cNvSpPr>
              <a:spLocks noEditPoints="1"/>
            </p:cNvSpPr>
            <p:nvPr/>
          </p:nvSpPr>
          <p:spPr bwMode="auto">
            <a:xfrm>
              <a:off x="8582025" y="1536701"/>
              <a:ext cx="84138" cy="84138"/>
            </a:xfrm>
            <a:custGeom>
              <a:avLst/>
              <a:gdLst>
                <a:gd name="T0" fmla="*/ 0 w 9"/>
                <a:gd name="T1" fmla="*/ 9 h 9"/>
                <a:gd name="T2" fmla="*/ 0 w 9"/>
                <a:gd name="T3" fmla="*/ 9 h 9"/>
                <a:gd name="T4" fmla="*/ 2 w 9"/>
                <a:gd name="T5" fmla="*/ 8 h 9"/>
                <a:gd name="T6" fmla="*/ 5 w 9"/>
                <a:gd name="T7" fmla="*/ 1 h 9"/>
                <a:gd name="T8" fmla="*/ 5 w 9"/>
                <a:gd name="T9" fmla="*/ 0 h 9"/>
                <a:gd name="T10" fmla="*/ 8 w 9"/>
                <a:gd name="T11" fmla="*/ 8 h 9"/>
                <a:gd name="T12" fmla="*/ 9 w 9"/>
                <a:gd name="T13" fmla="*/ 9 h 9"/>
                <a:gd name="T14" fmla="*/ 9 w 9"/>
                <a:gd name="T15" fmla="*/ 9 h 9"/>
                <a:gd name="T16" fmla="*/ 5 w 9"/>
                <a:gd name="T17" fmla="*/ 9 h 9"/>
                <a:gd name="T18" fmla="*/ 5 w 9"/>
                <a:gd name="T19" fmla="*/ 9 h 9"/>
                <a:gd name="T20" fmla="*/ 6 w 9"/>
                <a:gd name="T21" fmla="*/ 9 h 9"/>
                <a:gd name="T22" fmla="*/ 7 w 9"/>
                <a:gd name="T23" fmla="*/ 8 h 9"/>
                <a:gd name="T24" fmla="*/ 6 w 9"/>
                <a:gd name="T25" fmla="*/ 7 h 9"/>
                <a:gd name="T26" fmla="*/ 6 w 9"/>
                <a:gd name="T27" fmla="*/ 6 h 9"/>
                <a:gd name="T28" fmla="*/ 3 w 9"/>
                <a:gd name="T29" fmla="*/ 6 h 9"/>
                <a:gd name="T30" fmla="*/ 3 w 9"/>
                <a:gd name="T31" fmla="*/ 7 h 9"/>
                <a:gd name="T32" fmla="*/ 2 w 9"/>
                <a:gd name="T33" fmla="*/ 8 h 9"/>
                <a:gd name="T34" fmla="*/ 3 w 9"/>
                <a:gd name="T35" fmla="*/ 9 h 9"/>
                <a:gd name="T36" fmla="*/ 3 w 9"/>
                <a:gd name="T37" fmla="*/ 9 h 9"/>
                <a:gd name="T38" fmla="*/ 0 w 9"/>
                <a:gd name="T39" fmla="*/ 9 h 9"/>
                <a:gd name="T40" fmla="*/ 5 w 9"/>
                <a:gd name="T41" fmla="*/ 3 h 9"/>
                <a:gd name="T42" fmla="*/ 4 w 9"/>
                <a:gd name="T43" fmla="*/ 3 h 9"/>
                <a:gd name="T44" fmla="*/ 3 w 9"/>
                <a:gd name="T45" fmla="*/ 6 h 9"/>
                <a:gd name="T46" fmla="*/ 6 w 9"/>
                <a:gd name="T47" fmla="*/ 6 h 9"/>
                <a:gd name="T48" fmla="*/ 5 w 9"/>
                <a:gd name="T4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9">
                  <a:moveTo>
                    <a:pt x="0" y="9"/>
                  </a:moveTo>
                  <a:cubicBezTo>
                    <a:pt x="0" y="9"/>
                    <a:pt x="0" y="9"/>
                    <a:pt x="0" y="9"/>
                  </a:cubicBezTo>
                  <a:cubicBezTo>
                    <a:pt x="1" y="9"/>
                    <a:pt x="1" y="9"/>
                    <a:pt x="2" y="8"/>
                  </a:cubicBezTo>
                  <a:cubicBezTo>
                    <a:pt x="5" y="1"/>
                    <a:pt x="5" y="1"/>
                    <a:pt x="5" y="1"/>
                  </a:cubicBezTo>
                  <a:cubicBezTo>
                    <a:pt x="5" y="0"/>
                    <a:pt x="5" y="0"/>
                    <a:pt x="5" y="0"/>
                  </a:cubicBezTo>
                  <a:cubicBezTo>
                    <a:pt x="6" y="2"/>
                    <a:pt x="8" y="8"/>
                    <a:pt x="8" y="8"/>
                  </a:cubicBezTo>
                  <a:cubicBezTo>
                    <a:pt x="9" y="9"/>
                    <a:pt x="9" y="9"/>
                    <a:pt x="9" y="9"/>
                  </a:cubicBezTo>
                  <a:cubicBezTo>
                    <a:pt x="9" y="9"/>
                    <a:pt x="9" y="9"/>
                    <a:pt x="9" y="9"/>
                  </a:cubicBezTo>
                  <a:cubicBezTo>
                    <a:pt x="5" y="9"/>
                    <a:pt x="5" y="9"/>
                    <a:pt x="5" y="9"/>
                  </a:cubicBezTo>
                  <a:cubicBezTo>
                    <a:pt x="5" y="9"/>
                    <a:pt x="5" y="9"/>
                    <a:pt x="5" y="9"/>
                  </a:cubicBezTo>
                  <a:cubicBezTo>
                    <a:pt x="6" y="9"/>
                    <a:pt x="6" y="9"/>
                    <a:pt x="6" y="9"/>
                  </a:cubicBezTo>
                  <a:cubicBezTo>
                    <a:pt x="6" y="9"/>
                    <a:pt x="7" y="9"/>
                    <a:pt x="7" y="8"/>
                  </a:cubicBezTo>
                  <a:cubicBezTo>
                    <a:pt x="7" y="8"/>
                    <a:pt x="7" y="8"/>
                    <a:pt x="6" y="7"/>
                  </a:cubicBezTo>
                  <a:cubicBezTo>
                    <a:pt x="6" y="6"/>
                    <a:pt x="6" y="6"/>
                    <a:pt x="6" y="6"/>
                  </a:cubicBezTo>
                  <a:cubicBezTo>
                    <a:pt x="6" y="6"/>
                    <a:pt x="3" y="6"/>
                    <a:pt x="3" y="6"/>
                  </a:cubicBezTo>
                  <a:cubicBezTo>
                    <a:pt x="3" y="7"/>
                    <a:pt x="3" y="7"/>
                    <a:pt x="3" y="7"/>
                  </a:cubicBezTo>
                  <a:cubicBezTo>
                    <a:pt x="3" y="7"/>
                    <a:pt x="2" y="8"/>
                    <a:pt x="2" y="8"/>
                  </a:cubicBezTo>
                  <a:cubicBezTo>
                    <a:pt x="2" y="9"/>
                    <a:pt x="3" y="9"/>
                    <a:pt x="3" y="9"/>
                  </a:cubicBezTo>
                  <a:cubicBezTo>
                    <a:pt x="3" y="9"/>
                    <a:pt x="3" y="9"/>
                    <a:pt x="3" y="9"/>
                  </a:cubicBezTo>
                  <a:lnTo>
                    <a:pt x="0" y="9"/>
                  </a:lnTo>
                  <a:close/>
                  <a:moveTo>
                    <a:pt x="5" y="3"/>
                  </a:moveTo>
                  <a:cubicBezTo>
                    <a:pt x="4" y="3"/>
                    <a:pt x="4" y="3"/>
                    <a:pt x="4" y="3"/>
                  </a:cubicBezTo>
                  <a:cubicBezTo>
                    <a:pt x="4" y="4"/>
                    <a:pt x="4" y="5"/>
                    <a:pt x="3" y="6"/>
                  </a:cubicBezTo>
                  <a:cubicBezTo>
                    <a:pt x="6" y="6"/>
                    <a:pt x="6" y="6"/>
                    <a:pt x="6" y="6"/>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44" name="Freeform 53"/>
            <p:cNvSpPr>
              <a:spLocks/>
            </p:cNvSpPr>
            <p:nvPr/>
          </p:nvSpPr>
          <p:spPr bwMode="auto">
            <a:xfrm>
              <a:off x="8666163" y="1546226"/>
              <a:ext cx="76200" cy="74613"/>
            </a:xfrm>
            <a:custGeom>
              <a:avLst/>
              <a:gdLst>
                <a:gd name="T0" fmla="*/ 8 w 8"/>
                <a:gd name="T1" fmla="*/ 0 h 8"/>
                <a:gd name="T2" fmla="*/ 8 w 8"/>
                <a:gd name="T3" fmla="*/ 2 h 8"/>
                <a:gd name="T4" fmla="*/ 8 w 8"/>
                <a:gd name="T5" fmla="*/ 2 h 8"/>
                <a:gd name="T6" fmla="*/ 6 w 8"/>
                <a:gd name="T7" fmla="*/ 0 h 8"/>
                <a:gd name="T8" fmla="*/ 5 w 8"/>
                <a:gd name="T9" fmla="*/ 0 h 8"/>
                <a:gd name="T10" fmla="*/ 5 w 8"/>
                <a:gd name="T11" fmla="*/ 6 h 8"/>
                <a:gd name="T12" fmla="*/ 5 w 8"/>
                <a:gd name="T13" fmla="*/ 8 h 8"/>
                <a:gd name="T14" fmla="*/ 6 w 8"/>
                <a:gd name="T15" fmla="*/ 8 h 8"/>
                <a:gd name="T16" fmla="*/ 6 w 8"/>
                <a:gd name="T17" fmla="*/ 8 h 8"/>
                <a:gd name="T18" fmla="*/ 2 w 8"/>
                <a:gd name="T19" fmla="*/ 8 h 8"/>
                <a:gd name="T20" fmla="*/ 2 w 8"/>
                <a:gd name="T21" fmla="*/ 8 h 8"/>
                <a:gd name="T22" fmla="*/ 3 w 8"/>
                <a:gd name="T23" fmla="*/ 8 h 8"/>
                <a:gd name="T24" fmla="*/ 3 w 8"/>
                <a:gd name="T25" fmla="*/ 6 h 8"/>
                <a:gd name="T26" fmla="*/ 3 w 8"/>
                <a:gd name="T27" fmla="*/ 0 h 8"/>
                <a:gd name="T28" fmla="*/ 2 w 8"/>
                <a:gd name="T29" fmla="*/ 0 h 8"/>
                <a:gd name="T30" fmla="*/ 1 w 8"/>
                <a:gd name="T31" fmla="*/ 2 h 8"/>
                <a:gd name="T32" fmla="*/ 0 w 8"/>
                <a:gd name="T33" fmla="*/ 2 h 8"/>
                <a:gd name="T34" fmla="*/ 0 w 8"/>
                <a:gd name="T35" fmla="*/ 0 h 8"/>
                <a:gd name="T36" fmla="*/ 8 w 8"/>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
                  <a:moveTo>
                    <a:pt x="8" y="0"/>
                  </a:moveTo>
                  <a:cubicBezTo>
                    <a:pt x="8" y="0"/>
                    <a:pt x="8" y="1"/>
                    <a:pt x="8" y="2"/>
                  </a:cubicBezTo>
                  <a:cubicBezTo>
                    <a:pt x="8" y="2"/>
                    <a:pt x="8" y="2"/>
                    <a:pt x="8" y="2"/>
                  </a:cubicBezTo>
                  <a:cubicBezTo>
                    <a:pt x="7" y="1"/>
                    <a:pt x="7" y="0"/>
                    <a:pt x="6" y="0"/>
                  </a:cubicBezTo>
                  <a:cubicBezTo>
                    <a:pt x="6" y="0"/>
                    <a:pt x="5" y="0"/>
                    <a:pt x="5" y="0"/>
                  </a:cubicBezTo>
                  <a:cubicBezTo>
                    <a:pt x="5" y="6"/>
                    <a:pt x="5" y="6"/>
                    <a:pt x="5" y="6"/>
                  </a:cubicBezTo>
                  <a:cubicBezTo>
                    <a:pt x="5" y="8"/>
                    <a:pt x="5" y="8"/>
                    <a:pt x="5" y="8"/>
                  </a:cubicBezTo>
                  <a:cubicBezTo>
                    <a:pt x="6" y="8"/>
                    <a:pt x="6" y="8"/>
                    <a:pt x="6" y="8"/>
                  </a:cubicBezTo>
                  <a:cubicBezTo>
                    <a:pt x="6" y="8"/>
                    <a:pt x="6" y="8"/>
                    <a:pt x="6" y="8"/>
                  </a:cubicBezTo>
                  <a:cubicBezTo>
                    <a:pt x="2" y="8"/>
                    <a:pt x="2" y="8"/>
                    <a:pt x="2" y="8"/>
                  </a:cubicBezTo>
                  <a:cubicBezTo>
                    <a:pt x="2" y="8"/>
                    <a:pt x="2" y="8"/>
                    <a:pt x="2" y="8"/>
                  </a:cubicBezTo>
                  <a:cubicBezTo>
                    <a:pt x="3" y="8"/>
                    <a:pt x="3" y="8"/>
                    <a:pt x="3" y="8"/>
                  </a:cubicBezTo>
                  <a:cubicBezTo>
                    <a:pt x="3" y="8"/>
                    <a:pt x="3" y="8"/>
                    <a:pt x="3" y="6"/>
                  </a:cubicBezTo>
                  <a:cubicBezTo>
                    <a:pt x="3" y="0"/>
                    <a:pt x="3" y="0"/>
                    <a:pt x="3" y="0"/>
                  </a:cubicBezTo>
                  <a:cubicBezTo>
                    <a:pt x="3" y="0"/>
                    <a:pt x="2" y="0"/>
                    <a:pt x="2" y="0"/>
                  </a:cubicBezTo>
                  <a:cubicBezTo>
                    <a:pt x="1" y="0"/>
                    <a:pt x="1" y="1"/>
                    <a:pt x="1" y="2"/>
                  </a:cubicBezTo>
                  <a:cubicBezTo>
                    <a:pt x="0" y="2"/>
                    <a:pt x="0" y="2"/>
                    <a:pt x="0" y="2"/>
                  </a:cubicBezTo>
                  <a:cubicBezTo>
                    <a:pt x="0" y="1"/>
                    <a:pt x="0" y="0"/>
                    <a:pt x="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45" name="Freeform 54"/>
            <p:cNvSpPr>
              <a:spLocks/>
            </p:cNvSpPr>
            <p:nvPr/>
          </p:nvSpPr>
          <p:spPr bwMode="auto">
            <a:xfrm>
              <a:off x="8750300" y="1546226"/>
              <a:ext cx="84138" cy="74613"/>
            </a:xfrm>
            <a:custGeom>
              <a:avLst/>
              <a:gdLst>
                <a:gd name="T0" fmla="*/ 1 w 9"/>
                <a:gd name="T1" fmla="*/ 5 h 8"/>
                <a:gd name="T2" fmla="*/ 1 w 9"/>
                <a:gd name="T3" fmla="*/ 2 h 8"/>
                <a:gd name="T4" fmla="*/ 0 w 9"/>
                <a:gd name="T5" fmla="*/ 0 h 8"/>
                <a:gd name="T6" fmla="*/ 0 w 9"/>
                <a:gd name="T7" fmla="*/ 0 h 8"/>
                <a:gd name="T8" fmla="*/ 0 w 9"/>
                <a:gd name="T9" fmla="*/ 0 h 8"/>
                <a:gd name="T10" fmla="*/ 3 w 9"/>
                <a:gd name="T11" fmla="*/ 0 h 8"/>
                <a:gd name="T12" fmla="*/ 3 w 9"/>
                <a:gd name="T13" fmla="*/ 0 h 8"/>
                <a:gd name="T14" fmla="*/ 3 w 9"/>
                <a:gd name="T15" fmla="*/ 0 h 8"/>
                <a:gd name="T16" fmla="*/ 2 w 9"/>
                <a:gd name="T17" fmla="*/ 2 h 8"/>
                <a:gd name="T18" fmla="*/ 2 w 9"/>
                <a:gd name="T19" fmla="*/ 4 h 8"/>
                <a:gd name="T20" fmla="*/ 5 w 9"/>
                <a:gd name="T21" fmla="*/ 8 h 8"/>
                <a:gd name="T22" fmla="*/ 7 w 9"/>
                <a:gd name="T23" fmla="*/ 4 h 8"/>
                <a:gd name="T24" fmla="*/ 7 w 9"/>
                <a:gd name="T25" fmla="*/ 2 h 8"/>
                <a:gd name="T26" fmla="*/ 6 w 9"/>
                <a:gd name="T27" fmla="*/ 0 h 8"/>
                <a:gd name="T28" fmla="*/ 6 w 9"/>
                <a:gd name="T29" fmla="*/ 0 h 8"/>
                <a:gd name="T30" fmla="*/ 6 w 9"/>
                <a:gd name="T31" fmla="*/ 0 h 8"/>
                <a:gd name="T32" fmla="*/ 9 w 9"/>
                <a:gd name="T33" fmla="*/ 0 h 8"/>
                <a:gd name="T34" fmla="*/ 9 w 9"/>
                <a:gd name="T35" fmla="*/ 0 h 8"/>
                <a:gd name="T36" fmla="*/ 9 w 9"/>
                <a:gd name="T37" fmla="*/ 0 h 8"/>
                <a:gd name="T38" fmla="*/ 8 w 9"/>
                <a:gd name="T39" fmla="*/ 2 h 8"/>
                <a:gd name="T40" fmla="*/ 8 w 9"/>
                <a:gd name="T41" fmla="*/ 5 h 8"/>
                <a:gd name="T42" fmla="*/ 4 w 9"/>
                <a:gd name="T43" fmla="*/ 8 h 8"/>
                <a:gd name="T44" fmla="*/ 1 w 9"/>
                <a:gd name="T4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8">
                  <a:moveTo>
                    <a:pt x="1" y="5"/>
                  </a:moveTo>
                  <a:cubicBezTo>
                    <a:pt x="1" y="2"/>
                    <a:pt x="1" y="2"/>
                    <a:pt x="1" y="2"/>
                  </a:cubicBezTo>
                  <a:cubicBezTo>
                    <a:pt x="1" y="0"/>
                    <a:pt x="1" y="0"/>
                    <a:pt x="0" y="0"/>
                  </a:cubicBezTo>
                  <a:cubicBezTo>
                    <a:pt x="0" y="0"/>
                    <a:pt x="0" y="0"/>
                    <a:pt x="0" y="0"/>
                  </a:cubicBezTo>
                  <a:cubicBezTo>
                    <a:pt x="0" y="0"/>
                    <a:pt x="0" y="0"/>
                    <a:pt x="0" y="0"/>
                  </a:cubicBezTo>
                  <a:cubicBezTo>
                    <a:pt x="3" y="0"/>
                    <a:pt x="3" y="0"/>
                    <a:pt x="3" y="0"/>
                  </a:cubicBezTo>
                  <a:cubicBezTo>
                    <a:pt x="3" y="0"/>
                    <a:pt x="3" y="0"/>
                    <a:pt x="3" y="0"/>
                  </a:cubicBezTo>
                  <a:cubicBezTo>
                    <a:pt x="3" y="0"/>
                    <a:pt x="3" y="0"/>
                    <a:pt x="3" y="0"/>
                  </a:cubicBezTo>
                  <a:cubicBezTo>
                    <a:pt x="2" y="0"/>
                    <a:pt x="2" y="0"/>
                    <a:pt x="2" y="2"/>
                  </a:cubicBezTo>
                  <a:cubicBezTo>
                    <a:pt x="2" y="4"/>
                    <a:pt x="2" y="4"/>
                    <a:pt x="2" y="4"/>
                  </a:cubicBezTo>
                  <a:cubicBezTo>
                    <a:pt x="2" y="7"/>
                    <a:pt x="3" y="8"/>
                    <a:pt x="5" y="8"/>
                  </a:cubicBezTo>
                  <a:cubicBezTo>
                    <a:pt x="6" y="8"/>
                    <a:pt x="7" y="7"/>
                    <a:pt x="7" y="4"/>
                  </a:cubicBezTo>
                  <a:cubicBezTo>
                    <a:pt x="7" y="2"/>
                    <a:pt x="7" y="2"/>
                    <a:pt x="7" y="2"/>
                  </a:cubicBezTo>
                  <a:cubicBezTo>
                    <a:pt x="7" y="0"/>
                    <a:pt x="7" y="0"/>
                    <a:pt x="6" y="0"/>
                  </a:cubicBezTo>
                  <a:cubicBezTo>
                    <a:pt x="6" y="0"/>
                    <a:pt x="6" y="0"/>
                    <a:pt x="6" y="0"/>
                  </a:cubicBezTo>
                  <a:cubicBezTo>
                    <a:pt x="6" y="0"/>
                    <a:pt x="6" y="0"/>
                    <a:pt x="6" y="0"/>
                  </a:cubicBezTo>
                  <a:cubicBezTo>
                    <a:pt x="9" y="0"/>
                    <a:pt x="9" y="0"/>
                    <a:pt x="9" y="0"/>
                  </a:cubicBezTo>
                  <a:cubicBezTo>
                    <a:pt x="9" y="0"/>
                    <a:pt x="9" y="0"/>
                    <a:pt x="9" y="0"/>
                  </a:cubicBezTo>
                  <a:cubicBezTo>
                    <a:pt x="9" y="0"/>
                    <a:pt x="9" y="0"/>
                    <a:pt x="9" y="0"/>
                  </a:cubicBezTo>
                  <a:cubicBezTo>
                    <a:pt x="8" y="0"/>
                    <a:pt x="8" y="0"/>
                    <a:pt x="8" y="2"/>
                  </a:cubicBezTo>
                  <a:cubicBezTo>
                    <a:pt x="8" y="5"/>
                    <a:pt x="8" y="5"/>
                    <a:pt x="8" y="5"/>
                  </a:cubicBezTo>
                  <a:cubicBezTo>
                    <a:pt x="8" y="7"/>
                    <a:pt x="7" y="8"/>
                    <a:pt x="4" y="8"/>
                  </a:cubicBezTo>
                  <a:cubicBezTo>
                    <a:pt x="2" y="8"/>
                    <a:pt x="1" y="7"/>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46" name="Freeform 55"/>
            <p:cNvSpPr>
              <a:spLocks noEditPoints="1"/>
            </p:cNvSpPr>
            <p:nvPr/>
          </p:nvSpPr>
          <p:spPr bwMode="auto">
            <a:xfrm>
              <a:off x="8843963" y="1546226"/>
              <a:ext cx="76200" cy="74613"/>
            </a:xfrm>
            <a:custGeom>
              <a:avLst/>
              <a:gdLst>
                <a:gd name="T0" fmla="*/ 0 w 8"/>
                <a:gd name="T1" fmla="*/ 8 h 8"/>
                <a:gd name="T2" fmla="*/ 0 w 8"/>
                <a:gd name="T3" fmla="*/ 8 h 8"/>
                <a:gd name="T4" fmla="*/ 1 w 8"/>
                <a:gd name="T5" fmla="*/ 8 h 8"/>
                <a:gd name="T6" fmla="*/ 1 w 8"/>
                <a:gd name="T7" fmla="*/ 6 h 8"/>
                <a:gd name="T8" fmla="*/ 1 w 8"/>
                <a:gd name="T9" fmla="*/ 2 h 8"/>
                <a:gd name="T10" fmla="*/ 1 w 8"/>
                <a:gd name="T11" fmla="*/ 0 h 8"/>
                <a:gd name="T12" fmla="*/ 0 w 8"/>
                <a:gd name="T13" fmla="*/ 0 h 8"/>
                <a:gd name="T14" fmla="*/ 0 w 8"/>
                <a:gd name="T15" fmla="*/ 0 h 8"/>
                <a:gd name="T16" fmla="*/ 3 w 8"/>
                <a:gd name="T17" fmla="*/ 0 h 8"/>
                <a:gd name="T18" fmla="*/ 6 w 8"/>
                <a:gd name="T19" fmla="*/ 2 h 8"/>
                <a:gd name="T20" fmla="*/ 5 w 8"/>
                <a:gd name="T21" fmla="*/ 4 h 8"/>
                <a:gd name="T22" fmla="*/ 7 w 8"/>
                <a:gd name="T23" fmla="*/ 8 h 8"/>
                <a:gd name="T24" fmla="*/ 8 w 8"/>
                <a:gd name="T25" fmla="*/ 8 h 8"/>
                <a:gd name="T26" fmla="*/ 8 w 8"/>
                <a:gd name="T27" fmla="*/ 8 h 8"/>
                <a:gd name="T28" fmla="*/ 6 w 8"/>
                <a:gd name="T29" fmla="*/ 8 h 8"/>
                <a:gd name="T30" fmla="*/ 6 w 8"/>
                <a:gd name="T31" fmla="*/ 8 h 8"/>
                <a:gd name="T32" fmla="*/ 4 w 8"/>
                <a:gd name="T33" fmla="*/ 5 h 8"/>
                <a:gd name="T34" fmla="*/ 3 w 8"/>
                <a:gd name="T35" fmla="*/ 4 h 8"/>
                <a:gd name="T36" fmla="*/ 2 w 8"/>
                <a:gd name="T37" fmla="*/ 4 h 8"/>
                <a:gd name="T38" fmla="*/ 2 w 8"/>
                <a:gd name="T39" fmla="*/ 6 h 8"/>
                <a:gd name="T40" fmla="*/ 3 w 8"/>
                <a:gd name="T41" fmla="*/ 8 h 8"/>
                <a:gd name="T42" fmla="*/ 4 w 8"/>
                <a:gd name="T43" fmla="*/ 8 h 8"/>
                <a:gd name="T44" fmla="*/ 4 w 8"/>
                <a:gd name="T45" fmla="*/ 8 h 8"/>
                <a:gd name="T46" fmla="*/ 0 w 8"/>
                <a:gd name="T47" fmla="*/ 8 h 8"/>
                <a:gd name="T48" fmla="*/ 4 w 8"/>
                <a:gd name="T49" fmla="*/ 4 h 8"/>
                <a:gd name="T50" fmla="*/ 5 w 8"/>
                <a:gd name="T51" fmla="*/ 2 h 8"/>
                <a:gd name="T52" fmla="*/ 3 w 8"/>
                <a:gd name="T53" fmla="*/ 0 h 8"/>
                <a:gd name="T54" fmla="*/ 2 w 8"/>
                <a:gd name="T55" fmla="*/ 0 h 8"/>
                <a:gd name="T56" fmla="*/ 2 w 8"/>
                <a:gd name="T57" fmla="*/ 4 h 8"/>
                <a:gd name="T58" fmla="*/ 4 w 8"/>
                <a:gd name="T5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0" y="8"/>
                  </a:moveTo>
                  <a:cubicBezTo>
                    <a:pt x="0" y="8"/>
                    <a:pt x="0" y="8"/>
                    <a:pt x="0" y="8"/>
                  </a:cubicBezTo>
                  <a:cubicBezTo>
                    <a:pt x="1" y="8"/>
                    <a:pt x="1" y="8"/>
                    <a:pt x="1" y="8"/>
                  </a:cubicBezTo>
                  <a:cubicBezTo>
                    <a:pt x="1" y="8"/>
                    <a:pt x="1" y="8"/>
                    <a:pt x="1" y="6"/>
                  </a:cubicBezTo>
                  <a:cubicBezTo>
                    <a:pt x="1" y="2"/>
                    <a:pt x="1" y="2"/>
                    <a:pt x="1" y="2"/>
                  </a:cubicBezTo>
                  <a:cubicBezTo>
                    <a:pt x="1" y="0"/>
                    <a:pt x="1" y="0"/>
                    <a:pt x="1" y="0"/>
                  </a:cubicBezTo>
                  <a:cubicBezTo>
                    <a:pt x="0" y="0"/>
                    <a:pt x="0" y="0"/>
                    <a:pt x="0" y="0"/>
                  </a:cubicBezTo>
                  <a:cubicBezTo>
                    <a:pt x="0" y="0"/>
                    <a:pt x="0" y="0"/>
                    <a:pt x="0" y="0"/>
                  </a:cubicBezTo>
                  <a:cubicBezTo>
                    <a:pt x="1" y="0"/>
                    <a:pt x="3" y="0"/>
                    <a:pt x="3" y="0"/>
                  </a:cubicBezTo>
                  <a:cubicBezTo>
                    <a:pt x="5" y="0"/>
                    <a:pt x="6" y="0"/>
                    <a:pt x="6" y="2"/>
                  </a:cubicBezTo>
                  <a:cubicBezTo>
                    <a:pt x="6" y="3"/>
                    <a:pt x="6" y="4"/>
                    <a:pt x="5" y="4"/>
                  </a:cubicBezTo>
                  <a:cubicBezTo>
                    <a:pt x="6" y="6"/>
                    <a:pt x="7" y="7"/>
                    <a:pt x="7" y="8"/>
                  </a:cubicBezTo>
                  <a:cubicBezTo>
                    <a:pt x="8" y="8"/>
                    <a:pt x="8" y="8"/>
                    <a:pt x="8" y="8"/>
                  </a:cubicBezTo>
                  <a:cubicBezTo>
                    <a:pt x="8" y="8"/>
                    <a:pt x="8" y="8"/>
                    <a:pt x="8" y="8"/>
                  </a:cubicBezTo>
                  <a:cubicBezTo>
                    <a:pt x="7" y="8"/>
                    <a:pt x="7" y="8"/>
                    <a:pt x="6" y="8"/>
                  </a:cubicBezTo>
                  <a:cubicBezTo>
                    <a:pt x="6" y="8"/>
                    <a:pt x="6" y="8"/>
                    <a:pt x="6" y="8"/>
                  </a:cubicBezTo>
                  <a:cubicBezTo>
                    <a:pt x="5" y="8"/>
                    <a:pt x="5" y="7"/>
                    <a:pt x="4" y="5"/>
                  </a:cubicBezTo>
                  <a:cubicBezTo>
                    <a:pt x="4" y="5"/>
                    <a:pt x="4" y="4"/>
                    <a:pt x="3" y="4"/>
                  </a:cubicBezTo>
                  <a:cubicBezTo>
                    <a:pt x="2" y="4"/>
                    <a:pt x="2" y="4"/>
                    <a:pt x="2" y="4"/>
                  </a:cubicBezTo>
                  <a:cubicBezTo>
                    <a:pt x="2" y="6"/>
                    <a:pt x="2" y="6"/>
                    <a:pt x="2" y="6"/>
                  </a:cubicBezTo>
                  <a:cubicBezTo>
                    <a:pt x="2" y="8"/>
                    <a:pt x="3" y="8"/>
                    <a:pt x="3" y="8"/>
                  </a:cubicBezTo>
                  <a:cubicBezTo>
                    <a:pt x="4" y="8"/>
                    <a:pt x="4" y="8"/>
                    <a:pt x="4" y="8"/>
                  </a:cubicBezTo>
                  <a:cubicBezTo>
                    <a:pt x="4" y="8"/>
                    <a:pt x="4" y="8"/>
                    <a:pt x="4" y="8"/>
                  </a:cubicBezTo>
                  <a:lnTo>
                    <a:pt x="0" y="8"/>
                  </a:lnTo>
                  <a:close/>
                  <a:moveTo>
                    <a:pt x="4" y="4"/>
                  </a:moveTo>
                  <a:cubicBezTo>
                    <a:pt x="4" y="4"/>
                    <a:pt x="5" y="3"/>
                    <a:pt x="5" y="2"/>
                  </a:cubicBezTo>
                  <a:cubicBezTo>
                    <a:pt x="5" y="1"/>
                    <a:pt x="4" y="0"/>
                    <a:pt x="3" y="0"/>
                  </a:cubicBezTo>
                  <a:cubicBezTo>
                    <a:pt x="3" y="0"/>
                    <a:pt x="3" y="0"/>
                    <a:pt x="2" y="0"/>
                  </a:cubicBezTo>
                  <a:cubicBezTo>
                    <a:pt x="2" y="4"/>
                    <a:pt x="2" y="4"/>
                    <a:pt x="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47" name="Freeform 56"/>
            <p:cNvSpPr>
              <a:spLocks noEditPoints="1"/>
            </p:cNvSpPr>
            <p:nvPr/>
          </p:nvSpPr>
          <p:spPr bwMode="auto">
            <a:xfrm>
              <a:off x="8920163" y="1536701"/>
              <a:ext cx="84138" cy="84138"/>
            </a:xfrm>
            <a:custGeom>
              <a:avLst/>
              <a:gdLst>
                <a:gd name="T0" fmla="*/ 0 w 9"/>
                <a:gd name="T1" fmla="*/ 9 h 9"/>
                <a:gd name="T2" fmla="*/ 0 w 9"/>
                <a:gd name="T3" fmla="*/ 9 h 9"/>
                <a:gd name="T4" fmla="*/ 2 w 9"/>
                <a:gd name="T5" fmla="*/ 8 h 9"/>
                <a:gd name="T6" fmla="*/ 5 w 9"/>
                <a:gd name="T7" fmla="*/ 1 h 9"/>
                <a:gd name="T8" fmla="*/ 5 w 9"/>
                <a:gd name="T9" fmla="*/ 0 h 9"/>
                <a:gd name="T10" fmla="*/ 8 w 9"/>
                <a:gd name="T11" fmla="*/ 8 h 9"/>
                <a:gd name="T12" fmla="*/ 9 w 9"/>
                <a:gd name="T13" fmla="*/ 9 h 9"/>
                <a:gd name="T14" fmla="*/ 9 w 9"/>
                <a:gd name="T15" fmla="*/ 9 h 9"/>
                <a:gd name="T16" fmla="*/ 6 w 9"/>
                <a:gd name="T17" fmla="*/ 9 h 9"/>
                <a:gd name="T18" fmla="*/ 6 w 9"/>
                <a:gd name="T19" fmla="*/ 9 h 9"/>
                <a:gd name="T20" fmla="*/ 6 w 9"/>
                <a:gd name="T21" fmla="*/ 9 h 9"/>
                <a:gd name="T22" fmla="*/ 7 w 9"/>
                <a:gd name="T23" fmla="*/ 8 h 9"/>
                <a:gd name="T24" fmla="*/ 6 w 9"/>
                <a:gd name="T25" fmla="*/ 7 h 9"/>
                <a:gd name="T26" fmla="*/ 6 w 9"/>
                <a:gd name="T27" fmla="*/ 6 h 9"/>
                <a:gd name="T28" fmla="*/ 3 w 9"/>
                <a:gd name="T29" fmla="*/ 6 h 9"/>
                <a:gd name="T30" fmla="*/ 3 w 9"/>
                <a:gd name="T31" fmla="*/ 7 h 9"/>
                <a:gd name="T32" fmla="*/ 2 w 9"/>
                <a:gd name="T33" fmla="*/ 8 h 9"/>
                <a:gd name="T34" fmla="*/ 3 w 9"/>
                <a:gd name="T35" fmla="*/ 9 h 9"/>
                <a:gd name="T36" fmla="*/ 3 w 9"/>
                <a:gd name="T37" fmla="*/ 9 h 9"/>
                <a:gd name="T38" fmla="*/ 0 w 9"/>
                <a:gd name="T39" fmla="*/ 9 h 9"/>
                <a:gd name="T40" fmla="*/ 5 w 9"/>
                <a:gd name="T41" fmla="*/ 3 h 9"/>
                <a:gd name="T42" fmla="*/ 5 w 9"/>
                <a:gd name="T43" fmla="*/ 3 h 9"/>
                <a:gd name="T44" fmla="*/ 3 w 9"/>
                <a:gd name="T45" fmla="*/ 6 h 9"/>
                <a:gd name="T46" fmla="*/ 6 w 9"/>
                <a:gd name="T47" fmla="*/ 6 h 9"/>
                <a:gd name="T48" fmla="*/ 5 w 9"/>
                <a:gd name="T4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9">
                  <a:moveTo>
                    <a:pt x="0" y="9"/>
                  </a:moveTo>
                  <a:cubicBezTo>
                    <a:pt x="0" y="9"/>
                    <a:pt x="0" y="9"/>
                    <a:pt x="0" y="9"/>
                  </a:cubicBezTo>
                  <a:cubicBezTo>
                    <a:pt x="1" y="9"/>
                    <a:pt x="1" y="9"/>
                    <a:pt x="2" y="8"/>
                  </a:cubicBezTo>
                  <a:cubicBezTo>
                    <a:pt x="5" y="1"/>
                    <a:pt x="5" y="1"/>
                    <a:pt x="5" y="1"/>
                  </a:cubicBezTo>
                  <a:cubicBezTo>
                    <a:pt x="5" y="0"/>
                    <a:pt x="5" y="0"/>
                    <a:pt x="5" y="0"/>
                  </a:cubicBezTo>
                  <a:cubicBezTo>
                    <a:pt x="6" y="2"/>
                    <a:pt x="8" y="8"/>
                    <a:pt x="8" y="8"/>
                  </a:cubicBezTo>
                  <a:cubicBezTo>
                    <a:pt x="9" y="9"/>
                    <a:pt x="9" y="9"/>
                    <a:pt x="9" y="9"/>
                  </a:cubicBezTo>
                  <a:cubicBezTo>
                    <a:pt x="9" y="9"/>
                    <a:pt x="9" y="9"/>
                    <a:pt x="9" y="9"/>
                  </a:cubicBezTo>
                  <a:cubicBezTo>
                    <a:pt x="6" y="9"/>
                    <a:pt x="6" y="9"/>
                    <a:pt x="6" y="9"/>
                  </a:cubicBezTo>
                  <a:cubicBezTo>
                    <a:pt x="6" y="9"/>
                    <a:pt x="6" y="9"/>
                    <a:pt x="6" y="9"/>
                  </a:cubicBezTo>
                  <a:cubicBezTo>
                    <a:pt x="6" y="9"/>
                    <a:pt x="6" y="9"/>
                    <a:pt x="6" y="9"/>
                  </a:cubicBezTo>
                  <a:cubicBezTo>
                    <a:pt x="7" y="9"/>
                    <a:pt x="7" y="9"/>
                    <a:pt x="7" y="8"/>
                  </a:cubicBezTo>
                  <a:cubicBezTo>
                    <a:pt x="7" y="8"/>
                    <a:pt x="7" y="8"/>
                    <a:pt x="6" y="7"/>
                  </a:cubicBezTo>
                  <a:cubicBezTo>
                    <a:pt x="6" y="6"/>
                    <a:pt x="6" y="6"/>
                    <a:pt x="6" y="6"/>
                  </a:cubicBezTo>
                  <a:cubicBezTo>
                    <a:pt x="6" y="6"/>
                    <a:pt x="3" y="6"/>
                    <a:pt x="3" y="6"/>
                  </a:cubicBezTo>
                  <a:cubicBezTo>
                    <a:pt x="3" y="7"/>
                    <a:pt x="3" y="7"/>
                    <a:pt x="3" y="7"/>
                  </a:cubicBezTo>
                  <a:cubicBezTo>
                    <a:pt x="3" y="7"/>
                    <a:pt x="2" y="8"/>
                    <a:pt x="2" y="8"/>
                  </a:cubicBezTo>
                  <a:cubicBezTo>
                    <a:pt x="2" y="9"/>
                    <a:pt x="3" y="9"/>
                    <a:pt x="3" y="9"/>
                  </a:cubicBezTo>
                  <a:cubicBezTo>
                    <a:pt x="3" y="9"/>
                    <a:pt x="3" y="9"/>
                    <a:pt x="3" y="9"/>
                  </a:cubicBezTo>
                  <a:lnTo>
                    <a:pt x="0" y="9"/>
                  </a:lnTo>
                  <a:close/>
                  <a:moveTo>
                    <a:pt x="5" y="3"/>
                  </a:moveTo>
                  <a:cubicBezTo>
                    <a:pt x="5" y="3"/>
                    <a:pt x="5" y="3"/>
                    <a:pt x="5" y="3"/>
                  </a:cubicBezTo>
                  <a:cubicBezTo>
                    <a:pt x="4" y="4"/>
                    <a:pt x="4" y="5"/>
                    <a:pt x="3" y="6"/>
                  </a:cubicBezTo>
                  <a:cubicBezTo>
                    <a:pt x="6" y="6"/>
                    <a:pt x="6" y="6"/>
                    <a:pt x="6" y="6"/>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448" name="Freeform 57"/>
            <p:cNvSpPr>
              <a:spLocks/>
            </p:cNvSpPr>
            <p:nvPr/>
          </p:nvSpPr>
          <p:spPr bwMode="auto">
            <a:xfrm>
              <a:off x="9012238" y="1546226"/>
              <a:ext cx="57150" cy="74613"/>
            </a:xfrm>
            <a:custGeom>
              <a:avLst/>
              <a:gdLst>
                <a:gd name="T0" fmla="*/ 0 w 6"/>
                <a:gd name="T1" fmla="*/ 8 h 8"/>
                <a:gd name="T2" fmla="*/ 1 w 6"/>
                <a:gd name="T3" fmla="*/ 8 h 8"/>
                <a:gd name="T4" fmla="*/ 1 w 6"/>
                <a:gd name="T5" fmla="*/ 6 h 8"/>
                <a:gd name="T6" fmla="*/ 1 w 6"/>
                <a:gd name="T7" fmla="*/ 2 h 8"/>
                <a:gd name="T8" fmla="*/ 1 w 6"/>
                <a:gd name="T9" fmla="*/ 0 h 8"/>
                <a:gd name="T10" fmla="*/ 0 w 6"/>
                <a:gd name="T11" fmla="*/ 0 h 8"/>
                <a:gd name="T12" fmla="*/ 0 w 6"/>
                <a:gd name="T13" fmla="*/ 0 h 8"/>
                <a:gd name="T14" fmla="*/ 4 w 6"/>
                <a:gd name="T15" fmla="*/ 0 h 8"/>
                <a:gd name="T16" fmla="*/ 4 w 6"/>
                <a:gd name="T17" fmla="*/ 0 h 8"/>
                <a:gd name="T18" fmla="*/ 3 w 6"/>
                <a:gd name="T19" fmla="*/ 0 h 8"/>
                <a:gd name="T20" fmla="*/ 3 w 6"/>
                <a:gd name="T21" fmla="*/ 2 h 8"/>
                <a:gd name="T22" fmla="*/ 3 w 6"/>
                <a:gd name="T23" fmla="*/ 6 h 8"/>
                <a:gd name="T24" fmla="*/ 3 w 6"/>
                <a:gd name="T25" fmla="*/ 8 h 8"/>
                <a:gd name="T26" fmla="*/ 4 w 6"/>
                <a:gd name="T27" fmla="*/ 8 h 8"/>
                <a:gd name="T28" fmla="*/ 6 w 6"/>
                <a:gd name="T29" fmla="*/ 6 h 8"/>
                <a:gd name="T30" fmla="*/ 6 w 6"/>
                <a:gd name="T31" fmla="*/ 6 h 8"/>
                <a:gd name="T32" fmla="*/ 6 w 6"/>
                <a:gd name="T33" fmla="*/ 8 h 8"/>
                <a:gd name="T34" fmla="*/ 0 w 6"/>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8">
                  <a:moveTo>
                    <a:pt x="0" y="8"/>
                  </a:moveTo>
                  <a:cubicBezTo>
                    <a:pt x="1" y="8"/>
                    <a:pt x="1" y="8"/>
                    <a:pt x="1" y="8"/>
                  </a:cubicBezTo>
                  <a:cubicBezTo>
                    <a:pt x="1" y="8"/>
                    <a:pt x="1" y="8"/>
                    <a:pt x="1" y="6"/>
                  </a:cubicBezTo>
                  <a:cubicBezTo>
                    <a:pt x="1" y="2"/>
                    <a:pt x="1" y="2"/>
                    <a:pt x="1" y="2"/>
                  </a:cubicBezTo>
                  <a:cubicBezTo>
                    <a:pt x="1" y="0"/>
                    <a:pt x="1" y="0"/>
                    <a:pt x="1" y="0"/>
                  </a:cubicBezTo>
                  <a:cubicBezTo>
                    <a:pt x="0" y="0"/>
                    <a:pt x="0" y="0"/>
                    <a:pt x="0" y="0"/>
                  </a:cubicBezTo>
                  <a:cubicBezTo>
                    <a:pt x="0" y="0"/>
                    <a:pt x="0" y="0"/>
                    <a:pt x="0" y="0"/>
                  </a:cubicBezTo>
                  <a:cubicBezTo>
                    <a:pt x="4" y="0"/>
                    <a:pt x="4" y="0"/>
                    <a:pt x="4" y="0"/>
                  </a:cubicBezTo>
                  <a:cubicBezTo>
                    <a:pt x="4" y="0"/>
                    <a:pt x="4" y="0"/>
                    <a:pt x="4" y="0"/>
                  </a:cubicBezTo>
                  <a:cubicBezTo>
                    <a:pt x="3" y="0"/>
                    <a:pt x="3" y="0"/>
                    <a:pt x="3" y="0"/>
                  </a:cubicBezTo>
                  <a:cubicBezTo>
                    <a:pt x="3" y="0"/>
                    <a:pt x="3" y="0"/>
                    <a:pt x="3" y="2"/>
                  </a:cubicBezTo>
                  <a:cubicBezTo>
                    <a:pt x="3" y="6"/>
                    <a:pt x="3" y="6"/>
                    <a:pt x="3" y="6"/>
                  </a:cubicBezTo>
                  <a:cubicBezTo>
                    <a:pt x="3" y="8"/>
                    <a:pt x="3" y="8"/>
                    <a:pt x="3" y="8"/>
                  </a:cubicBezTo>
                  <a:cubicBezTo>
                    <a:pt x="4" y="8"/>
                    <a:pt x="4" y="8"/>
                    <a:pt x="4" y="8"/>
                  </a:cubicBezTo>
                  <a:cubicBezTo>
                    <a:pt x="5" y="8"/>
                    <a:pt x="6" y="7"/>
                    <a:pt x="6" y="6"/>
                  </a:cubicBezTo>
                  <a:cubicBezTo>
                    <a:pt x="6" y="6"/>
                    <a:pt x="6" y="6"/>
                    <a:pt x="6" y="6"/>
                  </a:cubicBezTo>
                  <a:cubicBezTo>
                    <a:pt x="6" y="6"/>
                    <a:pt x="6" y="8"/>
                    <a:pt x="6" y="8"/>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279" name="Conector recto 278"/>
          <p:cNvCxnSpPr/>
          <p:nvPr/>
        </p:nvCxnSpPr>
        <p:spPr>
          <a:xfrm>
            <a:off x="3136723" y="4742288"/>
            <a:ext cx="6358625" cy="0"/>
          </a:xfrm>
          <a:prstGeom prst="line">
            <a:avLst/>
          </a:prstGeom>
          <a:ln w="381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0" name="CuadroTexto 459"/>
          <p:cNvSpPr txBox="1"/>
          <p:nvPr/>
        </p:nvSpPr>
        <p:spPr>
          <a:xfrm>
            <a:off x="407368" y="6343115"/>
            <a:ext cx="2557583" cy="51488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1" name="CuadroTexto 460"/>
          <p:cNvSpPr txBox="1"/>
          <p:nvPr/>
        </p:nvSpPr>
        <p:spPr>
          <a:xfrm>
            <a:off x="4250411" y="3625279"/>
            <a:ext cx="5013941"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O</a:t>
            </a: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perador del Sistema</a:t>
            </a:r>
          </a:p>
        </p:txBody>
      </p:sp>
      <p:sp>
        <p:nvSpPr>
          <p:cNvPr id="426" name="CuadroTexto 425"/>
          <p:cNvSpPr txBox="1"/>
          <p:nvPr/>
        </p:nvSpPr>
        <p:spPr>
          <a:xfrm>
            <a:off x="4893" y="43091"/>
            <a:ext cx="9441763" cy="769439"/>
          </a:xfrm>
          <a:prstGeom prst="rect">
            <a:avLst/>
          </a:prstGeom>
          <a:noFill/>
        </p:spPr>
        <p:txBody>
          <a:bodyPr wrap="square" lIns="91438" tIns="45719" rIns="91438" bIns="45719" rtlCol="0">
            <a:spAutoFit/>
          </a:bodyPr>
          <a:lstStyle/>
          <a:p>
            <a:pPr marL="0" marR="0" lvl="0" indent="0" algn="just" defTabSz="914377" rtl="0" eaLnBrk="1" fontAlgn="auto" latinLnBrk="0" hangingPunct="1">
              <a:spcBef>
                <a:spcPts val="0"/>
              </a:spcBef>
              <a:spcAft>
                <a:spcPts val="0"/>
              </a:spcAft>
              <a:buClrTx/>
              <a:buSzTx/>
              <a:buFontTx/>
              <a:buNone/>
              <a:tabLst/>
              <a:defRPr/>
            </a:pPr>
            <a:r>
              <a:rPr kumimoji="0" lang="es-MX" sz="2200" b="1"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La </a:t>
            </a:r>
            <a:r>
              <a:rPr kumimoji="0" lang="es-MX" sz="2200" b="1"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Comisión Reguladora de Energía </a:t>
            </a:r>
            <a:r>
              <a:rPr kumimoji="0" lang="es-MX" sz="2200" b="1" i="0" u="none" strike="noStrike" kern="1200" cap="none" spc="0" normalizeH="0" baseline="0" noProof="0" dirty="0" smtClean="0">
                <a:ln>
                  <a:noFill/>
                </a:ln>
                <a:solidFill>
                  <a:prstClr val="black"/>
                </a:solidFill>
                <a:effectLst/>
                <a:uLnTx/>
                <a:uFillTx/>
                <a:latin typeface="Arial Narrow" panose="020B0606020202030204" pitchFamily="34" charset="0"/>
                <a:cs typeface="Arial" panose="020B0604020202020204" pitchFamily="34" charset="0"/>
              </a:rPr>
              <a:t>se ha convertido en el regulador del sistema circulatorio de la industria energética en México.</a:t>
            </a:r>
          </a:p>
        </p:txBody>
      </p:sp>
      <p:cxnSp>
        <p:nvCxnSpPr>
          <p:cNvPr id="450" name="Conector recto 449"/>
          <p:cNvCxnSpPr/>
          <p:nvPr/>
        </p:nvCxnSpPr>
        <p:spPr>
          <a:xfrm flipV="1">
            <a:off x="5511036" y="3549579"/>
            <a:ext cx="368940" cy="1233"/>
          </a:xfrm>
          <a:prstGeom prst="line">
            <a:avLst/>
          </a:prstGeom>
          <a:ln w="381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1" name="Conector recto 450"/>
          <p:cNvCxnSpPr/>
          <p:nvPr/>
        </p:nvCxnSpPr>
        <p:spPr>
          <a:xfrm flipH="1">
            <a:off x="5532740" y="3062929"/>
            <a:ext cx="7779" cy="477731"/>
          </a:xfrm>
          <a:prstGeom prst="line">
            <a:avLst/>
          </a:prstGeom>
          <a:ln w="381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2" name="Conector recto 451"/>
          <p:cNvCxnSpPr/>
          <p:nvPr/>
        </p:nvCxnSpPr>
        <p:spPr>
          <a:xfrm flipV="1">
            <a:off x="7419576" y="3547688"/>
            <a:ext cx="368940" cy="1233"/>
          </a:xfrm>
          <a:prstGeom prst="line">
            <a:avLst/>
          </a:prstGeom>
          <a:ln w="381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3" name="Conector recto 452"/>
          <p:cNvCxnSpPr/>
          <p:nvPr/>
        </p:nvCxnSpPr>
        <p:spPr>
          <a:xfrm flipH="1">
            <a:off x="7802719" y="3079993"/>
            <a:ext cx="4417" cy="476752"/>
          </a:xfrm>
          <a:prstGeom prst="line">
            <a:avLst/>
          </a:prstGeom>
          <a:ln w="381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37" name="60 Grupo"/>
          <p:cNvGrpSpPr/>
          <p:nvPr/>
        </p:nvGrpSpPr>
        <p:grpSpPr>
          <a:xfrm>
            <a:off x="5924694" y="4317399"/>
            <a:ext cx="784884" cy="640915"/>
            <a:chOff x="3886973" y="1717677"/>
            <a:chExt cx="742905" cy="625020"/>
          </a:xfrm>
          <a:solidFill>
            <a:schemeClr val="bg1">
              <a:lumMod val="65000"/>
            </a:schemeClr>
          </a:solidFill>
        </p:grpSpPr>
        <p:sp>
          <p:nvSpPr>
            <p:cNvPr id="238" name="object 25"/>
            <p:cNvSpPr/>
            <p:nvPr/>
          </p:nvSpPr>
          <p:spPr>
            <a:xfrm>
              <a:off x="3886996" y="1717677"/>
              <a:ext cx="240038" cy="163042"/>
            </a:xfrm>
            <a:custGeom>
              <a:avLst/>
              <a:gdLst/>
              <a:ahLst/>
              <a:cxnLst/>
              <a:rect l="l" t="t" r="r" b="b"/>
              <a:pathLst>
                <a:path w="240038" h="163042">
                  <a:moveTo>
                    <a:pt x="219400" y="0"/>
                  </a:moveTo>
                  <a:lnTo>
                    <a:pt x="20607" y="0"/>
                  </a:lnTo>
                  <a:lnTo>
                    <a:pt x="13482" y="3200"/>
                  </a:lnTo>
                  <a:lnTo>
                    <a:pt x="8339" y="8356"/>
                  </a:lnTo>
                  <a:lnTo>
                    <a:pt x="3183" y="13550"/>
                  </a:lnTo>
                  <a:lnTo>
                    <a:pt x="0" y="20637"/>
                  </a:lnTo>
                  <a:lnTo>
                    <a:pt x="5" y="142417"/>
                  </a:lnTo>
                  <a:lnTo>
                    <a:pt x="3170" y="149479"/>
                  </a:lnTo>
                  <a:lnTo>
                    <a:pt x="13546" y="159854"/>
                  </a:lnTo>
                  <a:lnTo>
                    <a:pt x="20658" y="163042"/>
                  </a:lnTo>
                  <a:lnTo>
                    <a:pt x="219362" y="163042"/>
                  </a:lnTo>
                  <a:lnTo>
                    <a:pt x="226474" y="159842"/>
                  </a:lnTo>
                  <a:lnTo>
                    <a:pt x="231643" y="154686"/>
                  </a:lnTo>
                  <a:lnTo>
                    <a:pt x="236837" y="149542"/>
                  </a:lnTo>
                  <a:lnTo>
                    <a:pt x="240038" y="142417"/>
                  </a:lnTo>
                  <a:lnTo>
                    <a:pt x="240038" y="140462"/>
                  </a:lnTo>
                  <a:lnTo>
                    <a:pt x="26817" y="140462"/>
                  </a:lnTo>
                  <a:lnTo>
                    <a:pt x="25357" y="139801"/>
                  </a:lnTo>
                  <a:lnTo>
                    <a:pt x="23211" y="137680"/>
                  </a:lnTo>
                  <a:lnTo>
                    <a:pt x="22563" y="136207"/>
                  </a:lnTo>
                  <a:lnTo>
                    <a:pt x="22563" y="26847"/>
                  </a:lnTo>
                  <a:lnTo>
                    <a:pt x="23211" y="25374"/>
                  </a:lnTo>
                  <a:lnTo>
                    <a:pt x="24265" y="24333"/>
                  </a:lnTo>
                  <a:lnTo>
                    <a:pt x="25382" y="23253"/>
                  </a:lnTo>
                  <a:lnTo>
                    <a:pt x="26843" y="22593"/>
                  </a:lnTo>
                  <a:lnTo>
                    <a:pt x="240038" y="22593"/>
                  </a:lnTo>
                  <a:lnTo>
                    <a:pt x="240038" y="20637"/>
                  </a:lnTo>
                  <a:lnTo>
                    <a:pt x="236837" y="13512"/>
                  </a:lnTo>
                  <a:lnTo>
                    <a:pt x="226525" y="3200"/>
                  </a:lnTo>
                  <a:lnTo>
                    <a:pt x="219400" y="0"/>
                  </a:lnTo>
                  <a:close/>
                </a:path>
                <a:path w="240038" h="163042">
                  <a:moveTo>
                    <a:pt x="231694" y="154673"/>
                  </a:moveTo>
                  <a:close/>
                </a:path>
                <a:path w="240038" h="163042">
                  <a:moveTo>
                    <a:pt x="240038" y="22593"/>
                  </a:moveTo>
                  <a:lnTo>
                    <a:pt x="213152" y="22593"/>
                  </a:lnTo>
                  <a:lnTo>
                    <a:pt x="214638" y="23253"/>
                  </a:lnTo>
                  <a:lnTo>
                    <a:pt x="216771" y="25400"/>
                  </a:lnTo>
                  <a:lnTo>
                    <a:pt x="217433" y="26847"/>
                  </a:lnTo>
                  <a:lnTo>
                    <a:pt x="217427" y="136207"/>
                  </a:lnTo>
                  <a:lnTo>
                    <a:pt x="216771" y="137642"/>
                  </a:lnTo>
                  <a:lnTo>
                    <a:pt x="215705" y="138722"/>
                  </a:lnTo>
                  <a:lnTo>
                    <a:pt x="214663" y="139801"/>
                  </a:lnTo>
                  <a:lnTo>
                    <a:pt x="213190" y="140462"/>
                  </a:lnTo>
                  <a:lnTo>
                    <a:pt x="240038" y="140462"/>
                  </a:lnTo>
                  <a:lnTo>
                    <a:pt x="240038" y="22593"/>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39" name="object 26"/>
            <p:cNvSpPr/>
            <p:nvPr/>
          </p:nvSpPr>
          <p:spPr>
            <a:xfrm>
              <a:off x="4389840" y="1717677"/>
              <a:ext cx="240038" cy="163042"/>
            </a:xfrm>
            <a:custGeom>
              <a:avLst/>
              <a:gdLst/>
              <a:ahLst/>
              <a:cxnLst/>
              <a:rect l="l" t="t" r="r" b="b"/>
              <a:pathLst>
                <a:path w="240038" h="163042">
                  <a:moveTo>
                    <a:pt x="219400" y="0"/>
                  </a:moveTo>
                  <a:lnTo>
                    <a:pt x="20607" y="0"/>
                  </a:lnTo>
                  <a:lnTo>
                    <a:pt x="13482" y="3200"/>
                  </a:lnTo>
                  <a:lnTo>
                    <a:pt x="8339" y="8356"/>
                  </a:lnTo>
                  <a:lnTo>
                    <a:pt x="3183" y="13550"/>
                  </a:lnTo>
                  <a:lnTo>
                    <a:pt x="0" y="20637"/>
                  </a:lnTo>
                  <a:lnTo>
                    <a:pt x="5" y="142417"/>
                  </a:lnTo>
                  <a:lnTo>
                    <a:pt x="3170" y="149479"/>
                  </a:lnTo>
                  <a:lnTo>
                    <a:pt x="13546" y="159854"/>
                  </a:lnTo>
                  <a:lnTo>
                    <a:pt x="20658" y="163042"/>
                  </a:lnTo>
                  <a:lnTo>
                    <a:pt x="219362" y="163042"/>
                  </a:lnTo>
                  <a:lnTo>
                    <a:pt x="226474" y="159842"/>
                  </a:lnTo>
                  <a:lnTo>
                    <a:pt x="231643" y="154686"/>
                  </a:lnTo>
                  <a:lnTo>
                    <a:pt x="236837" y="149542"/>
                  </a:lnTo>
                  <a:lnTo>
                    <a:pt x="240038" y="142417"/>
                  </a:lnTo>
                  <a:lnTo>
                    <a:pt x="240038" y="140462"/>
                  </a:lnTo>
                  <a:lnTo>
                    <a:pt x="26817" y="140462"/>
                  </a:lnTo>
                  <a:lnTo>
                    <a:pt x="25357" y="139801"/>
                  </a:lnTo>
                  <a:lnTo>
                    <a:pt x="23211" y="137680"/>
                  </a:lnTo>
                  <a:lnTo>
                    <a:pt x="22563" y="136207"/>
                  </a:lnTo>
                  <a:lnTo>
                    <a:pt x="22563" y="26847"/>
                  </a:lnTo>
                  <a:lnTo>
                    <a:pt x="23211" y="25374"/>
                  </a:lnTo>
                  <a:lnTo>
                    <a:pt x="24265" y="24333"/>
                  </a:lnTo>
                  <a:lnTo>
                    <a:pt x="25382" y="23253"/>
                  </a:lnTo>
                  <a:lnTo>
                    <a:pt x="26843" y="22593"/>
                  </a:lnTo>
                  <a:lnTo>
                    <a:pt x="240038" y="22593"/>
                  </a:lnTo>
                  <a:lnTo>
                    <a:pt x="240038" y="20637"/>
                  </a:lnTo>
                  <a:lnTo>
                    <a:pt x="236837" y="13512"/>
                  </a:lnTo>
                  <a:lnTo>
                    <a:pt x="226525" y="3200"/>
                  </a:lnTo>
                  <a:lnTo>
                    <a:pt x="219400" y="0"/>
                  </a:lnTo>
                  <a:close/>
                </a:path>
                <a:path w="240038" h="163042">
                  <a:moveTo>
                    <a:pt x="231694" y="154673"/>
                  </a:moveTo>
                  <a:close/>
                </a:path>
                <a:path w="240038" h="163042">
                  <a:moveTo>
                    <a:pt x="240038" y="22593"/>
                  </a:moveTo>
                  <a:lnTo>
                    <a:pt x="213152" y="22593"/>
                  </a:lnTo>
                  <a:lnTo>
                    <a:pt x="214638" y="23253"/>
                  </a:lnTo>
                  <a:lnTo>
                    <a:pt x="216771" y="25400"/>
                  </a:lnTo>
                  <a:lnTo>
                    <a:pt x="217433" y="26847"/>
                  </a:lnTo>
                  <a:lnTo>
                    <a:pt x="217427" y="136207"/>
                  </a:lnTo>
                  <a:lnTo>
                    <a:pt x="216771" y="137642"/>
                  </a:lnTo>
                  <a:lnTo>
                    <a:pt x="215705" y="138722"/>
                  </a:lnTo>
                  <a:lnTo>
                    <a:pt x="214663" y="139801"/>
                  </a:lnTo>
                  <a:lnTo>
                    <a:pt x="213190" y="140462"/>
                  </a:lnTo>
                  <a:lnTo>
                    <a:pt x="240038" y="140462"/>
                  </a:lnTo>
                  <a:lnTo>
                    <a:pt x="240038" y="22593"/>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40" name="object 27"/>
            <p:cNvSpPr/>
            <p:nvPr/>
          </p:nvSpPr>
          <p:spPr>
            <a:xfrm>
              <a:off x="4389840" y="1898468"/>
              <a:ext cx="240038" cy="163042"/>
            </a:xfrm>
            <a:custGeom>
              <a:avLst/>
              <a:gdLst/>
              <a:ahLst/>
              <a:cxnLst/>
              <a:rect l="l" t="t" r="r" b="b"/>
              <a:pathLst>
                <a:path w="240038" h="163042">
                  <a:moveTo>
                    <a:pt x="219400" y="0"/>
                  </a:moveTo>
                  <a:lnTo>
                    <a:pt x="20607" y="0"/>
                  </a:lnTo>
                  <a:lnTo>
                    <a:pt x="13482" y="3200"/>
                  </a:lnTo>
                  <a:lnTo>
                    <a:pt x="8339" y="8356"/>
                  </a:lnTo>
                  <a:lnTo>
                    <a:pt x="3183" y="13550"/>
                  </a:lnTo>
                  <a:lnTo>
                    <a:pt x="0" y="20637"/>
                  </a:lnTo>
                  <a:lnTo>
                    <a:pt x="5" y="142417"/>
                  </a:lnTo>
                  <a:lnTo>
                    <a:pt x="3170" y="149479"/>
                  </a:lnTo>
                  <a:lnTo>
                    <a:pt x="13546" y="159854"/>
                  </a:lnTo>
                  <a:lnTo>
                    <a:pt x="20658" y="163042"/>
                  </a:lnTo>
                  <a:lnTo>
                    <a:pt x="219362" y="163042"/>
                  </a:lnTo>
                  <a:lnTo>
                    <a:pt x="226474" y="159842"/>
                  </a:lnTo>
                  <a:lnTo>
                    <a:pt x="231643" y="154686"/>
                  </a:lnTo>
                  <a:lnTo>
                    <a:pt x="236837" y="149542"/>
                  </a:lnTo>
                  <a:lnTo>
                    <a:pt x="240038" y="142417"/>
                  </a:lnTo>
                  <a:lnTo>
                    <a:pt x="240038" y="140462"/>
                  </a:lnTo>
                  <a:lnTo>
                    <a:pt x="26817" y="140462"/>
                  </a:lnTo>
                  <a:lnTo>
                    <a:pt x="25357" y="139801"/>
                  </a:lnTo>
                  <a:lnTo>
                    <a:pt x="23211" y="137680"/>
                  </a:lnTo>
                  <a:lnTo>
                    <a:pt x="22563" y="136207"/>
                  </a:lnTo>
                  <a:lnTo>
                    <a:pt x="22563" y="26847"/>
                  </a:lnTo>
                  <a:lnTo>
                    <a:pt x="23211" y="25374"/>
                  </a:lnTo>
                  <a:lnTo>
                    <a:pt x="24265" y="24333"/>
                  </a:lnTo>
                  <a:lnTo>
                    <a:pt x="25382" y="23253"/>
                  </a:lnTo>
                  <a:lnTo>
                    <a:pt x="26843" y="22593"/>
                  </a:lnTo>
                  <a:lnTo>
                    <a:pt x="240038" y="22593"/>
                  </a:lnTo>
                  <a:lnTo>
                    <a:pt x="240038" y="20637"/>
                  </a:lnTo>
                  <a:lnTo>
                    <a:pt x="236837" y="13512"/>
                  </a:lnTo>
                  <a:lnTo>
                    <a:pt x="226525" y="3200"/>
                  </a:lnTo>
                  <a:lnTo>
                    <a:pt x="219400" y="0"/>
                  </a:lnTo>
                  <a:close/>
                </a:path>
                <a:path w="240038" h="163042">
                  <a:moveTo>
                    <a:pt x="231694" y="154673"/>
                  </a:moveTo>
                  <a:close/>
                </a:path>
                <a:path w="240038" h="163042">
                  <a:moveTo>
                    <a:pt x="240038" y="22593"/>
                  </a:moveTo>
                  <a:lnTo>
                    <a:pt x="213152" y="22593"/>
                  </a:lnTo>
                  <a:lnTo>
                    <a:pt x="214638" y="23253"/>
                  </a:lnTo>
                  <a:lnTo>
                    <a:pt x="216771" y="25400"/>
                  </a:lnTo>
                  <a:lnTo>
                    <a:pt x="217433" y="26847"/>
                  </a:lnTo>
                  <a:lnTo>
                    <a:pt x="217427" y="136207"/>
                  </a:lnTo>
                  <a:lnTo>
                    <a:pt x="216771" y="137642"/>
                  </a:lnTo>
                  <a:lnTo>
                    <a:pt x="215705" y="138722"/>
                  </a:lnTo>
                  <a:lnTo>
                    <a:pt x="214663" y="139801"/>
                  </a:lnTo>
                  <a:lnTo>
                    <a:pt x="213190" y="140462"/>
                  </a:lnTo>
                  <a:lnTo>
                    <a:pt x="240038" y="140462"/>
                  </a:lnTo>
                  <a:lnTo>
                    <a:pt x="240038" y="22593"/>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41" name="object 28"/>
            <p:cNvSpPr/>
            <p:nvPr/>
          </p:nvSpPr>
          <p:spPr>
            <a:xfrm>
              <a:off x="4126451" y="1893144"/>
              <a:ext cx="116118" cy="115316"/>
            </a:xfrm>
            <a:custGeom>
              <a:avLst/>
              <a:gdLst/>
              <a:ahLst/>
              <a:cxnLst/>
              <a:rect l="l" t="t" r="r" b="b"/>
              <a:pathLst>
                <a:path w="116118" h="115316">
                  <a:moveTo>
                    <a:pt x="58213" y="0"/>
                  </a:moveTo>
                  <a:lnTo>
                    <a:pt x="13650" y="21407"/>
                  </a:lnTo>
                  <a:lnTo>
                    <a:pt x="0" y="62455"/>
                  </a:lnTo>
                  <a:lnTo>
                    <a:pt x="2340" y="75000"/>
                  </a:lnTo>
                  <a:lnTo>
                    <a:pt x="38423" y="110730"/>
                  </a:lnTo>
                  <a:lnTo>
                    <a:pt x="70930" y="115316"/>
                  </a:lnTo>
                  <a:lnTo>
                    <a:pt x="83367" y="110873"/>
                  </a:lnTo>
                  <a:lnTo>
                    <a:pt x="110376" y="81590"/>
                  </a:lnTo>
                  <a:lnTo>
                    <a:pt x="116118" y="51060"/>
                  </a:lnTo>
                  <a:lnTo>
                    <a:pt x="112647" y="37285"/>
                  </a:lnTo>
                  <a:lnTo>
                    <a:pt x="85649" y="6842"/>
                  </a:lnTo>
                  <a:lnTo>
                    <a:pt x="58213"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42" name="object 29"/>
            <p:cNvSpPr/>
            <p:nvPr/>
          </p:nvSpPr>
          <p:spPr>
            <a:xfrm>
              <a:off x="4094645" y="2017149"/>
              <a:ext cx="237324" cy="325539"/>
            </a:xfrm>
            <a:custGeom>
              <a:avLst/>
              <a:gdLst/>
              <a:ahLst/>
              <a:cxnLst/>
              <a:rect l="l" t="t" r="r" b="b"/>
              <a:pathLst>
                <a:path w="237324" h="325539">
                  <a:moveTo>
                    <a:pt x="134912" y="67017"/>
                  </a:moveTo>
                  <a:lnTo>
                    <a:pt x="43472" y="67017"/>
                  </a:lnTo>
                  <a:lnTo>
                    <a:pt x="43472" y="325539"/>
                  </a:lnTo>
                  <a:lnTo>
                    <a:pt x="85293" y="325539"/>
                  </a:lnTo>
                  <a:lnTo>
                    <a:pt x="85293" y="198412"/>
                  </a:lnTo>
                  <a:lnTo>
                    <a:pt x="134912" y="198412"/>
                  </a:lnTo>
                  <a:lnTo>
                    <a:pt x="134912" y="67017"/>
                  </a:lnTo>
                  <a:close/>
                </a:path>
                <a:path w="237324" h="325539">
                  <a:moveTo>
                    <a:pt x="134912" y="198412"/>
                  </a:moveTo>
                  <a:lnTo>
                    <a:pt x="94068" y="198412"/>
                  </a:lnTo>
                  <a:lnTo>
                    <a:pt x="94068" y="325539"/>
                  </a:lnTo>
                  <a:lnTo>
                    <a:pt x="134912" y="325539"/>
                  </a:lnTo>
                  <a:lnTo>
                    <a:pt x="134912" y="198412"/>
                  </a:lnTo>
                  <a:close/>
                </a:path>
                <a:path w="237324" h="325539">
                  <a:moveTo>
                    <a:pt x="134912" y="0"/>
                  </a:moveTo>
                  <a:lnTo>
                    <a:pt x="36576" y="0"/>
                  </a:lnTo>
                  <a:lnTo>
                    <a:pt x="22611" y="2786"/>
                  </a:lnTo>
                  <a:lnTo>
                    <a:pt x="11106" y="10388"/>
                  </a:lnTo>
                  <a:lnTo>
                    <a:pt x="3195" y="21671"/>
                  </a:lnTo>
                  <a:lnTo>
                    <a:pt x="16" y="35500"/>
                  </a:lnTo>
                  <a:lnTo>
                    <a:pt x="0" y="150634"/>
                  </a:lnTo>
                  <a:lnTo>
                    <a:pt x="37134" y="150634"/>
                  </a:lnTo>
                  <a:lnTo>
                    <a:pt x="37134" y="67017"/>
                  </a:lnTo>
                  <a:lnTo>
                    <a:pt x="134912" y="67017"/>
                  </a:lnTo>
                  <a:lnTo>
                    <a:pt x="134912" y="43611"/>
                  </a:lnTo>
                  <a:lnTo>
                    <a:pt x="237324" y="43611"/>
                  </a:lnTo>
                  <a:lnTo>
                    <a:pt x="237324" y="25565"/>
                  </a:lnTo>
                  <a:lnTo>
                    <a:pt x="176923" y="25565"/>
                  </a:lnTo>
                  <a:lnTo>
                    <a:pt x="134912" y="0"/>
                  </a:lnTo>
                  <a:close/>
                </a:path>
                <a:path w="237324" h="325539">
                  <a:moveTo>
                    <a:pt x="237324" y="43611"/>
                  </a:moveTo>
                  <a:lnTo>
                    <a:pt x="134912" y="43611"/>
                  </a:lnTo>
                  <a:lnTo>
                    <a:pt x="176923" y="66725"/>
                  </a:lnTo>
                  <a:lnTo>
                    <a:pt x="237324" y="66725"/>
                  </a:lnTo>
                  <a:lnTo>
                    <a:pt x="237324" y="43611"/>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43" name="object 30"/>
            <p:cNvSpPr/>
            <p:nvPr/>
          </p:nvSpPr>
          <p:spPr>
            <a:xfrm>
              <a:off x="4239558" y="1898475"/>
              <a:ext cx="138899" cy="163029"/>
            </a:xfrm>
            <a:custGeom>
              <a:avLst/>
              <a:gdLst/>
              <a:ahLst/>
              <a:cxnLst/>
              <a:rect l="l" t="t" r="r" b="b"/>
              <a:pathLst>
                <a:path w="138899" h="163029">
                  <a:moveTo>
                    <a:pt x="118262" y="0"/>
                  </a:moveTo>
                  <a:lnTo>
                    <a:pt x="0" y="0"/>
                  </a:lnTo>
                  <a:lnTo>
                    <a:pt x="8058" y="9829"/>
                  </a:lnTo>
                  <a:lnTo>
                    <a:pt x="14413" y="20917"/>
                  </a:lnTo>
                  <a:lnTo>
                    <a:pt x="110413" y="22580"/>
                  </a:lnTo>
                  <a:lnTo>
                    <a:pt x="112013" y="22580"/>
                  </a:lnTo>
                  <a:lnTo>
                    <a:pt x="113487" y="23253"/>
                  </a:lnTo>
                  <a:lnTo>
                    <a:pt x="115633" y="25387"/>
                  </a:lnTo>
                  <a:lnTo>
                    <a:pt x="116306" y="26860"/>
                  </a:lnTo>
                  <a:lnTo>
                    <a:pt x="116306" y="136169"/>
                  </a:lnTo>
                  <a:lnTo>
                    <a:pt x="115633" y="137642"/>
                  </a:lnTo>
                  <a:lnTo>
                    <a:pt x="114566" y="138709"/>
                  </a:lnTo>
                  <a:lnTo>
                    <a:pt x="113525" y="139801"/>
                  </a:lnTo>
                  <a:lnTo>
                    <a:pt x="112052" y="140449"/>
                  </a:lnTo>
                  <a:lnTo>
                    <a:pt x="110058" y="140449"/>
                  </a:lnTo>
                  <a:lnTo>
                    <a:pt x="110312" y="141668"/>
                  </a:lnTo>
                  <a:lnTo>
                    <a:pt x="110400" y="142405"/>
                  </a:lnTo>
                  <a:lnTo>
                    <a:pt x="110464" y="163029"/>
                  </a:lnTo>
                  <a:lnTo>
                    <a:pt x="118249" y="163017"/>
                  </a:lnTo>
                  <a:lnTo>
                    <a:pt x="125348" y="159816"/>
                  </a:lnTo>
                  <a:lnTo>
                    <a:pt x="130492" y="154685"/>
                  </a:lnTo>
                  <a:lnTo>
                    <a:pt x="135699" y="149529"/>
                  </a:lnTo>
                  <a:lnTo>
                    <a:pt x="138899" y="142405"/>
                  </a:lnTo>
                  <a:lnTo>
                    <a:pt x="138899" y="20624"/>
                  </a:lnTo>
                  <a:lnTo>
                    <a:pt x="135699" y="13500"/>
                  </a:lnTo>
                  <a:lnTo>
                    <a:pt x="125387" y="3200"/>
                  </a:lnTo>
                  <a:lnTo>
                    <a:pt x="118262" y="0"/>
                  </a:lnTo>
                  <a:close/>
                </a:path>
                <a:path w="138899" h="163029">
                  <a:moveTo>
                    <a:pt x="130568" y="154660"/>
                  </a:move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44" name="object 31"/>
            <p:cNvSpPr/>
            <p:nvPr/>
          </p:nvSpPr>
          <p:spPr>
            <a:xfrm>
              <a:off x="4138412" y="1717681"/>
              <a:ext cx="240038" cy="163042"/>
            </a:xfrm>
            <a:custGeom>
              <a:avLst/>
              <a:gdLst/>
              <a:ahLst/>
              <a:cxnLst/>
              <a:rect l="l" t="t" r="r" b="b"/>
              <a:pathLst>
                <a:path w="240038" h="163042">
                  <a:moveTo>
                    <a:pt x="228917" y="157405"/>
                  </a:moveTo>
                  <a:lnTo>
                    <a:pt x="45820" y="157405"/>
                  </a:lnTo>
                  <a:lnTo>
                    <a:pt x="58919" y="158486"/>
                  </a:lnTo>
                  <a:lnTo>
                    <a:pt x="71066" y="161590"/>
                  </a:lnTo>
                  <a:lnTo>
                    <a:pt x="211564" y="163042"/>
                  </a:lnTo>
                  <a:lnTo>
                    <a:pt x="219362" y="163042"/>
                  </a:lnTo>
                  <a:lnTo>
                    <a:pt x="226487" y="159829"/>
                  </a:lnTo>
                  <a:lnTo>
                    <a:pt x="228917" y="157405"/>
                  </a:lnTo>
                  <a:close/>
                </a:path>
                <a:path w="240038" h="163042">
                  <a:moveTo>
                    <a:pt x="219400" y="0"/>
                  </a:moveTo>
                  <a:lnTo>
                    <a:pt x="20607" y="0"/>
                  </a:lnTo>
                  <a:lnTo>
                    <a:pt x="13495" y="3200"/>
                  </a:lnTo>
                  <a:lnTo>
                    <a:pt x="8339" y="8356"/>
                  </a:lnTo>
                  <a:lnTo>
                    <a:pt x="3183" y="13550"/>
                  </a:lnTo>
                  <a:lnTo>
                    <a:pt x="0" y="20624"/>
                  </a:lnTo>
                  <a:lnTo>
                    <a:pt x="5" y="142405"/>
                  </a:lnTo>
                  <a:lnTo>
                    <a:pt x="3183" y="149466"/>
                  </a:lnTo>
                  <a:lnTo>
                    <a:pt x="11793" y="158089"/>
                  </a:lnTo>
                  <a:lnTo>
                    <a:pt x="16086" y="160515"/>
                  </a:lnTo>
                  <a:lnTo>
                    <a:pt x="20823" y="161861"/>
                  </a:lnTo>
                  <a:lnTo>
                    <a:pt x="32970" y="158607"/>
                  </a:lnTo>
                  <a:lnTo>
                    <a:pt x="45820" y="157405"/>
                  </a:lnTo>
                  <a:lnTo>
                    <a:pt x="228917" y="157405"/>
                  </a:lnTo>
                  <a:lnTo>
                    <a:pt x="231643" y="154686"/>
                  </a:lnTo>
                  <a:lnTo>
                    <a:pt x="236837" y="149529"/>
                  </a:lnTo>
                  <a:lnTo>
                    <a:pt x="240038" y="142405"/>
                  </a:lnTo>
                  <a:lnTo>
                    <a:pt x="240038" y="140449"/>
                  </a:lnTo>
                  <a:lnTo>
                    <a:pt x="26830" y="140449"/>
                  </a:lnTo>
                  <a:lnTo>
                    <a:pt x="25357" y="139801"/>
                  </a:lnTo>
                  <a:lnTo>
                    <a:pt x="23212" y="137642"/>
                  </a:lnTo>
                  <a:lnTo>
                    <a:pt x="22576" y="136194"/>
                  </a:lnTo>
                  <a:lnTo>
                    <a:pt x="22576" y="26835"/>
                  </a:lnTo>
                  <a:lnTo>
                    <a:pt x="23223" y="25361"/>
                  </a:lnTo>
                  <a:lnTo>
                    <a:pt x="24265" y="24320"/>
                  </a:lnTo>
                  <a:lnTo>
                    <a:pt x="25382" y="23253"/>
                  </a:lnTo>
                  <a:lnTo>
                    <a:pt x="26856" y="22580"/>
                  </a:lnTo>
                  <a:lnTo>
                    <a:pt x="240038" y="22580"/>
                  </a:lnTo>
                  <a:lnTo>
                    <a:pt x="240038" y="20624"/>
                  </a:lnTo>
                  <a:lnTo>
                    <a:pt x="236837" y="13500"/>
                  </a:lnTo>
                  <a:lnTo>
                    <a:pt x="226538" y="3200"/>
                  </a:lnTo>
                  <a:lnTo>
                    <a:pt x="219400" y="0"/>
                  </a:lnTo>
                  <a:close/>
                </a:path>
                <a:path w="240038" h="163042">
                  <a:moveTo>
                    <a:pt x="231707" y="154660"/>
                  </a:moveTo>
                  <a:close/>
                </a:path>
                <a:path w="240038" h="163042">
                  <a:moveTo>
                    <a:pt x="240038" y="22580"/>
                  </a:moveTo>
                  <a:lnTo>
                    <a:pt x="213165" y="22580"/>
                  </a:lnTo>
                  <a:lnTo>
                    <a:pt x="214638" y="23253"/>
                  </a:lnTo>
                  <a:lnTo>
                    <a:pt x="216784" y="25400"/>
                  </a:lnTo>
                  <a:lnTo>
                    <a:pt x="217440" y="26835"/>
                  </a:lnTo>
                  <a:lnTo>
                    <a:pt x="217446" y="136194"/>
                  </a:lnTo>
                  <a:lnTo>
                    <a:pt x="216758" y="137668"/>
                  </a:lnTo>
                  <a:lnTo>
                    <a:pt x="215705" y="138709"/>
                  </a:lnTo>
                  <a:lnTo>
                    <a:pt x="214663" y="139801"/>
                  </a:lnTo>
                  <a:lnTo>
                    <a:pt x="213203" y="140449"/>
                  </a:lnTo>
                  <a:lnTo>
                    <a:pt x="240038" y="140449"/>
                  </a:lnTo>
                  <a:lnTo>
                    <a:pt x="240038" y="2258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45" name="object 32"/>
            <p:cNvSpPr/>
            <p:nvPr/>
          </p:nvSpPr>
          <p:spPr>
            <a:xfrm>
              <a:off x="4247620" y="2079260"/>
              <a:ext cx="382257" cy="263437"/>
            </a:xfrm>
            <a:custGeom>
              <a:avLst/>
              <a:gdLst/>
              <a:ahLst/>
              <a:cxnLst/>
              <a:rect l="l" t="t" r="r" b="b"/>
              <a:pathLst>
                <a:path w="382257" h="263436">
                  <a:moveTo>
                    <a:pt x="0" y="12039"/>
                  </a:moveTo>
                  <a:lnTo>
                    <a:pt x="0" y="263436"/>
                  </a:lnTo>
                  <a:lnTo>
                    <a:pt x="382257" y="263436"/>
                  </a:lnTo>
                  <a:lnTo>
                    <a:pt x="382257" y="22669"/>
                  </a:lnTo>
                  <a:lnTo>
                    <a:pt x="20914" y="22668"/>
                  </a:lnTo>
                  <a:lnTo>
                    <a:pt x="17919" y="21894"/>
                  </a:lnTo>
                  <a:lnTo>
                    <a:pt x="0" y="12039"/>
                  </a:lnTo>
                  <a:close/>
                </a:path>
                <a:path w="382257" h="263436">
                  <a:moveTo>
                    <a:pt x="361619" y="0"/>
                  </a:moveTo>
                  <a:lnTo>
                    <a:pt x="102400" y="0"/>
                  </a:lnTo>
                  <a:lnTo>
                    <a:pt x="102400" y="4610"/>
                  </a:lnTo>
                  <a:lnTo>
                    <a:pt x="97165" y="17327"/>
                  </a:lnTo>
                  <a:lnTo>
                    <a:pt x="84506" y="22668"/>
                  </a:lnTo>
                  <a:lnTo>
                    <a:pt x="20916" y="22669"/>
                  </a:lnTo>
                  <a:lnTo>
                    <a:pt x="382257" y="22669"/>
                  </a:lnTo>
                  <a:lnTo>
                    <a:pt x="382257" y="20637"/>
                  </a:lnTo>
                  <a:lnTo>
                    <a:pt x="379056" y="13512"/>
                  </a:lnTo>
                  <a:lnTo>
                    <a:pt x="368744" y="3200"/>
                  </a:lnTo>
                  <a:lnTo>
                    <a:pt x="361619"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46" name="object 33"/>
            <p:cNvSpPr/>
            <p:nvPr/>
          </p:nvSpPr>
          <p:spPr>
            <a:xfrm>
              <a:off x="3886973" y="1898475"/>
              <a:ext cx="238264" cy="163042"/>
            </a:xfrm>
            <a:custGeom>
              <a:avLst/>
              <a:gdLst/>
              <a:ahLst/>
              <a:cxnLst/>
              <a:rect l="l" t="t" r="r" b="b"/>
              <a:pathLst>
                <a:path w="238264" h="163042">
                  <a:moveTo>
                    <a:pt x="219417" y="0"/>
                  </a:moveTo>
                  <a:lnTo>
                    <a:pt x="20624" y="0"/>
                  </a:lnTo>
                  <a:lnTo>
                    <a:pt x="13512" y="3200"/>
                  </a:lnTo>
                  <a:lnTo>
                    <a:pt x="8356" y="8343"/>
                  </a:lnTo>
                  <a:lnTo>
                    <a:pt x="3200" y="13550"/>
                  </a:lnTo>
                  <a:lnTo>
                    <a:pt x="0" y="20662"/>
                  </a:lnTo>
                  <a:lnTo>
                    <a:pt x="0" y="142354"/>
                  </a:lnTo>
                  <a:lnTo>
                    <a:pt x="3200" y="149466"/>
                  </a:lnTo>
                  <a:lnTo>
                    <a:pt x="13576" y="159842"/>
                  </a:lnTo>
                  <a:lnTo>
                    <a:pt x="20675" y="163042"/>
                  </a:lnTo>
                  <a:lnTo>
                    <a:pt x="189611" y="163042"/>
                  </a:lnTo>
                  <a:lnTo>
                    <a:pt x="189730" y="149466"/>
                  </a:lnTo>
                  <a:lnTo>
                    <a:pt x="190550" y="145186"/>
                  </a:lnTo>
                  <a:lnTo>
                    <a:pt x="191897" y="140449"/>
                  </a:lnTo>
                  <a:lnTo>
                    <a:pt x="26847" y="140449"/>
                  </a:lnTo>
                  <a:lnTo>
                    <a:pt x="25374" y="139801"/>
                  </a:lnTo>
                  <a:lnTo>
                    <a:pt x="23241" y="137667"/>
                  </a:lnTo>
                  <a:lnTo>
                    <a:pt x="22593" y="136194"/>
                  </a:lnTo>
                  <a:lnTo>
                    <a:pt x="22593" y="26835"/>
                  </a:lnTo>
                  <a:lnTo>
                    <a:pt x="23241" y="25361"/>
                  </a:lnTo>
                  <a:lnTo>
                    <a:pt x="24282" y="24320"/>
                  </a:lnTo>
                  <a:lnTo>
                    <a:pt x="25400" y="23253"/>
                  </a:lnTo>
                  <a:lnTo>
                    <a:pt x="26873" y="22580"/>
                  </a:lnTo>
                  <a:lnTo>
                    <a:pt x="227916" y="22580"/>
                  </a:lnTo>
                  <a:lnTo>
                    <a:pt x="230929" y="15951"/>
                  </a:lnTo>
                  <a:lnTo>
                    <a:pt x="233210" y="10121"/>
                  </a:lnTo>
                  <a:lnTo>
                    <a:pt x="232524" y="9169"/>
                  </a:lnTo>
                  <a:lnTo>
                    <a:pt x="226555" y="3200"/>
                  </a:lnTo>
                  <a:lnTo>
                    <a:pt x="219417" y="0"/>
                  </a:lnTo>
                  <a:close/>
                </a:path>
                <a:path w="238264" h="163042">
                  <a:moveTo>
                    <a:pt x="227916" y="22580"/>
                  </a:moveTo>
                  <a:lnTo>
                    <a:pt x="213182" y="22580"/>
                  </a:lnTo>
                  <a:lnTo>
                    <a:pt x="214655" y="23253"/>
                  </a:lnTo>
                  <a:lnTo>
                    <a:pt x="216801" y="25387"/>
                  </a:lnTo>
                  <a:lnTo>
                    <a:pt x="217463" y="26835"/>
                  </a:lnTo>
                  <a:lnTo>
                    <a:pt x="217474" y="107822"/>
                  </a:lnTo>
                  <a:lnTo>
                    <a:pt x="223761" y="104266"/>
                  </a:lnTo>
                  <a:lnTo>
                    <a:pt x="230746" y="101790"/>
                  </a:lnTo>
                  <a:lnTo>
                    <a:pt x="238264" y="100964"/>
                  </a:lnTo>
                  <a:lnTo>
                    <a:pt x="231142" y="90503"/>
                  </a:lnTo>
                  <a:lnTo>
                    <a:pt x="225800" y="78906"/>
                  </a:lnTo>
                  <a:lnTo>
                    <a:pt x="222443" y="66370"/>
                  </a:lnTo>
                  <a:lnTo>
                    <a:pt x="221272" y="53091"/>
                  </a:lnTo>
                  <a:lnTo>
                    <a:pt x="222411" y="39904"/>
                  </a:lnTo>
                  <a:lnTo>
                    <a:pt x="225696" y="27465"/>
                  </a:lnTo>
                  <a:lnTo>
                    <a:pt x="227916" y="2258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sp>
          <p:nvSpPr>
            <p:cNvPr id="247" name="object 34"/>
            <p:cNvSpPr/>
            <p:nvPr/>
          </p:nvSpPr>
          <p:spPr>
            <a:xfrm>
              <a:off x="3886977" y="2079255"/>
              <a:ext cx="233095" cy="263436"/>
            </a:xfrm>
            <a:custGeom>
              <a:avLst/>
              <a:gdLst/>
              <a:ahLst/>
              <a:cxnLst/>
              <a:rect l="l" t="t" r="r" b="b"/>
              <a:pathLst>
                <a:path w="233095" h="263436">
                  <a:moveTo>
                    <a:pt x="189610" y="0"/>
                  </a:moveTo>
                  <a:lnTo>
                    <a:pt x="20624" y="0"/>
                  </a:lnTo>
                  <a:lnTo>
                    <a:pt x="13512" y="3200"/>
                  </a:lnTo>
                  <a:lnTo>
                    <a:pt x="8356" y="8356"/>
                  </a:lnTo>
                  <a:lnTo>
                    <a:pt x="3200" y="13563"/>
                  </a:lnTo>
                  <a:lnTo>
                    <a:pt x="0" y="20675"/>
                  </a:lnTo>
                  <a:lnTo>
                    <a:pt x="0" y="263436"/>
                  </a:lnTo>
                  <a:lnTo>
                    <a:pt x="233095" y="263436"/>
                  </a:lnTo>
                  <a:lnTo>
                    <a:pt x="233095" y="106591"/>
                  </a:lnTo>
                  <a:lnTo>
                    <a:pt x="207670" y="106591"/>
                  </a:lnTo>
                  <a:lnTo>
                    <a:pt x="194955" y="101353"/>
                  </a:lnTo>
                  <a:lnTo>
                    <a:pt x="189611" y="88695"/>
                  </a:lnTo>
                  <a:lnTo>
                    <a:pt x="189610"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Marcador de número de diapositiva 8"/>
          <p:cNvSpPr>
            <a:spLocks noGrp="1"/>
          </p:cNvSpPr>
          <p:nvPr>
            <p:ph type="sldNum" sz="quarter" idx="12"/>
          </p:nvPr>
        </p:nvSpPr>
        <p:spPr>
          <a:xfrm>
            <a:off x="10720452" y="6528816"/>
            <a:ext cx="14224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F18E1-50A6-4C2D-B839-9E2B841CB950}" type="slidenum">
              <a:rPr kumimoji="0" lang="es-MX"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MX"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pic>
        <p:nvPicPr>
          <p:cNvPr id="304" name="Imagen 288"/>
          <p:cNvPicPr>
            <a:picLocks noChangeAspect="1"/>
          </p:cNvPicPr>
          <p:nvPr/>
        </p:nvPicPr>
        <p:blipFill>
          <a:blip r:embed="rId3"/>
          <a:stretch>
            <a:fillRect/>
          </a:stretch>
        </p:blipFill>
        <p:spPr>
          <a:xfrm>
            <a:off x="776793" y="3363171"/>
            <a:ext cx="927300" cy="306616"/>
          </a:xfrm>
          <a:prstGeom prst="rect">
            <a:avLst/>
          </a:prstGeom>
        </p:spPr>
      </p:pic>
      <p:pic>
        <p:nvPicPr>
          <p:cNvPr id="427" name="Imagen 288"/>
          <p:cNvPicPr>
            <a:picLocks noChangeAspect="1"/>
          </p:cNvPicPr>
          <p:nvPr/>
        </p:nvPicPr>
        <p:blipFill>
          <a:blip r:embed="rId3"/>
          <a:stretch>
            <a:fillRect/>
          </a:stretch>
        </p:blipFill>
        <p:spPr>
          <a:xfrm>
            <a:off x="2415907" y="3356545"/>
            <a:ext cx="927300" cy="306616"/>
          </a:xfrm>
          <a:prstGeom prst="rect">
            <a:avLst/>
          </a:prstGeom>
        </p:spPr>
      </p:pic>
      <p:pic>
        <p:nvPicPr>
          <p:cNvPr id="449" name="Imagen 288"/>
          <p:cNvPicPr>
            <a:picLocks noChangeAspect="1"/>
          </p:cNvPicPr>
          <p:nvPr/>
        </p:nvPicPr>
        <p:blipFill>
          <a:blip r:embed="rId3"/>
          <a:stretch>
            <a:fillRect/>
          </a:stretch>
        </p:blipFill>
        <p:spPr>
          <a:xfrm>
            <a:off x="3892651" y="3335519"/>
            <a:ext cx="927300" cy="306616"/>
          </a:xfrm>
          <a:prstGeom prst="rect">
            <a:avLst/>
          </a:prstGeom>
        </p:spPr>
      </p:pic>
      <p:pic>
        <p:nvPicPr>
          <p:cNvPr id="454" name="Imagen 288"/>
          <p:cNvPicPr>
            <a:picLocks noChangeAspect="1"/>
          </p:cNvPicPr>
          <p:nvPr/>
        </p:nvPicPr>
        <p:blipFill>
          <a:blip r:embed="rId3"/>
          <a:stretch>
            <a:fillRect/>
          </a:stretch>
        </p:blipFill>
        <p:spPr>
          <a:xfrm>
            <a:off x="8642206" y="1041283"/>
            <a:ext cx="927300" cy="306616"/>
          </a:xfrm>
          <a:prstGeom prst="rect">
            <a:avLst/>
          </a:prstGeom>
        </p:spPr>
      </p:pic>
    </p:spTree>
    <p:extLst>
      <p:ext uri="{BB962C8B-B14F-4D97-AF65-F5344CB8AC3E}">
        <p14:creationId xmlns:p14="http://schemas.microsoft.com/office/powerpoint/2010/main" val="402724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ítulo 1"/>
          <p:cNvSpPr txBox="1">
            <a:spLocks/>
          </p:cNvSpPr>
          <p:nvPr/>
        </p:nvSpPr>
        <p:spPr>
          <a:xfrm>
            <a:off x="37804" y="4882"/>
            <a:ext cx="9535172" cy="1104466"/>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377" rtl="0" eaLnBrk="1" fontAlgn="auto" latinLnBrk="0" hangingPunct="1">
              <a:lnSpc>
                <a:spcPct val="100000"/>
              </a:lnSpc>
              <a:spcBef>
                <a:spcPct val="0"/>
              </a:spcBef>
              <a:spcAft>
                <a:spcPts val="1200"/>
              </a:spcAft>
              <a:buClrTx/>
              <a:buSzTx/>
              <a:buFontTx/>
              <a:buNone/>
              <a:tabLst/>
              <a:defRPr/>
            </a:pPr>
            <a:r>
              <a:rPr kumimoji="0" lang="es-MX" sz="2200" b="1" i="0" u="none" strike="noStrike" kern="1200" cap="none" spc="0" normalizeH="0" baseline="0" dirty="0" smtClean="0">
                <a:ln>
                  <a:noFill/>
                </a:ln>
                <a:solidFill>
                  <a:srgbClr val="000000"/>
                </a:solidFill>
                <a:effectLst/>
                <a:uLnTx/>
                <a:uFillTx/>
                <a:latin typeface="Arial Narrow" panose="020B0606020202030204" pitchFamily="34" charset="0"/>
                <a:cs typeface="Arial" panose="020B0604020202020204" pitchFamily="34" charset="0"/>
              </a:rPr>
              <a:t>Como </a:t>
            </a:r>
            <a:r>
              <a:rPr kumimoji="0" lang="es-MX" sz="2200" b="1" i="0" u="none" strike="noStrike" kern="1200" cap="none" spc="0" normalizeH="0" baseline="0" dirty="0" smtClean="0">
                <a:ln>
                  <a:noFill/>
                </a:ln>
                <a:effectLst/>
                <a:uLnTx/>
                <a:uFillTx/>
                <a:latin typeface="Arial Narrow" panose="020B0606020202030204" pitchFamily="34" charset="0"/>
                <a:cs typeface="Arial" panose="020B0604020202020204" pitchFamily="34" charset="0"/>
              </a:rPr>
              <a:t>resultado de la reforma energética, </a:t>
            </a:r>
            <a:r>
              <a:rPr lang="es-MX" sz="2200" b="1" dirty="0" smtClean="0">
                <a:latin typeface="Arial Narrow" panose="020B0606020202030204" pitchFamily="34" charset="0"/>
                <a:cs typeface="Arial" panose="020B0604020202020204" pitchFamily="34" charset="0"/>
              </a:rPr>
              <a:t>la Comisión </a:t>
            </a:r>
            <a:r>
              <a:rPr kumimoji="0" lang="es-MX" sz="2200" b="1" i="0" u="none" strike="noStrike" kern="1200" cap="none" spc="0" normalizeH="0" baseline="0" dirty="0" smtClean="0">
                <a:ln>
                  <a:noFill/>
                </a:ln>
                <a:effectLst/>
                <a:uLnTx/>
                <a:uFillTx/>
                <a:latin typeface="Arial Narrow" panose="020B0606020202030204" pitchFamily="34" charset="0"/>
                <a:cs typeface="Arial" panose="020B0604020202020204" pitchFamily="34" charset="0"/>
              </a:rPr>
              <a:t>está encargada de proponer regulaciones, emitir permisos y tarifas </a:t>
            </a:r>
            <a:r>
              <a:rPr lang="es-MX" sz="2200" b="1" dirty="0" smtClean="0">
                <a:latin typeface="Arial Narrow" panose="020B0606020202030204" pitchFamily="34" charset="0"/>
                <a:cs typeface="Arial" panose="020B0604020202020204" pitchFamily="34" charset="0"/>
              </a:rPr>
              <a:t>para hidrocarburos en las siguientes actividades.</a:t>
            </a:r>
            <a:endParaRPr kumimoji="0" lang="es-MX" sz="2200" b="1" i="0" u="none" strike="noStrike" kern="1200" cap="none" spc="0" normalizeH="0" baseline="0" dirty="0">
              <a:ln>
                <a:noFill/>
              </a:ln>
              <a:effectLst/>
              <a:uLnTx/>
              <a:uFillTx/>
              <a:latin typeface="Arial Narrow" panose="020B0606020202030204" pitchFamily="34" charset="0"/>
              <a:cs typeface="Arial" panose="020B0604020202020204" pitchFamily="34" charset="0"/>
            </a:endParaRPr>
          </a:p>
        </p:txBody>
      </p:sp>
      <p:cxnSp>
        <p:nvCxnSpPr>
          <p:cNvPr id="51" name="Conector recto 50"/>
          <p:cNvCxnSpPr/>
          <p:nvPr/>
        </p:nvCxnSpPr>
        <p:spPr>
          <a:xfrm>
            <a:off x="1088786" y="2781007"/>
            <a:ext cx="482109"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3110382" y="2768771"/>
            <a:ext cx="482109"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4148630" y="2768771"/>
            <a:ext cx="419951"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CuadroTexto 56"/>
          <p:cNvSpPr txBox="1"/>
          <p:nvPr/>
        </p:nvSpPr>
        <p:spPr>
          <a:xfrm>
            <a:off x="2665434" y="3050671"/>
            <a:ext cx="24235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smtClean="0">
                <a:ln>
                  <a:noFill/>
                </a:ln>
                <a:solidFill>
                  <a:prstClr val="black"/>
                </a:solidFill>
                <a:effectLst/>
                <a:uLnTx/>
                <a:uFillTx/>
                <a:latin typeface="Arial Narrow" panose="020B0606020202030204" pitchFamily="34" charset="0"/>
                <a:cs typeface="Arial" panose="020B0604020202020204" pitchFamily="34" charset="0"/>
              </a:rPr>
              <a:t>Procesamiento</a:t>
            </a:r>
            <a:endParaRPr kumimoji="0" lang="es-MX"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58" name="CuadroTexto 57"/>
          <p:cNvSpPr txBox="1"/>
          <p:nvPr/>
        </p:nvSpPr>
        <p:spPr>
          <a:xfrm>
            <a:off x="6446844" y="3008931"/>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smtClean="0">
                <a:ln>
                  <a:noFill/>
                </a:ln>
                <a:solidFill>
                  <a:prstClr val="black"/>
                </a:solidFill>
                <a:effectLst/>
                <a:uLnTx/>
                <a:uFillTx/>
                <a:latin typeface="Arial Narrow" panose="020B0606020202030204" pitchFamily="34" charset="0"/>
                <a:cs typeface="Arial" panose="020B0604020202020204" pitchFamily="34" charset="0"/>
              </a:rPr>
              <a:t>Transporte</a:t>
            </a:r>
            <a:endParaRPr kumimoji="0" lang="es-MX"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59" name="CuadroTexto 58"/>
          <p:cNvSpPr txBox="1"/>
          <p:nvPr/>
        </p:nvSpPr>
        <p:spPr>
          <a:xfrm>
            <a:off x="7988800" y="3004956"/>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smtClean="0">
                <a:ln>
                  <a:noFill/>
                </a:ln>
                <a:solidFill>
                  <a:prstClr val="black"/>
                </a:solidFill>
                <a:effectLst/>
                <a:uLnTx/>
                <a:uFillTx/>
                <a:latin typeface="Arial Narrow" panose="020B0606020202030204" pitchFamily="34" charset="0"/>
                <a:cs typeface="Arial" panose="020B0604020202020204" pitchFamily="34" charset="0"/>
              </a:rPr>
              <a:t>Almacenamiento</a:t>
            </a:r>
            <a:endParaRPr kumimoji="0" lang="es-MX"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60" name="CuadroTexto 59"/>
          <p:cNvSpPr txBox="1"/>
          <p:nvPr/>
        </p:nvSpPr>
        <p:spPr>
          <a:xfrm>
            <a:off x="9716992" y="3004959"/>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smtClean="0">
                <a:ln>
                  <a:noFill/>
                </a:ln>
                <a:solidFill>
                  <a:prstClr val="black"/>
                </a:solidFill>
                <a:effectLst/>
                <a:uLnTx/>
                <a:uFillTx/>
                <a:latin typeface="Arial Narrow" panose="020B0606020202030204" pitchFamily="34" charset="0"/>
                <a:cs typeface="Arial" panose="020B0604020202020204" pitchFamily="34" charset="0"/>
              </a:rPr>
              <a:t>Distribución</a:t>
            </a:r>
            <a:endParaRPr kumimoji="0" lang="es-MX"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62" name="CuadroTexto 61"/>
          <p:cNvSpPr txBox="1"/>
          <p:nvPr/>
        </p:nvSpPr>
        <p:spPr>
          <a:xfrm>
            <a:off x="1533180" y="3049765"/>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err="1" smtClean="0">
                <a:ln>
                  <a:noFill/>
                </a:ln>
                <a:solidFill>
                  <a:prstClr val="black"/>
                </a:solidFill>
                <a:effectLst/>
                <a:uLnTx/>
                <a:uFillTx/>
                <a:latin typeface="Arial Narrow" panose="020B0606020202030204" pitchFamily="34" charset="0"/>
                <a:cs typeface="Arial" panose="020B0604020202020204" pitchFamily="34" charset="0"/>
              </a:rPr>
              <a:t>Ductos</a:t>
            </a:r>
            <a:endParaRPr kumimoji="0" lang="en-US"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grpSp>
        <p:nvGrpSpPr>
          <p:cNvPr id="63" name="Grupo 62"/>
          <p:cNvGrpSpPr/>
          <p:nvPr/>
        </p:nvGrpSpPr>
        <p:grpSpPr>
          <a:xfrm>
            <a:off x="334757" y="2213207"/>
            <a:ext cx="866416" cy="718311"/>
            <a:chOff x="736612" y="1500440"/>
            <a:chExt cx="1350857" cy="1119941"/>
          </a:xfrm>
          <a:solidFill>
            <a:schemeClr val="bg1">
              <a:lumMod val="65000"/>
            </a:schemeClr>
          </a:solidFill>
        </p:grpSpPr>
        <p:grpSp>
          <p:nvGrpSpPr>
            <p:cNvPr id="64" name="Agrupar 2"/>
            <p:cNvGrpSpPr/>
            <p:nvPr/>
          </p:nvGrpSpPr>
          <p:grpSpPr>
            <a:xfrm>
              <a:off x="1247978" y="1500440"/>
              <a:ext cx="839491" cy="1114298"/>
              <a:chOff x="2466975" y="585788"/>
              <a:chExt cx="4510088" cy="5986462"/>
            </a:xfrm>
            <a:grpFill/>
          </p:grpSpPr>
          <p:sp>
            <p:nvSpPr>
              <p:cNvPr id="69" name="Rectangle 5"/>
              <p:cNvSpPr>
                <a:spLocks noChangeArrowheads="1"/>
              </p:cNvSpPr>
              <p:nvPr/>
            </p:nvSpPr>
            <p:spPr bwMode="auto">
              <a:xfrm>
                <a:off x="2511425" y="4519613"/>
                <a:ext cx="4421188" cy="29368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70" name="Freeform 6"/>
              <p:cNvSpPr>
                <a:spLocks/>
              </p:cNvSpPr>
              <p:nvPr/>
            </p:nvSpPr>
            <p:spPr bwMode="auto">
              <a:xfrm>
                <a:off x="4833938" y="3798888"/>
                <a:ext cx="1219200" cy="608012"/>
              </a:xfrm>
              <a:custGeom>
                <a:avLst/>
                <a:gdLst>
                  <a:gd name="T0" fmla="*/ 54 w 108"/>
                  <a:gd name="T1" fmla="*/ 0 h 54"/>
                  <a:gd name="T2" fmla="*/ 0 w 108"/>
                  <a:gd name="T3" fmla="*/ 54 h 54"/>
                  <a:gd name="T4" fmla="*/ 108 w 108"/>
                  <a:gd name="T5" fmla="*/ 54 h 54"/>
                  <a:gd name="T6" fmla="*/ 54 w 108"/>
                  <a:gd name="T7" fmla="*/ 0 h 54"/>
                </a:gdLst>
                <a:ahLst/>
                <a:cxnLst>
                  <a:cxn ang="0">
                    <a:pos x="T0" y="T1"/>
                  </a:cxn>
                  <a:cxn ang="0">
                    <a:pos x="T2" y="T3"/>
                  </a:cxn>
                  <a:cxn ang="0">
                    <a:pos x="T4" y="T5"/>
                  </a:cxn>
                  <a:cxn ang="0">
                    <a:pos x="T6" y="T7"/>
                  </a:cxn>
                </a:cxnLst>
                <a:rect l="0" t="0" r="r" b="b"/>
                <a:pathLst>
                  <a:path w="108" h="54">
                    <a:moveTo>
                      <a:pt x="54" y="0"/>
                    </a:moveTo>
                    <a:cubicBezTo>
                      <a:pt x="24" y="0"/>
                      <a:pt x="0" y="24"/>
                      <a:pt x="0" y="54"/>
                    </a:cubicBezTo>
                    <a:cubicBezTo>
                      <a:pt x="108" y="54"/>
                      <a:pt x="108" y="54"/>
                      <a:pt x="108" y="54"/>
                    </a:cubicBezTo>
                    <a:cubicBezTo>
                      <a:pt x="108" y="24"/>
                      <a:pt x="84" y="0"/>
                      <a:pt x="5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71" name="Freeform 7"/>
              <p:cNvSpPr>
                <a:spLocks noEditPoints="1"/>
              </p:cNvSpPr>
              <p:nvPr/>
            </p:nvSpPr>
            <p:spPr bwMode="auto">
              <a:xfrm>
                <a:off x="2974975" y="3471863"/>
                <a:ext cx="1712913" cy="935037"/>
              </a:xfrm>
              <a:custGeom>
                <a:avLst/>
                <a:gdLst>
                  <a:gd name="T0" fmla="*/ 0 w 1079"/>
                  <a:gd name="T1" fmla="*/ 0 h 589"/>
                  <a:gd name="T2" fmla="*/ 0 w 1079"/>
                  <a:gd name="T3" fmla="*/ 589 h 589"/>
                  <a:gd name="T4" fmla="*/ 1079 w 1079"/>
                  <a:gd name="T5" fmla="*/ 589 h 589"/>
                  <a:gd name="T6" fmla="*/ 1079 w 1079"/>
                  <a:gd name="T7" fmla="*/ 0 h 589"/>
                  <a:gd name="T8" fmla="*/ 0 w 1079"/>
                  <a:gd name="T9" fmla="*/ 0 h 589"/>
                  <a:gd name="T10" fmla="*/ 326 w 1079"/>
                  <a:gd name="T11" fmla="*/ 348 h 589"/>
                  <a:gd name="T12" fmla="*/ 177 w 1079"/>
                  <a:gd name="T13" fmla="*/ 348 h 589"/>
                  <a:gd name="T14" fmla="*/ 177 w 1079"/>
                  <a:gd name="T15" fmla="*/ 149 h 589"/>
                  <a:gd name="T16" fmla="*/ 326 w 1079"/>
                  <a:gd name="T17" fmla="*/ 149 h 589"/>
                  <a:gd name="T18" fmla="*/ 326 w 1079"/>
                  <a:gd name="T19" fmla="*/ 348 h 589"/>
                  <a:gd name="T20" fmla="*/ 610 w 1079"/>
                  <a:gd name="T21" fmla="*/ 348 h 589"/>
                  <a:gd name="T22" fmla="*/ 461 w 1079"/>
                  <a:gd name="T23" fmla="*/ 348 h 589"/>
                  <a:gd name="T24" fmla="*/ 461 w 1079"/>
                  <a:gd name="T25" fmla="*/ 149 h 589"/>
                  <a:gd name="T26" fmla="*/ 610 w 1079"/>
                  <a:gd name="T27" fmla="*/ 149 h 589"/>
                  <a:gd name="T28" fmla="*/ 610 w 1079"/>
                  <a:gd name="T29" fmla="*/ 348 h 589"/>
                  <a:gd name="T30" fmla="*/ 902 w 1079"/>
                  <a:gd name="T31" fmla="*/ 348 h 589"/>
                  <a:gd name="T32" fmla="*/ 752 w 1079"/>
                  <a:gd name="T33" fmla="*/ 348 h 589"/>
                  <a:gd name="T34" fmla="*/ 752 w 1079"/>
                  <a:gd name="T35" fmla="*/ 149 h 589"/>
                  <a:gd name="T36" fmla="*/ 902 w 1079"/>
                  <a:gd name="T37" fmla="*/ 149 h 589"/>
                  <a:gd name="T38" fmla="*/ 902 w 1079"/>
                  <a:gd name="T39" fmla="*/ 348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9" h="589">
                    <a:moveTo>
                      <a:pt x="0" y="0"/>
                    </a:moveTo>
                    <a:lnTo>
                      <a:pt x="0" y="589"/>
                    </a:lnTo>
                    <a:lnTo>
                      <a:pt x="1079" y="589"/>
                    </a:lnTo>
                    <a:lnTo>
                      <a:pt x="1079" y="0"/>
                    </a:lnTo>
                    <a:lnTo>
                      <a:pt x="0" y="0"/>
                    </a:lnTo>
                    <a:close/>
                    <a:moveTo>
                      <a:pt x="326" y="348"/>
                    </a:moveTo>
                    <a:lnTo>
                      <a:pt x="177" y="348"/>
                    </a:lnTo>
                    <a:lnTo>
                      <a:pt x="177" y="149"/>
                    </a:lnTo>
                    <a:lnTo>
                      <a:pt x="326" y="149"/>
                    </a:lnTo>
                    <a:lnTo>
                      <a:pt x="326" y="348"/>
                    </a:lnTo>
                    <a:close/>
                    <a:moveTo>
                      <a:pt x="610" y="348"/>
                    </a:moveTo>
                    <a:lnTo>
                      <a:pt x="461" y="348"/>
                    </a:lnTo>
                    <a:lnTo>
                      <a:pt x="461" y="149"/>
                    </a:lnTo>
                    <a:lnTo>
                      <a:pt x="610" y="149"/>
                    </a:lnTo>
                    <a:lnTo>
                      <a:pt x="610" y="348"/>
                    </a:lnTo>
                    <a:close/>
                    <a:moveTo>
                      <a:pt x="902" y="348"/>
                    </a:moveTo>
                    <a:lnTo>
                      <a:pt x="752" y="348"/>
                    </a:lnTo>
                    <a:lnTo>
                      <a:pt x="752" y="149"/>
                    </a:lnTo>
                    <a:lnTo>
                      <a:pt x="902" y="149"/>
                    </a:lnTo>
                    <a:lnTo>
                      <a:pt x="902" y="3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72" name="Freeform 8"/>
              <p:cNvSpPr>
                <a:spLocks noEditPoints="1"/>
              </p:cNvSpPr>
              <p:nvPr/>
            </p:nvSpPr>
            <p:spPr bwMode="auto">
              <a:xfrm>
                <a:off x="4281488" y="1047750"/>
                <a:ext cx="868363" cy="371475"/>
              </a:xfrm>
              <a:custGeom>
                <a:avLst/>
                <a:gdLst>
                  <a:gd name="T0" fmla="*/ 0 w 547"/>
                  <a:gd name="T1" fmla="*/ 0 h 234"/>
                  <a:gd name="T2" fmla="*/ 0 w 547"/>
                  <a:gd name="T3" fmla="*/ 234 h 234"/>
                  <a:gd name="T4" fmla="*/ 547 w 547"/>
                  <a:gd name="T5" fmla="*/ 234 h 234"/>
                  <a:gd name="T6" fmla="*/ 547 w 547"/>
                  <a:gd name="T7" fmla="*/ 0 h 234"/>
                  <a:gd name="T8" fmla="*/ 0 w 547"/>
                  <a:gd name="T9" fmla="*/ 0 h 234"/>
                  <a:gd name="T10" fmla="*/ 157 w 547"/>
                  <a:gd name="T11" fmla="*/ 185 h 234"/>
                  <a:gd name="T12" fmla="*/ 57 w 547"/>
                  <a:gd name="T13" fmla="*/ 185 h 234"/>
                  <a:gd name="T14" fmla="*/ 57 w 547"/>
                  <a:gd name="T15" fmla="*/ 50 h 234"/>
                  <a:gd name="T16" fmla="*/ 157 w 547"/>
                  <a:gd name="T17" fmla="*/ 50 h 234"/>
                  <a:gd name="T18" fmla="*/ 157 w 547"/>
                  <a:gd name="T19" fmla="*/ 185 h 234"/>
                  <a:gd name="T20" fmla="*/ 320 w 547"/>
                  <a:gd name="T21" fmla="*/ 185 h 234"/>
                  <a:gd name="T22" fmla="*/ 228 w 547"/>
                  <a:gd name="T23" fmla="*/ 185 h 234"/>
                  <a:gd name="T24" fmla="*/ 228 w 547"/>
                  <a:gd name="T25" fmla="*/ 50 h 234"/>
                  <a:gd name="T26" fmla="*/ 320 w 547"/>
                  <a:gd name="T27" fmla="*/ 50 h 234"/>
                  <a:gd name="T28" fmla="*/ 320 w 547"/>
                  <a:gd name="T29" fmla="*/ 185 h 234"/>
                  <a:gd name="T30" fmla="*/ 491 w 547"/>
                  <a:gd name="T31" fmla="*/ 185 h 234"/>
                  <a:gd name="T32" fmla="*/ 398 w 547"/>
                  <a:gd name="T33" fmla="*/ 185 h 234"/>
                  <a:gd name="T34" fmla="*/ 398 w 547"/>
                  <a:gd name="T35" fmla="*/ 50 h 234"/>
                  <a:gd name="T36" fmla="*/ 491 w 547"/>
                  <a:gd name="T37" fmla="*/ 50 h 234"/>
                  <a:gd name="T38" fmla="*/ 491 w 547"/>
                  <a:gd name="T39" fmla="*/ 18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234">
                    <a:moveTo>
                      <a:pt x="0" y="0"/>
                    </a:moveTo>
                    <a:lnTo>
                      <a:pt x="0" y="234"/>
                    </a:lnTo>
                    <a:lnTo>
                      <a:pt x="547" y="234"/>
                    </a:lnTo>
                    <a:lnTo>
                      <a:pt x="547" y="0"/>
                    </a:lnTo>
                    <a:lnTo>
                      <a:pt x="0" y="0"/>
                    </a:lnTo>
                    <a:close/>
                    <a:moveTo>
                      <a:pt x="157" y="185"/>
                    </a:moveTo>
                    <a:lnTo>
                      <a:pt x="57" y="185"/>
                    </a:lnTo>
                    <a:lnTo>
                      <a:pt x="57" y="50"/>
                    </a:lnTo>
                    <a:lnTo>
                      <a:pt x="157" y="50"/>
                    </a:lnTo>
                    <a:lnTo>
                      <a:pt x="157" y="185"/>
                    </a:lnTo>
                    <a:close/>
                    <a:moveTo>
                      <a:pt x="320" y="185"/>
                    </a:moveTo>
                    <a:lnTo>
                      <a:pt x="228" y="185"/>
                    </a:lnTo>
                    <a:lnTo>
                      <a:pt x="228" y="50"/>
                    </a:lnTo>
                    <a:lnTo>
                      <a:pt x="320" y="50"/>
                    </a:lnTo>
                    <a:lnTo>
                      <a:pt x="320" y="185"/>
                    </a:lnTo>
                    <a:close/>
                    <a:moveTo>
                      <a:pt x="491" y="185"/>
                    </a:moveTo>
                    <a:lnTo>
                      <a:pt x="398" y="185"/>
                    </a:lnTo>
                    <a:lnTo>
                      <a:pt x="398" y="50"/>
                    </a:lnTo>
                    <a:lnTo>
                      <a:pt x="491" y="50"/>
                    </a:lnTo>
                    <a:lnTo>
                      <a:pt x="491" y="1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73" name="Rectangle 9"/>
              <p:cNvSpPr>
                <a:spLocks noChangeArrowheads="1"/>
              </p:cNvSpPr>
              <p:nvPr/>
            </p:nvSpPr>
            <p:spPr bwMode="auto">
              <a:xfrm>
                <a:off x="4621213" y="585788"/>
                <a:ext cx="201613" cy="38258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74" name="Freeform 10"/>
              <p:cNvSpPr>
                <a:spLocks noEditPoints="1"/>
              </p:cNvSpPr>
              <p:nvPr/>
            </p:nvSpPr>
            <p:spPr bwMode="auto">
              <a:xfrm>
                <a:off x="5545138" y="2547938"/>
                <a:ext cx="1363663" cy="1520825"/>
              </a:xfrm>
              <a:custGeom>
                <a:avLst/>
                <a:gdLst>
                  <a:gd name="T0" fmla="*/ 121 w 121"/>
                  <a:gd name="T1" fmla="*/ 12 h 135"/>
                  <a:gd name="T2" fmla="*/ 121 w 121"/>
                  <a:gd name="T3" fmla="*/ 12 h 135"/>
                  <a:gd name="T4" fmla="*/ 121 w 121"/>
                  <a:gd name="T5" fmla="*/ 12 h 135"/>
                  <a:gd name="T6" fmla="*/ 121 w 121"/>
                  <a:gd name="T7" fmla="*/ 11 h 135"/>
                  <a:gd name="T8" fmla="*/ 121 w 121"/>
                  <a:gd name="T9" fmla="*/ 11 h 135"/>
                  <a:gd name="T10" fmla="*/ 121 w 121"/>
                  <a:gd name="T11" fmla="*/ 11 h 135"/>
                  <a:gd name="T12" fmla="*/ 121 w 121"/>
                  <a:gd name="T13" fmla="*/ 11 h 135"/>
                  <a:gd name="T14" fmla="*/ 120 w 121"/>
                  <a:gd name="T15" fmla="*/ 10 h 135"/>
                  <a:gd name="T16" fmla="*/ 120 w 121"/>
                  <a:gd name="T17" fmla="*/ 10 h 135"/>
                  <a:gd name="T18" fmla="*/ 120 w 121"/>
                  <a:gd name="T19" fmla="*/ 10 h 135"/>
                  <a:gd name="T20" fmla="*/ 110 w 121"/>
                  <a:gd name="T21" fmla="*/ 2 h 135"/>
                  <a:gd name="T22" fmla="*/ 105 w 121"/>
                  <a:gd name="T23" fmla="*/ 2 h 135"/>
                  <a:gd name="T24" fmla="*/ 0 w 121"/>
                  <a:gd name="T25" fmla="*/ 106 h 135"/>
                  <a:gd name="T26" fmla="*/ 18 w 121"/>
                  <a:gd name="T27" fmla="*/ 112 h 135"/>
                  <a:gd name="T28" fmla="*/ 54 w 121"/>
                  <a:gd name="T29" fmla="*/ 103 h 135"/>
                  <a:gd name="T30" fmla="*/ 38 w 121"/>
                  <a:gd name="T31" fmla="*/ 128 h 135"/>
                  <a:gd name="T32" fmla="*/ 43 w 121"/>
                  <a:gd name="T33" fmla="*/ 135 h 135"/>
                  <a:gd name="T34" fmla="*/ 121 w 121"/>
                  <a:gd name="T35" fmla="*/ 15 h 135"/>
                  <a:gd name="T36" fmla="*/ 121 w 121"/>
                  <a:gd name="T37" fmla="*/ 15 h 135"/>
                  <a:gd name="T38" fmla="*/ 121 w 121"/>
                  <a:gd name="T39" fmla="*/ 15 h 135"/>
                  <a:gd name="T40" fmla="*/ 121 w 121"/>
                  <a:gd name="T41" fmla="*/ 14 h 135"/>
                  <a:gd name="T42" fmla="*/ 121 w 121"/>
                  <a:gd name="T43" fmla="*/ 14 h 135"/>
                  <a:gd name="T44" fmla="*/ 121 w 121"/>
                  <a:gd name="T45" fmla="*/ 13 h 135"/>
                  <a:gd name="T46" fmla="*/ 121 w 121"/>
                  <a:gd name="T47" fmla="*/ 13 h 135"/>
                  <a:gd name="T48" fmla="*/ 121 w 121"/>
                  <a:gd name="T49" fmla="*/ 12 h 135"/>
                  <a:gd name="T50" fmla="*/ 13 w 121"/>
                  <a:gd name="T51" fmla="*/ 104 h 135"/>
                  <a:gd name="T52" fmla="*/ 37 w 121"/>
                  <a:gd name="T53" fmla="*/ 80 h 135"/>
                  <a:gd name="T54" fmla="*/ 54 w 121"/>
                  <a:gd name="T55" fmla="*/ 94 h 135"/>
                  <a:gd name="T56" fmla="*/ 13 w 121"/>
                  <a:gd name="T57" fmla="*/ 104 h 135"/>
                  <a:gd name="T58" fmla="*/ 59 w 121"/>
                  <a:gd name="T59" fmla="*/ 88 h 135"/>
                  <a:gd name="T60" fmla="*/ 43 w 121"/>
                  <a:gd name="T61" fmla="*/ 75 h 135"/>
                  <a:gd name="T62" fmla="*/ 65 w 121"/>
                  <a:gd name="T63" fmla="*/ 53 h 135"/>
                  <a:gd name="T64" fmla="*/ 59 w 121"/>
                  <a:gd name="T65" fmla="*/ 88 h 135"/>
                  <a:gd name="T66" fmla="*/ 69 w 121"/>
                  <a:gd name="T67" fmla="*/ 81 h 135"/>
                  <a:gd name="T68" fmla="*/ 74 w 121"/>
                  <a:gd name="T69" fmla="*/ 45 h 135"/>
                  <a:gd name="T70" fmla="*/ 85 w 121"/>
                  <a:gd name="T71" fmla="*/ 55 h 135"/>
                  <a:gd name="T72" fmla="*/ 69 w 121"/>
                  <a:gd name="T73" fmla="*/ 81 h 135"/>
                  <a:gd name="T74" fmla="*/ 90 w 121"/>
                  <a:gd name="T75" fmla="*/ 48 h 135"/>
                  <a:gd name="T76" fmla="*/ 80 w 121"/>
                  <a:gd name="T77" fmla="*/ 40 h 135"/>
                  <a:gd name="T78" fmla="*/ 104 w 121"/>
                  <a:gd name="T79" fmla="*/ 26 h 135"/>
                  <a:gd name="T80" fmla="*/ 90 w 121"/>
                  <a:gd name="T81" fmla="*/ 48 h 135"/>
                  <a:gd name="T82" fmla="*/ 98 w 121"/>
                  <a:gd name="T83" fmla="*/ 20 h 135"/>
                  <a:gd name="T84" fmla="*/ 108 w 121"/>
                  <a:gd name="T85" fmla="*/ 10 h 135"/>
                  <a:gd name="T86" fmla="*/ 110 w 121"/>
                  <a:gd name="T87" fmla="*/ 12 h 135"/>
                  <a:gd name="T88" fmla="*/ 98 w 121"/>
                  <a:gd name="T8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35">
                    <a:moveTo>
                      <a:pt x="121" y="12"/>
                    </a:moveTo>
                    <a:cubicBezTo>
                      <a:pt x="121" y="12"/>
                      <a:pt x="121" y="12"/>
                      <a:pt x="121" y="12"/>
                    </a:cubicBezTo>
                    <a:cubicBezTo>
                      <a:pt x="121" y="12"/>
                      <a:pt x="121" y="12"/>
                      <a:pt x="121" y="12"/>
                    </a:cubicBezTo>
                    <a:cubicBezTo>
                      <a:pt x="121" y="12"/>
                      <a:pt x="121" y="12"/>
                      <a:pt x="121" y="11"/>
                    </a:cubicBezTo>
                    <a:cubicBezTo>
                      <a:pt x="121" y="11"/>
                      <a:pt x="121" y="11"/>
                      <a:pt x="121" y="11"/>
                    </a:cubicBezTo>
                    <a:cubicBezTo>
                      <a:pt x="121" y="11"/>
                      <a:pt x="121" y="11"/>
                      <a:pt x="121" y="11"/>
                    </a:cubicBezTo>
                    <a:cubicBezTo>
                      <a:pt x="121" y="11"/>
                      <a:pt x="121" y="11"/>
                      <a:pt x="121" y="11"/>
                    </a:cubicBezTo>
                    <a:cubicBezTo>
                      <a:pt x="120" y="11"/>
                      <a:pt x="120" y="10"/>
                      <a:pt x="120" y="10"/>
                    </a:cubicBezTo>
                    <a:cubicBezTo>
                      <a:pt x="120" y="10"/>
                      <a:pt x="120" y="10"/>
                      <a:pt x="120" y="10"/>
                    </a:cubicBezTo>
                    <a:cubicBezTo>
                      <a:pt x="120" y="10"/>
                      <a:pt x="120" y="10"/>
                      <a:pt x="120" y="10"/>
                    </a:cubicBezTo>
                    <a:cubicBezTo>
                      <a:pt x="110" y="2"/>
                      <a:pt x="110" y="2"/>
                      <a:pt x="110" y="2"/>
                    </a:cubicBezTo>
                    <a:cubicBezTo>
                      <a:pt x="108" y="0"/>
                      <a:pt x="106" y="0"/>
                      <a:pt x="105" y="2"/>
                    </a:cubicBezTo>
                    <a:cubicBezTo>
                      <a:pt x="0" y="106"/>
                      <a:pt x="0" y="106"/>
                      <a:pt x="0" y="106"/>
                    </a:cubicBezTo>
                    <a:cubicBezTo>
                      <a:pt x="6" y="107"/>
                      <a:pt x="12" y="109"/>
                      <a:pt x="18" y="112"/>
                    </a:cubicBezTo>
                    <a:cubicBezTo>
                      <a:pt x="54" y="103"/>
                      <a:pt x="54" y="103"/>
                      <a:pt x="54" y="103"/>
                    </a:cubicBezTo>
                    <a:cubicBezTo>
                      <a:pt x="38" y="128"/>
                      <a:pt x="38" y="128"/>
                      <a:pt x="38" y="128"/>
                    </a:cubicBezTo>
                    <a:cubicBezTo>
                      <a:pt x="40" y="130"/>
                      <a:pt x="42" y="133"/>
                      <a:pt x="43" y="135"/>
                    </a:cubicBezTo>
                    <a:cubicBezTo>
                      <a:pt x="121" y="15"/>
                      <a:pt x="121" y="15"/>
                      <a:pt x="121" y="15"/>
                    </a:cubicBezTo>
                    <a:cubicBezTo>
                      <a:pt x="121" y="15"/>
                      <a:pt x="121" y="15"/>
                      <a:pt x="121" y="15"/>
                    </a:cubicBezTo>
                    <a:cubicBezTo>
                      <a:pt x="121" y="15"/>
                      <a:pt x="121" y="15"/>
                      <a:pt x="121" y="15"/>
                    </a:cubicBezTo>
                    <a:cubicBezTo>
                      <a:pt x="121" y="14"/>
                      <a:pt x="121" y="14"/>
                      <a:pt x="121" y="14"/>
                    </a:cubicBezTo>
                    <a:cubicBezTo>
                      <a:pt x="121" y="14"/>
                      <a:pt x="121" y="14"/>
                      <a:pt x="121" y="14"/>
                    </a:cubicBezTo>
                    <a:cubicBezTo>
                      <a:pt x="121" y="14"/>
                      <a:pt x="121" y="14"/>
                      <a:pt x="121" y="13"/>
                    </a:cubicBezTo>
                    <a:cubicBezTo>
                      <a:pt x="121" y="13"/>
                      <a:pt x="121" y="13"/>
                      <a:pt x="121" y="13"/>
                    </a:cubicBezTo>
                    <a:cubicBezTo>
                      <a:pt x="121" y="13"/>
                      <a:pt x="121" y="13"/>
                      <a:pt x="121" y="12"/>
                    </a:cubicBezTo>
                    <a:close/>
                    <a:moveTo>
                      <a:pt x="13" y="104"/>
                    </a:moveTo>
                    <a:cubicBezTo>
                      <a:pt x="37" y="80"/>
                      <a:pt x="37" y="80"/>
                      <a:pt x="37" y="80"/>
                    </a:cubicBezTo>
                    <a:cubicBezTo>
                      <a:pt x="54" y="94"/>
                      <a:pt x="54" y="94"/>
                      <a:pt x="54" y="94"/>
                    </a:cubicBezTo>
                    <a:lnTo>
                      <a:pt x="13" y="104"/>
                    </a:lnTo>
                    <a:close/>
                    <a:moveTo>
                      <a:pt x="59" y="88"/>
                    </a:moveTo>
                    <a:cubicBezTo>
                      <a:pt x="43" y="75"/>
                      <a:pt x="43" y="75"/>
                      <a:pt x="43" y="75"/>
                    </a:cubicBezTo>
                    <a:cubicBezTo>
                      <a:pt x="65" y="53"/>
                      <a:pt x="65" y="53"/>
                      <a:pt x="65" y="53"/>
                    </a:cubicBezTo>
                    <a:lnTo>
                      <a:pt x="59" y="88"/>
                    </a:lnTo>
                    <a:close/>
                    <a:moveTo>
                      <a:pt x="69" y="81"/>
                    </a:moveTo>
                    <a:cubicBezTo>
                      <a:pt x="74" y="45"/>
                      <a:pt x="74" y="45"/>
                      <a:pt x="74" y="45"/>
                    </a:cubicBezTo>
                    <a:cubicBezTo>
                      <a:pt x="85" y="55"/>
                      <a:pt x="85" y="55"/>
                      <a:pt x="85" y="55"/>
                    </a:cubicBezTo>
                    <a:lnTo>
                      <a:pt x="69" y="81"/>
                    </a:lnTo>
                    <a:close/>
                    <a:moveTo>
                      <a:pt x="90" y="48"/>
                    </a:moveTo>
                    <a:cubicBezTo>
                      <a:pt x="80" y="40"/>
                      <a:pt x="80" y="40"/>
                      <a:pt x="80" y="40"/>
                    </a:cubicBezTo>
                    <a:cubicBezTo>
                      <a:pt x="104" y="26"/>
                      <a:pt x="104" y="26"/>
                      <a:pt x="104" y="26"/>
                    </a:cubicBezTo>
                    <a:lnTo>
                      <a:pt x="90" y="48"/>
                    </a:lnTo>
                    <a:close/>
                    <a:moveTo>
                      <a:pt x="98" y="20"/>
                    </a:moveTo>
                    <a:cubicBezTo>
                      <a:pt x="108" y="10"/>
                      <a:pt x="108" y="10"/>
                      <a:pt x="108" y="10"/>
                    </a:cubicBezTo>
                    <a:cubicBezTo>
                      <a:pt x="110" y="12"/>
                      <a:pt x="110" y="12"/>
                      <a:pt x="110" y="12"/>
                    </a:cubicBezTo>
                    <a:lnTo>
                      <a:pt x="98"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75" name="Freeform 11"/>
              <p:cNvSpPr>
                <a:spLocks noEditPoints="1"/>
              </p:cNvSpPr>
              <p:nvPr/>
            </p:nvSpPr>
            <p:spPr bwMode="auto">
              <a:xfrm>
                <a:off x="4181475" y="1487488"/>
                <a:ext cx="1138238" cy="2435225"/>
              </a:xfrm>
              <a:custGeom>
                <a:avLst/>
                <a:gdLst>
                  <a:gd name="T0" fmla="*/ 54 w 101"/>
                  <a:gd name="T1" fmla="*/ 176 h 216"/>
                  <a:gd name="T2" fmla="*/ 54 w 101"/>
                  <a:gd name="T3" fmla="*/ 185 h 216"/>
                  <a:gd name="T4" fmla="*/ 77 w 101"/>
                  <a:gd name="T5" fmla="*/ 185 h 216"/>
                  <a:gd name="T6" fmla="*/ 54 w 101"/>
                  <a:gd name="T7" fmla="*/ 201 h 216"/>
                  <a:gd name="T8" fmla="*/ 54 w 101"/>
                  <a:gd name="T9" fmla="*/ 216 h 216"/>
                  <a:gd name="T10" fmla="*/ 85 w 101"/>
                  <a:gd name="T11" fmla="*/ 194 h 216"/>
                  <a:gd name="T12" fmla="*/ 87 w 101"/>
                  <a:gd name="T13" fmla="*/ 205 h 216"/>
                  <a:gd name="T14" fmla="*/ 101 w 101"/>
                  <a:gd name="T15" fmla="*/ 200 h 216"/>
                  <a:gd name="T16" fmla="*/ 70 w 101"/>
                  <a:gd name="T17" fmla="*/ 0 h 216"/>
                  <a:gd name="T18" fmla="*/ 26 w 101"/>
                  <a:gd name="T19" fmla="*/ 0 h 216"/>
                  <a:gd name="T20" fmla="*/ 0 w 101"/>
                  <a:gd name="T21" fmla="*/ 167 h 216"/>
                  <a:gd name="T22" fmla="*/ 14 w 101"/>
                  <a:gd name="T23" fmla="*/ 167 h 216"/>
                  <a:gd name="T24" fmla="*/ 22 w 101"/>
                  <a:gd name="T25" fmla="*/ 122 h 216"/>
                  <a:gd name="T26" fmla="*/ 74 w 101"/>
                  <a:gd name="T27" fmla="*/ 176 h 216"/>
                  <a:gd name="T28" fmla="*/ 54 w 101"/>
                  <a:gd name="T29" fmla="*/ 176 h 216"/>
                  <a:gd name="T30" fmla="*/ 71 w 101"/>
                  <a:gd name="T31" fmla="*/ 101 h 216"/>
                  <a:gd name="T32" fmla="*/ 34 w 101"/>
                  <a:gd name="T33" fmla="*/ 101 h 216"/>
                  <a:gd name="T34" fmla="*/ 66 w 101"/>
                  <a:gd name="T35" fmla="*/ 67 h 216"/>
                  <a:gd name="T36" fmla="*/ 71 w 101"/>
                  <a:gd name="T37" fmla="*/ 101 h 216"/>
                  <a:gd name="T38" fmla="*/ 39 w 101"/>
                  <a:gd name="T39" fmla="*/ 9 h 216"/>
                  <a:gd name="T40" fmla="*/ 57 w 101"/>
                  <a:gd name="T41" fmla="*/ 9 h 216"/>
                  <a:gd name="T42" fmla="*/ 62 w 101"/>
                  <a:gd name="T43" fmla="*/ 46 h 216"/>
                  <a:gd name="T44" fmla="*/ 33 w 101"/>
                  <a:gd name="T45" fmla="*/ 46 h 216"/>
                  <a:gd name="T46" fmla="*/ 39 w 101"/>
                  <a:gd name="T47" fmla="*/ 9 h 216"/>
                  <a:gd name="T48" fmla="*/ 31 w 101"/>
                  <a:gd name="T49" fmla="*/ 58 h 216"/>
                  <a:gd name="T50" fmla="*/ 57 w 101"/>
                  <a:gd name="T51" fmla="*/ 58 h 216"/>
                  <a:gd name="T52" fmla="*/ 26 w 101"/>
                  <a:gd name="T53" fmla="*/ 92 h 216"/>
                  <a:gd name="T54" fmla="*/ 31 w 101"/>
                  <a:gd name="T55" fmla="*/ 58 h 216"/>
                  <a:gd name="T56" fmla="*/ 31 w 101"/>
                  <a:gd name="T57" fmla="*/ 114 h 216"/>
                  <a:gd name="T58" fmla="*/ 73 w 101"/>
                  <a:gd name="T59" fmla="*/ 114 h 216"/>
                  <a:gd name="T60" fmla="*/ 81 w 101"/>
                  <a:gd name="T61" fmla="*/ 165 h 216"/>
                  <a:gd name="T62" fmla="*/ 31 w 101"/>
                  <a:gd name="T63" fmla="*/ 11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216">
                    <a:moveTo>
                      <a:pt x="54" y="176"/>
                    </a:moveTo>
                    <a:cubicBezTo>
                      <a:pt x="54" y="185"/>
                      <a:pt x="54" y="185"/>
                      <a:pt x="54" y="185"/>
                    </a:cubicBezTo>
                    <a:cubicBezTo>
                      <a:pt x="77" y="185"/>
                      <a:pt x="77" y="185"/>
                      <a:pt x="77" y="185"/>
                    </a:cubicBezTo>
                    <a:cubicBezTo>
                      <a:pt x="54" y="201"/>
                      <a:pt x="54" y="201"/>
                      <a:pt x="54" y="201"/>
                    </a:cubicBezTo>
                    <a:cubicBezTo>
                      <a:pt x="54" y="216"/>
                      <a:pt x="54" y="216"/>
                      <a:pt x="54" y="216"/>
                    </a:cubicBezTo>
                    <a:cubicBezTo>
                      <a:pt x="85" y="194"/>
                      <a:pt x="85" y="194"/>
                      <a:pt x="85" y="194"/>
                    </a:cubicBezTo>
                    <a:cubicBezTo>
                      <a:pt x="87" y="205"/>
                      <a:pt x="87" y="205"/>
                      <a:pt x="87" y="205"/>
                    </a:cubicBezTo>
                    <a:cubicBezTo>
                      <a:pt x="91" y="203"/>
                      <a:pt x="96" y="201"/>
                      <a:pt x="101" y="200"/>
                    </a:cubicBezTo>
                    <a:cubicBezTo>
                      <a:pt x="70" y="0"/>
                      <a:pt x="70" y="0"/>
                      <a:pt x="70" y="0"/>
                    </a:cubicBezTo>
                    <a:cubicBezTo>
                      <a:pt x="26" y="0"/>
                      <a:pt x="26" y="0"/>
                      <a:pt x="26" y="0"/>
                    </a:cubicBezTo>
                    <a:cubicBezTo>
                      <a:pt x="0" y="167"/>
                      <a:pt x="0" y="167"/>
                      <a:pt x="0" y="167"/>
                    </a:cubicBezTo>
                    <a:cubicBezTo>
                      <a:pt x="14" y="167"/>
                      <a:pt x="14" y="167"/>
                      <a:pt x="14" y="167"/>
                    </a:cubicBezTo>
                    <a:cubicBezTo>
                      <a:pt x="22" y="122"/>
                      <a:pt x="22" y="122"/>
                      <a:pt x="22" y="122"/>
                    </a:cubicBezTo>
                    <a:cubicBezTo>
                      <a:pt x="74" y="176"/>
                      <a:pt x="74" y="176"/>
                      <a:pt x="74" y="176"/>
                    </a:cubicBezTo>
                    <a:lnTo>
                      <a:pt x="54" y="176"/>
                    </a:lnTo>
                    <a:close/>
                    <a:moveTo>
                      <a:pt x="71" y="101"/>
                    </a:moveTo>
                    <a:cubicBezTo>
                      <a:pt x="34" y="101"/>
                      <a:pt x="34" y="101"/>
                      <a:pt x="34" y="101"/>
                    </a:cubicBezTo>
                    <a:cubicBezTo>
                      <a:pt x="66" y="67"/>
                      <a:pt x="66" y="67"/>
                      <a:pt x="66" y="67"/>
                    </a:cubicBezTo>
                    <a:lnTo>
                      <a:pt x="71" y="101"/>
                    </a:lnTo>
                    <a:close/>
                    <a:moveTo>
                      <a:pt x="39" y="9"/>
                    </a:moveTo>
                    <a:cubicBezTo>
                      <a:pt x="57" y="9"/>
                      <a:pt x="57" y="9"/>
                      <a:pt x="57" y="9"/>
                    </a:cubicBezTo>
                    <a:cubicBezTo>
                      <a:pt x="62" y="46"/>
                      <a:pt x="62" y="46"/>
                      <a:pt x="62" y="46"/>
                    </a:cubicBezTo>
                    <a:cubicBezTo>
                      <a:pt x="33" y="46"/>
                      <a:pt x="33" y="46"/>
                      <a:pt x="33" y="46"/>
                    </a:cubicBezTo>
                    <a:lnTo>
                      <a:pt x="39" y="9"/>
                    </a:lnTo>
                    <a:close/>
                    <a:moveTo>
                      <a:pt x="31" y="58"/>
                    </a:moveTo>
                    <a:cubicBezTo>
                      <a:pt x="57" y="58"/>
                      <a:pt x="57" y="58"/>
                      <a:pt x="57" y="58"/>
                    </a:cubicBezTo>
                    <a:cubicBezTo>
                      <a:pt x="26" y="92"/>
                      <a:pt x="26" y="92"/>
                      <a:pt x="26" y="92"/>
                    </a:cubicBezTo>
                    <a:lnTo>
                      <a:pt x="31" y="58"/>
                    </a:lnTo>
                    <a:close/>
                    <a:moveTo>
                      <a:pt x="31" y="114"/>
                    </a:moveTo>
                    <a:cubicBezTo>
                      <a:pt x="73" y="114"/>
                      <a:pt x="73" y="114"/>
                      <a:pt x="73" y="114"/>
                    </a:cubicBezTo>
                    <a:cubicBezTo>
                      <a:pt x="81" y="165"/>
                      <a:pt x="81" y="165"/>
                      <a:pt x="81" y="165"/>
                    </a:cubicBezTo>
                    <a:lnTo>
                      <a:pt x="31" y="1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76" name="Freeform 12"/>
              <p:cNvSpPr>
                <a:spLocks/>
              </p:cNvSpPr>
              <p:nvPr/>
            </p:nvSpPr>
            <p:spPr bwMode="auto">
              <a:xfrm>
                <a:off x="2951163" y="4914900"/>
                <a:ext cx="777875" cy="1544637"/>
              </a:xfrm>
              <a:custGeom>
                <a:avLst/>
                <a:gdLst>
                  <a:gd name="T0" fmla="*/ 10 w 69"/>
                  <a:gd name="T1" fmla="*/ 128 h 137"/>
                  <a:gd name="T2" fmla="*/ 17 w 69"/>
                  <a:gd name="T3" fmla="*/ 122 h 137"/>
                  <a:gd name="T4" fmla="*/ 23 w 69"/>
                  <a:gd name="T5" fmla="*/ 128 h 137"/>
                  <a:gd name="T6" fmla="*/ 45 w 69"/>
                  <a:gd name="T7" fmla="*/ 137 h 137"/>
                  <a:gd name="T8" fmla="*/ 67 w 69"/>
                  <a:gd name="T9" fmla="*/ 128 h 137"/>
                  <a:gd name="T10" fmla="*/ 69 w 69"/>
                  <a:gd name="T11" fmla="*/ 123 h 137"/>
                  <a:gd name="T12" fmla="*/ 69 w 69"/>
                  <a:gd name="T13" fmla="*/ 0 h 137"/>
                  <a:gd name="T14" fmla="*/ 0 w 69"/>
                  <a:gd name="T15" fmla="*/ 0 h 137"/>
                  <a:gd name="T16" fmla="*/ 0 w 69"/>
                  <a:gd name="T17" fmla="*/ 136 h 137"/>
                  <a:gd name="T18" fmla="*/ 10 w 69"/>
                  <a:gd name="T19" fmla="*/ 1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37">
                    <a:moveTo>
                      <a:pt x="10" y="128"/>
                    </a:moveTo>
                    <a:cubicBezTo>
                      <a:pt x="10" y="124"/>
                      <a:pt x="13" y="122"/>
                      <a:pt x="17" y="122"/>
                    </a:cubicBezTo>
                    <a:cubicBezTo>
                      <a:pt x="20" y="122"/>
                      <a:pt x="23" y="124"/>
                      <a:pt x="23" y="128"/>
                    </a:cubicBezTo>
                    <a:cubicBezTo>
                      <a:pt x="23" y="131"/>
                      <a:pt x="31" y="137"/>
                      <a:pt x="45" y="137"/>
                    </a:cubicBezTo>
                    <a:cubicBezTo>
                      <a:pt x="59" y="137"/>
                      <a:pt x="67" y="131"/>
                      <a:pt x="67" y="128"/>
                    </a:cubicBezTo>
                    <a:cubicBezTo>
                      <a:pt x="67" y="126"/>
                      <a:pt x="67" y="124"/>
                      <a:pt x="69" y="123"/>
                    </a:cubicBezTo>
                    <a:cubicBezTo>
                      <a:pt x="69" y="0"/>
                      <a:pt x="69" y="0"/>
                      <a:pt x="69" y="0"/>
                    </a:cubicBezTo>
                    <a:cubicBezTo>
                      <a:pt x="0" y="0"/>
                      <a:pt x="0" y="0"/>
                      <a:pt x="0" y="0"/>
                    </a:cubicBezTo>
                    <a:cubicBezTo>
                      <a:pt x="0" y="136"/>
                      <a:pt x="0" y="136"/>
                      <a:pt x="0" y="136"/>
                    </a:cubicBezTo>
                    <a:cubicBezTo>
                      <a:pt x="7" y="134"/>
                      <a:pt x="10" y="130"/>
                      <a:pt x="10"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77" name="Freeform 13"/>
              <p:cNvSpPr>
                <a:spLocks/>
              </p:cNvSpPr>
              <p:nvPr/>
            </p:nvSpPr>
            <p:spPr bwMode="auto">
              <a:xfrm>
                <a:off x="5646738" y="4914900"/>
                <a:ext cx="777875" cy="1544637"/>
              </a:xfrm>
              <a:custGeom>
                <a:avLst/>
                <a:gdLst>
                  <a:gd name="T0" fmla="*/ 2 w 69"/>
                  <a:gd name="T1" fmla="*/ 122 h 137"/>
                  <a:gd name="T2" fmla="*/ 8 w 69"/>
                  <a:gd name="T3" fmla="*/ 128 h 137"/>
                  <a:gd name="T4" fmla="*/ 30 w 69"/>
                  <a:gd name="T5" fmla="*/ 137 h 137"/>
                  <a:gd name="T6" fmla="*/ 52 w 69"/>
                  <a:gd name="T7" fmla="*/ 128 h 137"/>
                  <a:gd name="T8" fmla="*/ 58 w 69"/>
                  <a:gd name="T9" fmla="*/ 122 h 137"/>
                  <a:gd name="T10" fmla="*/ 64 w 69"/>
                  <a:gd name="T11" fmla="*/ 128 h 137"/>
                  <a:gd name="T12" fmla="*/ 69 w 69"/>
                  <a:gd name="T13" fmla="*/ 133 h 137"/>
                  <a:gd name="T14" fmla="*/ 69 w 69"/>
                  <a:gd name="T15" fmla="*/ 0 h 137"/>
                  <a:gd name="T16" fmla="*/ 0 w 69"/>
                  <a:gd name="T17" fmla="*/ 0 h 137"/>
                  <a:gd name="T18" fmla="*/ 0 w 69"/>
                  <a:gd name="T19" fmla="*/ 122 h 137"/>
                  <a:gd name="T20" fmla="*/ 2 w 69"/>
                  <a:gd name="T21" fmla="*/ 1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37">
                    <a:moveTo>
                      <a:pt x="2" y="122"/>
                    </a:moveTo>
                    <a:cubicBezTo>
                      <a:pt x="6" y="122"/>
                      <a:pt x="8" y="124"/>
                      <a:pt x="8" y="128"/>
                    </a:cubicBezTo>
                    <a:cubicBezTo>
                      <a:pt x="8" y="131"/>
                      <a:pt x="16" y="137"/>
                      <a:pt x="30" y="137"/>
                    </a:cubicBezTo>
                    <a:cubicBezTo>
                      <a:pt x="44" y="137"/>
                      <a:pt x="52" y="131"/>
                      <a:pt x="52" y="128"/>
                    </a:cubicBezTo>
                    <a:cubicBezTo>
                      <a:pt x="52" y="124"/>
                      <a:pt x="54" y="122"/>
                      <a:pt x="58" y="122"/>
                    </a:cubicBezTo>
                    <a:cubicBezTo>
                      <a:pt x="62" y="122"/>
                      <a:pt x="64" y="124"/>
                      <a:pt x="64" y="128"/>
                    </a:cubicBezTo>
                    <a:cubicBezTo>
                      <a:pt x="64" y="129"/>
                      <a:pt x="66" y="131"/>
                      <a:pt x="69" y="133"/>
                    </a:cubicBezTo>
                    <a:cubicBezTo>
                      <a:pt x="69" y="0"/>
                      <a:pt x="69" y="0"/>
                      <a:pt x="69" y="0"/>
                    </a:cubicBezTo>
                    <a:cubicBezTo>
                      <a:pt x="0" y="0"/>
                      <a:pt x="0" y="0"/>
                      <a:pt x="0" y="0"/>
                    </a:cubicBezTo>
                    <a:cubicBezTo>
                      <a:pt x="0" y="122"/>
                      <a:pt x="0" y="122"/>
                      <a:pt x="0" y="122"/>
                    </a:cubicBezTo>
                    <a:cubicBezTo>
                      <a:pt x="1" y="122"/>
                      <a:pt x="1" y="122"/>
                      <a:pt x="2" y="1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78" name="Freeform 14"/>
              <p:cNvSpPr>
                <a:spLocks/>
              </p:cNvSpPr>
              <p:nvPr/>
            </p:nvSpPr>
            <p:spPr bwMode="auto">
              <a:xfrm>
                <a:off x="2466975" y="6313488"/>
                <a:ext cx="4510088" cy="258762"/>
              </a:xfrm>
              <a:custGeom>
                <a:avLst/>
                <a:gdLst>
                  <a:gd name="T0" fmla="*/ 368 w 400"/>
                  <a:gd name="T1" fmla="*/ 23 h 23"/>
                  <a:gd name="T2" fmla="*/ 340 w 400"/>
                  <a:gd name="T3" fmla="*/ 13 h 23"/>
                  <a:gd name="T4" fmla="*/ 312 w 400"/>
                  <a:gd name="T5" fmla="*/ 23 h 23"/>
                  <a:gd name="T6" fmla="*/ 284 w 400"/>
                  <a:gd name="T7" fmla="*/ 13 h 23"/>
                  <a:gd name="T8" fmla="*/ 256 w 400"/>
                  <a:gd name="T9" fmla="*/ 23 h 23"/>
                  <a:gd name="T10" fmla="*/ 228 w 400"/>
                  <a:gd name="T11" fmla="*/ 13 h 23"/>
                  <a:gd name="T12" fmla="*/ 200 w 400"/>
                  <a:gd name="T13" fmla="*/ 23 h 23"/>
                  <a:gd name="T14" fmla="*/ 172 w 400"/>
                  <a:gd name="T15" fmla="*/ 13 h 23"/>
                  <a:gd name="T16" fmla="*/ 144 w 400"/>
                  <a:gd name="T17" fmla="*/ 23 h 23"/>
                  <a:gd name="T18" fmla="*/ 116 w 400"/>
                  <a:gd name="T19" fmla="*/ 13 h 23"/>
                  <a:gd name="T20" fmla="*/ 88 w 400"/>
                  <a:gd name="T21" fmla="*/ 23 h 23"/>
                  <a:gd name="T22" fmla="*/ 60 w 400"/>
                  <a:gd name="T23" fmla="*/ 13 h 23"/>
                  <a:gd name="T24" fmla="*/ 32 w 400"/>
                  <a:gd name="T25" fmla="*/ 23 h 23"/>
                  <a:gd name="T26" fmla="*/ 0 w 400"/>
                  <a:gd name="T27" fmla="*/ 4 h 23"/>
                  <a:gd name="T28" fmla="*/ 4 w 400"/>
                  <a:gd name="T29" fmla="*/ 0 h 23"/>
                  <a:gd name="T30" fmla="*/ 7 w 400"/>
                  <a:gd name="T31" fmla="*/ 4 h 23"/>
                  <a:gd name="T32" fmla="*/ 32 w 400"/>
                  <a:gd name="T33" fmla="*/ 16 h 23"/>
                  <a:gd name="T34" fmla="*/ 56 w 400"/>
                  <a:gd name="T35" fmla="*/ 4 h 23"/>
                  <a:gd name="T36" fmla="*/ 60 w 400"/>
                  <a:gd name="T37" fmla="*/ 0 h 23"/>
                  <a:gd name="T38" fmla="*/ 63 w 400"/>
                  <a:gd name="T39" fmla="*/ 4 h 23"/>
                  <a:gd name="T40" fmla="*/ 88 w 400"/>
                  <a:gd name="T41" fmla="*/ 16 h 23"/>
                  <a:gd name="T42" fmla="*/ 112 w 400"/>
                  <a:gd name="T43" fmla="*/ 4 h 23"/>
                  <a:gd name="T44" fmla="*/ 116 w 400"/>
                  <a:gd name="T45" fmla="*/ 0 h 23"/>
                  <a:gd name="T46" fmla="*/ 119 w 400"/>
                  <a:gd name="T47" fmla="*/ 4 h 23"/>
                  <a:gd name="T48" fmla="*/ 144 w 400"/>
                  <a:gd name="T49" fmla="*/ 16 h 23"/>
                  <a:gd name="T50" fmla="*/ 168 w 400"/>
                  <a:gd name="T51" fmla="*/ 4 h 23"/>
                  <a:gd name="T52" fmla="*/ 172 w 400"/>
                  <a:gd name="T53" fmla="*/ 0 h 23"/>
                  <a:gd name="T54" fmla="*/ 175 w 400"/>
                  <a:gd name="T55" fmla="*/ 4 h 23"/>
                  <a:gd name="T56" fmla="*/ 200 w 400"/>
                  <a:gd name="T57" fmla="*/ 16 h 23"/>
                  <a:gd name="T58" fmla="*/ 224 w 400"/>
                  <a:gd name="T59" fmla="*/ 4 h 23"/>
                  <a:gd name="T60" fmla="*/ 228 w 400"/>
                  <a:gd name="T61" fmla="*/ 0 h 23"/>
                  <a:gd name="T62" fmla="*/ 231 w 400"/>
                  <a:gd name="T63" fmla="*/ 4 h 23"/>
                  <a:gd name="T64" fmla="*/ 256 w 400"/>
                  <a:gd name="T65" fmla="*/ 16 h 23"/>
                  <a:gd name="T66" fmla="*/ 280 w 400"/>
                  <a:gd name="T67" fmla="*/ 4 h 23"/>
                  <a:gd name="T68" fmla="*/ 284 w 400"/>
                  <a:gd name="T69" fmla="*/ 0 h 23"/>
                  <a:gd name="T70" fmla="*/ 288 w 400"/>
                  <a:gd name="T71" fmla="*/ 4 h 23"/>
                  <a:gd name="T72" fmla="*/ 312 w 400"/>
                  <a:gd name="T73" fmla="*/ 16 h 23"/>
                  <a:gd name="T74" fmla="*/ 336 w 400"/>
                  <a:gd name="T75" fmla="*/ 4 h 23"/>
                  <a:gd name="T76" fmla="*/ 340 w 400"/>
                  <a:gd name="T77" fmla="*/ 0 h 23"/>
                  <a:gd name="T78" fmla="*/ 344 w 400"/>
                  <a:gd name="T79" fmla="*/ 4 h 23"/>
                  <a:gd name="T80" fmla="*/ 368 w 400"/>
                  <a:gd name="T81" fmla="*/ 16 h 23"/>
                  <a:gd name="T82" fmla="*/ 393 w 400"/>
                  <a:gd name="T83" fmla="*/ 4 h 23"/>
                  <a:gd name="T84" fmla="*/ 396 w 400"/>
                  <a:gd name="T85" fmla="*/ 0 h 23"/>
                  <a:gd name="T86" fmla="*/ 400 w 400"/>
                  <a:gd name="T87" fmla="*/ 4 h 23"/>
                  <a:gd name="T88" fmla="*/ 368 w 400"/>
                  <a:gd name="T8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0" h="23">
                    <a:moveTo>
                      <a:pt x="368" y="23"/>
                    </a:moveTo>
                    <a:cubicBezTo>
                      <a:pt x="356" y="23"/>
                      <a:pt x="345" y="19"/>
                      <a:pt x="340" y="13"/>
                    </a:cubicBezTo>
                    <a:cubicBezTo>
                      <a:pt x="335" y="19"/>
                      <a:pt x="324" y="23"/>
                      <a:pt x="312" y="23"/>
                    </a:cubicBezTo>
                    <a:cubicBezTo>
                      <a:pt x="300" y="23"/>
                      <a:pt x="289" y="19"/>
                      <a:pt x="284" y="13"/>
                    </a:cubicBezTo>
                    <a:cubicBezTo>
                      <a:pt x="279" y="19"/>
                      <a:pt x="268" y="23"/>
                      <a:pt x="256" y="23"/>
                    </a:cubicBezTo>
                    <a:cubicBezTo>
                      <a:pt x="244" y="23"/>
                      <a:pt x="233" y="19"/>
                      <a:pt x="228" y="13"/>
                    </a:cubicBezTo>
                    <a:cubicBezTo>
                      <a:pt x="223" y="19"/>
                      <a:pt x="212" y="23"/>
                      <a:pt x="200" y="23"/>
                    </a:cubicBezTo>
                    <a:cubicBezTo>
                      <a:pt x="188" y="23"/>
                      <a:pt x="177" y="19"/>
                      <a:pt x="172" y="13"/>
                    </a:cubicBezTo>
                    <a:cubicBezTo>
                      <a:pt x="167" y="19"/>
                      <a:pt x="156" y="23"/>
                      <a:pt x="144" y="23"/>
                    </a:cubicBezTo>
                    <a:cubicBezTo>
                      <a:pt x="132" y="23"/>
                      <a:pt x="121" y="19"/>
                      <a:pt x="116" y="13"/>
                    </a:cubicBezTo>
                    <a:cubicBezTo>
                      <a:pt x="111" y="19"/>
                      <a:pt x="100" y="23"/>
                      <a:pt x="88" y="23"/>
                    </a:cubicBezTo>
                    <a:cubicBezTo>
                      <a:pt x="76" y="23"/>
                      <a:pt x="65" y="19"/>
                      <a:pt x="60" y="13"/>
                    </a:cubicBezTo>
                    <a:cubicBezTo>
                      <a:pt x="55" y="19"/>
                      <a:pt x="44" y="23"/>
                      <a:pt x="32" y="23"/>
                    </a:cubicBezTo>
                    <a:cubicBezTo>
                      <a:pt x="14" y="23"/>
                      <a:pt x="0" y="15"/>
                      <a:pt x="0" y="4"/>
                    </a:cubicBezTo>
                    <a:cubicBezTo>
                      <a:pt x="0" y="2"/>
                      <a:pt x="2" y="0"/>
                      <a:pt x="4" y="0"/>
                    </a:cubicBezTo>
                    <a:cubicBezTo>
                      <a:pt x="6" y="0"/>
                      <a:pt x="7" y="2"/>
                      <a:pt x="7" y="4"/>
                    </a:cubicBezTo>
                    <a:cubicBezTo>
                      <a:pt x="7" y="10"/>
                      <a:pt x="17" y="16"/>
                      <a:pt x="32" y="16"/>
                    </a:cubicBezTo>
                    <a:cubicBezTo>
                      <a:pt x="46" y="16"/>
                      <a:pt x="56" y="10"/>
                      <a:pt x="56" y="4"/>
                    </a:cubicBezTo>
                    <a:cubicBezTo>
                      <a:pt x="56" y="2"/>
                      <a:pt x="58" y="0"/>
                      <a:pt x="60" y="0"/>
                    </a:cubicBezTo>
                    <a:cubicBezTo>
                      <a:pt x="62" y="0"/>
                      <a:pt x="63" y="2"/>
                      <a:pt x="63" y="4"/>
                    </a:cubicBezTo>
                    <a:cubicBezTo>
                      <a:pt x="63" y="10"/>
                      <a:pt x="73" y="16"/>
                      <a:pt x="88" y="16"/>
                    </a:cubicBezTo>
                    <a:cubicBezTo>
                      <a:pt x="102" y="16"/>
                      <a:pt x="112" y="10"/>
                      <a:pt x="112" y="4"/>
                    </a:cubicBezTo>
                    <a:cubicBezTo>
                      <a:pt x="112" y="2"/>
                      <a:pt x="114" y="0"/>
                      <a:pt x="116" y="0"/>
                    </a:cubicBezTo>
                    <a:cubicBezTo>
                      <a:pt x="118" y="0"/>
                      <a:pt x="119" y="2"/>
                      <a:pt x="119" y="4"/>
                    </a:cubicBezTo>
                    <a:cubicBezTo>
                      <a:pt x="119" y="10"/>
                      <a:pt x="129" y="16"/>
                      <a:pt x="144" y="16"/>
                    </a:cubicBezTo>
                    <a:cubicBezTo>
                      <a:pt x="158" y="16"/>
                      <a:pt x="168" y="10"/>
                      <a:pt x="168" y="4"/>
                    </a:cubicBezTo>
                    <a:cubicBezTo>
                      <a:pt x="168" y="2"/>
                      <a:pt x="170" y="0"/>
                      <a:pt x="172" y="0"/>
                    </a:cubicBezTo>
                    <a:cubicBezTo>
                      <a:pt x="174" y="0"/>
                      <a:pt x="175" y="2"/>
                      <a:pt x="175" y="4"/>
                    </a:cubicBezTo>
                    <a:cubicBezTo>
                      <a:pt x="175" y="10"/>
                      <a:pt x="186" y="16"/>
                      <a:pt x="200" y="16"/>
                    </a:cubicBezTo>
                    <a:cubicBezTo>
                      <a:pt x="214" y="16"/>
                      <a:pt x="224" y="10"/>
                      <a:pt x="224" y="4"/>
                    </a:cubicBezTo>
                    <a:cubicBezTo>
                      <a:pt x="224" y="2"/>
                      <a:pt x="226" y="0"/>
                      <a:pt x="228" y="0"/>
                    </a:cubicBezTo>
                    <a:cubicBezTo>
                      <a:pt x="230" y="0"/>
                      <a:pt x="231" y="2"/>
                      <a:pt x="231" y="4"/>
                    </a:cubicBezTo>
                    <a:cubicBezTo>
                      <a:pt x="231" y="10"/>
                      <a:pt x="242" y="16"/>
                      <a:pt x="256" y="16"/>
                    </a:cubicBezTo>
                    <a:cubicBezTo>
                      <a:pt x="270" y="16"/>
                      <a:pt x="280" y="10"/>
                      <a:pt x="280" y="4"/>
                    </a:cubicBezTo>
                    <a:cubicBezTo>
                      <a:pt x="280" y="2"/>
                      <a:pt x="282" y="0"/>
                      <a:pt x="284" y="0"/>
                    </a:cubicBezTo>
                    <a:cubicBezTo>
                      <a:pt x="286" y="0"/>
                      <a:pt x="288" y="2"/>
                      <a:pt x="288" y="4"/>
                    </a:cubicBezTo>
                    <a:cubicBezTo>
                      <a:pt x="288" y="10"/>
                      <a:pt x="298" y="16"/>
                      <a:pt x="312" y="16"/>
                    </a:cubicBezTo>
                    <a:cubicBezTo>
                      <a:pt x="326" y="16"/>
                      <a:pt x="336" y="10"/>
                      <a:pt x="336" y="4"/>
                    </a:cubicBezTo>
                    <a:cubicBezTo>
                      <a:pt x="336" y="2"/>
                      <a:pt x="338" y="0"/>
                      <a:pt x="340" y="0"/>
                    </a:cubicBezTo>
                    <a:cubicBezTo>
                      <a:pt x="342" y="0"/>
                      <a:pt x="344" y="2"/>
                      <a:pt x="344" y="4"/>
                    </a:cubicBezTo>
                    <a:cubicBezTo>
                      <a:pt x="344" y="10"/>
                      <a:pt x="354" y="16"/>
                      <a:pt x="368" y="16"/>
                    </a:cubicBezTo>
                    <a:cubicBezTo>
                      <a:pt x="382" y="16"/>
                      <a:pt x="393" y="10"/>
                      <a:pt x="393" y="4"/>
                    </a:cubicBezTo>
                    <a:cubicBezTo>
                      <a:pt x="393" y="2"/>
                      <a:pt x="394" y="0"/>
                      <a:pt x="396" y="0"/>
                    </a:cubicBezTo>
                    <a:cubicBezTo>
                      <a:pt x="398" y="0"/>
                      <a:pt x="400" y="2"/>
                      <a:pt x="400" y="4"/>
                    </a:cubicBezTo>
                    <a:cubicBezTo>
                      <a:pt x="400" y="15"/>
                      <a:pt x="386" y="23"/>
                      <a:pt x="368" y="2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sp>
          <p:nvSpPr>
            <p:cNvPr id="65" name="Lágrima 64"/>
            <p:cNvSpPr/>
            <p:nvPr/>
          </p:nvSpPr>
          <p:spPr>
            <a:xfrm rot="18900000">
              <a:off x="845067" y="1706829"/>
              <a:ext cx="311981" cy="311981"/>
            </a:xfrm>
            <a:prstGeom prst="teardrop">
              <a:avLst>
                <a:gd name="adj" fmla="val 157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rial Narrow" panose="020B0606020202030204" pitchFamily="34" charset="0"/>
              </a:endParaRPr>
            </a:p>
          </p:txBody>
        </p:sp>
        <p:grpSp>
          <p:nvGrpSpPr>
            <p:cNvPr id="66" name="Grupo 65"/>
            <p:cNvGrpSpPr/>
            <p:nvPr/>
          </p:nvGrpSpPr>
          <p:grpSpPr>
            <a:xfrm>
              <a:off x="736612" y="2121694"/>
              <a:ext cx="498687" cy="498687"/>
              <a:chOff x="3327917" y="735874"/>
              <a:chExt cx="1196248" cy="1196248"/>
            </a:xfrm>
            <a:grpFill/>
          </p:grpSpPr>
          <p:sp>
            <p:nvSpPr>
              <p:cNvPr id="67" name="Freeform 87"/>
              <p:cNvSpPr/>
              <p:nvPr/>
            </p:nvSpPr>
            <p:spPr>
              <a:xfrm>
                <a:off x="3327917" y="735874"/>
                <a:ext cx="1196248" cy="1196248"/>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p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68" name="Freeform 8"/>
              <p:cNvSpPr>
                <a:spLocks/>
              </p:cNvSpPr>
              <p:nvPr/>
            </p:nvSpPr>
            <p:spPr bwMode="auto">
              <a:xfrm>
                <a:off x="3633897" y="889632"/>
                <a:ext cx="589207" cy="888730"/>
              </a:xfrm>
              <a:custGeom>
                <a:avLst/>
                <a:gdLst>
                  <a:gd name="T0" fmla="*/ 36 w 65"/>
                  <a:gd name="T1" fmla="*/ 0 h 98"/>
                  <a:gd name="T2" fmla="*/ 65 w 65"/>
                  <a:gd name="T3" fmla="*/ 63 h 98"/>
                  <a:gd name="T4" fmla="*/ 41 w 65"/>
                  <a:gd name="T5" fmla="*/ 98 h 98"/>
                  <a:gd name="T6" fmla="*/ 53 w 65"/>
                  <a:gd name="T7" fmla="*/ 76 h 98"/>
                  <a:gd name="T8" fmla="*/ 32 w 65"/>
                  <a:gd name="T9" fmla="*/ 33 h 98"/>
                  <a:gd name="T10" fmla="*/ 9 w 65"/>
                  <a:gd name="T11" fmla="*/ 76 h 98"/>
                  <a:gd name="T12" fmla="*/ 20 w 65"/>
                  <a:gd name="T13" fmla="*/ 97 h 98"/>
                  <a:gd name="T14" fmla="*/ 0 w 65"/>
                  <a:gd name="T15" fmla="*/ 63 h 98"/>
                  <a:gd name="T16" fmla="*/ 36 w 6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8">
                    <a:moveTo>
                      <a:pt x="36" y="0"/>
                    </a:moveTo>
                    <a:cubicBezTo>
                      <a:pt x="33" y="30"/>
                      <a:pt x="65" y="36"/>
                      <a:pt x="65" y="63"/>
                    </a:cubicBezTo>
                    <a:cubicBezTo>
                      <a:pt x="65" y="83"/>
                      <a:pt x="54" y="94"/>
                      <a:pt x="41" y="98"/>
                    </a:cubicBezTo>
                    <a:cubicBezTo>
                      <a:pt x="48" y="94"/>
                      <a:pt x="53" y="87"/>
                      <a:pt x="53" y="76"/>
                    </a:cubicBezTo>
                    <a:cubicBezTo>
                      <a:pt x="52" y="58"/>
                      <a:pt x="30" y="53"/>
                      <a:pt x="32" y="33"/>
                    </a:cubicBezTo>
                    <a:cubicBezTo>
                      <a:pt x="26" y="37"/>
                      <a:pt x="8" y="58"/>
                      <a:pt x="9" y="76"/>
                    </a:cubicBezTo>
                    <a:cubicBezTo>
                      <a:pt x="9" y="86"/>
                      <a:pt x="14" y="93"/>
                      <a:pt x="20" y="97"/>
                    </a:cubicBezTo>
                    <a:cubicBezTo>
                      <a:pt x="9" y="92"/>
                      <a:pt x="0" y="81"/>
                      <a:pt x="0" y="63"/>
                    </a:cubicBezTo>
                    <a:cubicBezTo>
                      <a:pt x="0" y="36"/>
                      <a:pt x="28" y="5"/>
                      <a:pt x="36"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grpSp>
      <p:sp>
        <p:nvSpPr>
          <p:cNvPr id="79" name="Freeform 44"/>
          <p:cNvSpPr>
            <a:spLocks noEditPoints="1"/>
          </p:cNvSpPr>
          <p:nvPr/>
        </p:nvSpPr>
        <p:spPr bwMode="auto">
          <a:xfrm>
            <a:off x="3648864" y="2139055"/>
            <a:ext cx="610910" cy="433856"/>
          </a:xfrm>
          <a:custGeom>
            <a:avLst/>
            <a:gdLst>
              <a:gd name="T0" fmla="*/ 0 w 86"/>
              <a:gd name="T1" fmla="*/ 64 h 67"/>
              <a:gd name="T2" fmla="*/ 9 w 86"/>
              <a:gd name="T3" fmla="*/ 64 h 67"/>
              <a:gd name="T4" fmla="*/ 9 w 86"/>
              <a:gd name="T5" fmla="*/ 62 h 67"/>
              <a:gd name="T6" fmla="*/ 4 w 86"/>
              <a:gd name="T7" fmla="*/ 62 h 67"/>
              <a:gd name="T8" fmla="*/ 4 w 86"/>
              <a:gd name="T9" fmla="*/ 46 h 67"/>
              <a:gd name="T10" fmla="*/ 36 w 86"/>
              <a:gd name="T11" fmla="*/ 46 h 67"/>
              <a:gd name="T12" fmla="*/ 36 w 86"/>
              <a:gd name="T13" fmla="*/ 44 h 67"/>
              <a:gd name="T14" fmla="*/ 9 w 86"/>
              <a:gd name="T15" fmla="*/ 44 h 67"/>
              <a:gd name="T16" fmla="*/ 9 w 86"/>
              <a:gd name="T17" fmla="*/ 40 h 67"/>
              <a:gd name="T18" fmla="*/ 52 w 86"/>
              <a:gd name="T19" fmla="*/ 40 h 67"/>
              <a:gd name="T20" fmla="*/ 52 w 86"/>
              <a:gd name="T21" fmla="*/ 45 h 67"/>
              <a:gd name="T22" fmla="*/ 68 w 86"/>
              <a:gd name="T23" fmla="*/ 45 h 67"/>
              <a:gd name="T24" fmla="*/ 68 w 86"/>
              <a:gd name="T25" fmla="*/ 46 h 67"/>
              <a:gd name="T26" fmla="*/ 74 w 86"/>
              <a:gd name="T27" fmla="*/ 46 h 67"/>
              <a:gd name="T28" fmla="*/ 82 w 86"/>
              <a:gd name="T29" fmla="*/ 53 h 67"/>
              <a:gd name="T30" fmla="*/ 82 w 86"/>
              <a:gd name="T31" fmla="*/ 62 h 67"/>
              <a:gd name="T32" fmla="*/ 86 w 86"/>
              <a:gd name="T33" fmla="*/ 62 h 67"/>
              <a:gd name="T34" fmla="*/ 86 w 86"/>
              <a:gd name="T35" fmla="*/ 67 h 67"/>
              <a:gd name="T36" fmla="*/ 0 w 86"/>
              <a:gd name="T37" fmla="*/ 67 h 67"/>
              <a:gd name="T38" fmla="*/ 0 w 86"/>
              <a:gd name="T39" fmla="*/ 64 h 67"/>
              <a:gd name="T40" fmla="*/ 75 w 86"/>
              <a:gd name="T41" fmla="*/ 62 h 67"/>
              <a:gd name="T42" fmla="*/ 75 w 86"/>
              <a:gd name="T43" fmla="*/ 54 h 67"/>
              <a:gd name="T44" fmla="*/ 74 w 86"/>
              <a:gd name="T45" fmla="*/ 53 h 67"/>
              <a:gd name="T46" fmla="*/ 68 w 86"/>
              <a:gd name="T47" fmla="*/ 53 h 67"/>
              <a:gd name="T48" fmla="*/ 68 w 86"/>
              <a:gd name="T49" fmla="*/ 62 h 67"/>
              <a:gd name="T50" fmla="*/ 75 w 86"/>
              <a:gd name="T51" fmla="*/ 62 h 67"/>
              <a:gd name="T52" fmla="*/ 80 w 86"/>
              <a:gd name="T53" fmla="*/ 62 h 67"/>
              <a:gd name="T54" fmla="*/ 80 w 86"/>
              <a:gd name="T55" fmla="*/ 53 h 67"/>
              <a:gd name="T56" fmla="*/ 74 w 86"/>
              <a:gd name="T57" fmla="*/ 48 h 67"/>
              <a:gd name="T58" fmla="*/ 68 w 86"/>
              <a:gd name="T59" fmla="*/ 48 h 67"/>
              <a:gd name="T60" fmla="*/ 68 w 86"/>
              <a:gd name="T61" fmla="*/ 49 h 67"/>
              <a:gd name="T62" fmla="*/ 74 w 86"/>
              <a:gd name="T63" fmla="*/ 49 h 67"/>
              <a:gd name="T64" fmla="*/ 77 w 86"/>
              <a:gd name="T65" fmla="*/ 50 h 67"/>
              <a:gd name="T66" fmla="*/ 79 w 86"/>
              <a:gd name="T67" fmla="*/ 54 h 67"/>
              <a:gd name="T68" fmla="*/ 79 w 86"/>
              <a:gd name="T69" fmla="*/ 62 h 67"/>
              <a:gd name="T70" fmla="*/ 80 w 86"/>
              <a:gd name="T71" fmla="*/ 62 h 67"/>
              <a:gd name="T72" fmla="*/ 35 w 86"/>
              <a:gd name="T73" fmla="*/ 38 h 67"/>
              <a:gd name="T74" fmla="*/ 43 w 86"/>
              <a:gd name="T75" fmla="*/ 38 h 67"/>
              <a:gd name="T76" fmla="*/ 42 w 86"/>
              <a:gd name="T77" fmla="*/ 0 h 67"/>
              <a:gd name="T78" fmla="*/ 36 w 86"/>
              <a:gd name="T79" fmla="*/ 0 h 67"/>
              <a:gd name="T80" fmla="*/ 35 w 86"/>
              <a:gd name="T81" fmla="*/ 38 h 67"/>
              <a:gd name="T82" fmla="*/ 23 w 86"/>
              <a:gd name="T83" fmla="*/ 38 h 67"/>
              <a:gd name="T84" fmla="*/ 31 w 86"/>
              <a:gd name="T85" fmla="*/ 38 h 67"/>
              <a:gd name="T86" fmla="*/ 30 w 86"/>
              <a:gd name="T87" fmla="*/ 0 h 67"/>
              <a:gd name="T88" fmla="*/ 24 w 86"/>
              <a:gd name="T89" fmla="*/ 0 h 67"/>
              <a:gd name="T90" fmla="*/ 23 w 86"/>
              <a:gd name="T91" fmla="*/ 38 h 67"/>
              <a:gd name="T92" fmla="*/ 11 w 86"/>
              <a:gd name="T93" fmla="*/ 38 h 67"/>
              <a:gd name="T94" fmla="*/ 20 w 86"/>
              <a:gd name="T95" fmla="*/ 38 h 67"/>
              <a:gd name="T96" fmla="*/ 19 w 86"/>
              <a:gd name="T97" fmla="*/ 0 h 67"/>
              <a:gd name="T98" fmla="*/ 13 w 86"/>
              <a:gd name="T99" fmla="*/ 0 h 67"/>
              <a:gd name="T100" fmla="*/ 11 w 86"/>
              <a:gd name="T101"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7">
                <a:moveTo>
                  <a:pt x="0" y="64"/>
                </a:moveTo>
                <a:cubicBezTo>
                  <a:pt x="9" y="64"/>
                  <a:pt x="9" y="64"/>
                  <a:pt x="9" y="64"/>
                </a:cubicBezTo>
                <a:cubicBezTo>
                  <a:pt x="9" y="62"/>
                  <a:pt x="9" y="62"/>
                  <a:pt x="9" y="62"/>
                </a:cubicBezTo>
                <a:cubicBezTo>
                  <a:pt x="4" y="62"/>
                  <a:pt x="4" y="62"/>
                  <a:pt x="4" y="62"/>
                </a:cubicBezTo>
                <a:cubicBezTo>
                  <a:pt x="4" y="46"/>
                  <a:pt x="4" y="46"/>
                  <a:pt x="4" y="46"/>
                </a:cubicBezTo>
                <a:cubicBezTo>
                  <a:pt x="36" y="46"/>
                  <a:pt x="36" y="46"/>
                  <a:pt x="36" y="46"/>
                </a:cubicBezTo>
                <a:cubicBezTo>
                  <a:pt x="36" y="44"/>
                  <a:pt x="36" y="44"/>
                  <a:pt x="36" y="44"/>
                </a:cubicBezTo>
                <a:cubicBezTo>
                  <a:pt x="9" y="44"/>
                  <a:pt x="9" y="44"/>
                  <a:pt x="9" y="44"/>
                </a:cubicBezTo>
                <a:cubicBezTo>
                  <a:pt x="9" y="40"/>
                  <a:pt x="9" y="40"/>
                  <a:pt x="9" y="40"/>
                </a:cubicBezTo>
                <a:cubicBezTo>
                  <a:pt x="52" y="40"/>
                  <a:pt x="52" y="40"/>
                  <a:pt x="52" y="40"/>
                </a:cubicBezTo>
                <a:cubicBezTo>
                  <a:pt x="52" y="45"/>
                  <a:pt x="52" y="45"/>
                  <a:pt x="52" y="45"/>
                </a:cubicBezTo>
                <a:cubicBezTo>
                  <a:pt x="68" y="45"/>
                  <a:pt x="68" y="45"/>
                  <a:pt x="68" y="45"/>
                </a:cubicBezTo>
                <a:cubicBezTo>
                  <a:pt x="68" y="46"/>
                  <a:pt x="68" y="46"/>
                  <a:pt x="68" y="46"/>
                </a:cubicBezTo>
                <a:cubicBezTo>
                  <a:pt x="74" y="46"/>
                  <a:pt x="74" y="46"/>
                  <a:pt x="74" y="46"/>
                </a:cubicBezTo>
                <a:cubicBezTo>
                  <a:pt x="79" y="46"/>
                  <a:pt x="82" y="49"/>
                  <a:pt x="82" y="53"/>
                </a:cubicBezTo>
                <a:cubicBezTo>
                  <a:pt x="82" y="62"/>
                  <a:pt x="82" y="62"/>
                  <a:pt x="82" y="62"/>
                </a:cubicBezTo>
                <a:cubicBezTo>
                  <a:pt x="86" y="62"/>
                  <a:pt x="86" y="62"/>
                  <a:pt x="86" y="62"/>
                </a:cubicBezTo>
                <a:cubicBezTo>
                  <a:pt x="86" y="63"/>
                  <a:pt x="86" y="65"/>
                  <a:pt x="86" y="67"/>
                </a:cubicBezTo>
                <a:cubicBezTo>
                  <a:pt x="0" y="67"/>
                  <a:pt x="0" y="67"/>
                  <a:pt x="0" y="67"/>
                </a:cubicBezTo>
                <a:cubicBezTo>
                  <a:pt x="0" y="64"/>
                  <a:pt x="0" y="64"/>
                  <a:pt x="0" y="64"/>
                </a:cubicBezTo>
                <a:close/>
                <a:moveTo>
                  <a:pt x="75" y="62"/>
                </a:moveTo>
                <a:cubicBezTo>
                  <a:pt x="75" y="54"/>
                  <a:pt x="75" y="54"/>
                  <a:pt x="75" y="54"/>
                </a:cubicBezTo>
                <a:cubicBezTo>
                  <a:pt x="75" y="54"/>
                  <a:pt x="75" y="53"/>
                  <a:pt x="74" y="53"/>
                </a:cubicBezTo>
                <a:cubicBezTo>
                  <a:pt x="68" y="53"/>
                  <a:pt x="68" y="53"/>
                  <a:pt x="68" y="53"/>
                </a:cubicBezTo>
                <a:cubicBezTo>
                  <a:pt x="68" y="62"/>
                  <a:pt x="68" y="62"/>
                  <a:pt x="68" y="62"/>
                </a:cubicBezTo>
                <a:cubicBezTo>
                  <a:pt x="75" y="62"/>
                  <a:pt x="75" y="62"/>
                  <a:pt x="75" y="62"/>
                </a:cubicBezTo>
                <a:close/>
                <a:moveTo>
                  <a:pt x="80" y="62"/>
                </a:moveTo>
                <a:cubicBezTo>
                  <a:pt x="80" y="53"/>
                  <a:pt x="80" y="53"/>
                  <a:pt x="80" y="53"/>
                </a:cubicBezTo>
                <a:cubicBezTo>
                  <a:pt x="80" y="50"/>
                  <a:pt x="78" y="48"/>
                  <a:pt x="74" y="48"/>
                </a:cubicBezTo>
                <a:cubicBezTo>
                  <a:pt x="68" y="48"/>
                  <a:pt x="68" y="48"/>
                  <a:pt x="68" y="48"/>
                </a:cubicBezTo>
                <a:cubicBezTo>
                  <a:pt x="68" y="49"/>
                  <a:pt x="68" y="49"/>
                  <a:pt x="68" y="49"/>
                </a:cubicBezTo>
                <a:cubicBezTo>
                  <a:pt x="74" y="49"/>
                  <a:pt x="74" y="49"/>
                  <a:pt x="74" y="49"/>
                </a:cubicBezTo>
                <a:cubicBezTo>
                  <a:pt x="75" y="49"/>
                  <a:pt x="76" y="50"/>
                  <a:pt x="77" y="50"/>
                </a:cubicBezTo>
                <a:cubicBezTo>
                  <a:pt x="78" y="51"/>
                  <a:pt x="79" y="53"/>
                  <a:pt x="79" y="54"/>
                </a:cubicBezTo>
                <a:cubicBezTo>
                  <a:pt x="79" y="62"/>
                  <a:pt x="79" y="62"/>
                  <a:pt x="79" y="62"/>
                </a:cubicBezTo>
                <a:cubicBezTo>
                  <a:pt x="80" y="62"/>
                  <a:pt x="80" y="62"/>
                  <a:pt x="80" y="62"/>
                </a:cubicBezTo>
                <a:close/>
                <a:moveTo>
                  <a:pt x="35" y="38"/>
                </a:moveTo>
                <a:cubicBezTo>
                  <a:pt x="43" y="38"/>
                  <a:pt x="43" y="38"/>
                  <a:pt x="43" y="38"/>
                </a:cubicBezTo>
                <a:cubicBezTo>
                  <a:pt x="42" y="0"/>
                  <a:pt x="42" y="0"/>
                  <a:pt x="42" y="0"/>
                </a:cubicBezTo>
                <a:cubicBezTo>
                  <a:pt x="36" y="0"/>
                  <a:pt x="36" y="0"/>
                  <a:pt x="36" y="0"/>
                </a:cubicBezTo>
                <a:cubicBezTo>
                  <a:pt x="35" y="38"/>
                  <a:pt x="35" y="38"/>
                  <a:pt x="35" y="38"/>
                </a:cubicBezTo>
                <a:close/>
                <a:moveTo>
                  <a:pt x="23" y="38"/>
                </a:moveTo>
                <a:cubicBezTo>
                  <a:pt x="31" y="38"/>
                  <a:pt x="31" y="38"/>
                  <a:pt x="31" y="38"/>
                </a:cubicBezTo>
                <a:cubicBezTo>
                  <a:pt x="30" y="0"/>
                  <a:pt x="30" y="0"/>
                  <a:pt x="30" y="0"/>
                </a:cubicBezTo>
                <a:cubicBezTo>
                  <a:pt x="24" y="0"/>
                  <a:pt x="24" y="0"/>
                  <a:pt x="24" y="0"/>
                </a:cubicBezTo>
                <a:cubicBezTo>
                  <a:pt x="23" y="38"/>
                  <a:pt x="23" y="38"/>
                  <a:pt x="23" y="38"/>
                </a:cubicBezTo>
                <a:close/>
                <a:moveTo>
                  <a:pt x="11" y="38"/>
                </a:moveTo>
                <a:cubicBezTo>
                  <a:pt x="20" y="38"/>
                  <a:pt x="20" y="38"/>
                  <a:pt x="20" y="38"/>
                </a:cubicBezTo>
                <a:cubicBezTo>
                  <a:pt x="19" y="0"/>
                  <a:pt x="19" y="0"/>
                  <a:pt x="19" y="0"/>
                </a:cubicBezTo>
                <a:cubicBezTo>
                  <a:pt x="13" y="0"/>
                  <a:pt x="13" y="0"/>
                  <a:pt x="13" y="0"/>
                </a:cubicBezTo>
                <a:lnTo>
                  <a:pt x="11" y="38"/>
                </a:ln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nvGrpSpPr>
          <p:cNvPr id="81" name="61 Grupo"/>
          <p:cNvGrpSpPr/>
          <p:nvPr/>
        </p:nvGrpSpPr>
        <p:grpSpPr>
          <a:xfrm>
            <a:off x="6844969" y="2243210"/>
            <a:ext cx="868477" cy="556458"/>
            <a:chOff x="7418212" y="3174479"/>
            <a:chExt cx="720727" cy="517527"/>
          </a:xfrm>
          <a:solidFill>
            <a:srgbClr val="203864"/>
          </a:solidFill>
        </p:grpSpPr>
        <p:sp>
          <p:nvSpPr>
            <p:cNvPr id="86" name="Freeform 49"/>
            <p:cNvSpPr>
              <a:spLocks/>
            </p:cNvSpPr>
            <p:nvPr/>
          </p:nvSpPr>
          <p:spPr bwMode="auto">
            <a:xfrm>
              <a:off x="7635700" y="3426892"/>
              <a:ext cx="285751" cy="265114"/>
            </a:xfrm>
            <a:custGeom>
              <a:avLst/>
              <a:gdLst>
                <a:gd name="T0" fmla="*/ 0 w 180"/>
                <a:gd name="T1" fmla="*/ 0 h 167"/>
                <a:gd name="T2" fmla="*/ 180 w 180"/>
                <a:gd name="T3" fmla="*/ 0 h 167"/>
                <a:gd name="T4" fmla="*/ 180 w 180"/>
                <a:gd name="T5" fmla="*/ 167 h 167"/>
                <a:gd name="T6" fmla="*/ 0 w 180"/>
                <a:gd name="T7" fmla="*/ 167 h 167"/>
                <a:gd name="T8" fmla="*/ 0 w 180"/>
                <a:gd name="T9" fmla="*/ 0 h 167"/>
                <a:gd name="T10" fmla="*/ 0 w 180"/>
                <a:gd name="T11" fmla="*/ 0 h 167"/>
              </a:gdLst>
              <a:ahLst/>
              <a:cxnLst>
                <a:cxn ang="0">
                  <a:pos x="T0" y="T1"/>
                </a:cxn>
                <a:cxn ang="0">
                  <a:pos x="T2" y="T3"/>
                </a:cxn>
                <a:cxn ang="0">
                  <a:pos x="T4" y="T5"/>
                </a:cxn>
                <a:cxn ang="0">
                  <a:pos x="T6" y="T7"/>
                </a:cxn>
                <a:cxn ang="0">
                  <a:pos x="T8" y="T9"/>
                </a:cxn>
                <a:cxn ang="0">
                  <a:pos x="T10" y="T11"/>
                </a:cxn>
              </a:cxnLst>
              <a:rect l="0" t="0" r="r" b="b"/>
              <a:pathLst>
                <a:path w="180" h="167">
                  <a:moveTo>
                    <a:pt x="0" y="0"/>
                  </a:moveTo>
                  <a:lnTo>
                    <a:pt x="180" y="0"/>
                  </a:lnTo>
                  <a:lnTo>
                    <a:pt x="180" y="167"/>
                  </a:lnTo>
                  <a:lnTo>
                    <a:pt x="0" y="167"/>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87" name="Rectangle 51"/>
            <p:cNvSpPr>
              <a:spLocks noChangeArrowheads="1"/>
            </p:cNvSpPr>
            <p:nvPr/>
          </p:nvSpPr>
          <p:spPr bwMode="auto">
            <a:xfrm>
              <a:off x="7727775" y="3347517"/>
              <a:ext cx="101600" cy="460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88" name="Freeform 53"/>
            <p:cNvSpPr>
              <a:spLocks noEditPoints="1"/>
            </p:cNvSpPr>
            <p:nvPr/>
          </p:nvSpPr>
          <p:spPr bwMode="auto">
            <a:xfrm>
              <a:off x="7600775" y="3174479"/>
              <a:ext cx="355601" cy="138113"/>
            </a:xfrm>
            <a:custGeom>
              <a:avLst/>
              <a:gdLst>
                <a:gd name="T0" fmla="*/ 29 w 31"/>
                <a:gd name="T1" fmla="*/ 0 h 12"/>
                <a:gd name="T2" fmla="*/ 2 w 31"/>
                <a:gd name="T3" fmla="*/ 0 h 12"/>
                <a:gd name="T4" fmla="*/ 0 w 31"/>
                <a:gd name="T5" fmla="*/ 3 h 12"/>
                <a:gd name="T6" fmla="*/ 0 w 31"/>
                <a:gd name="T7" fmla="*/ 3 h 12"/>
                <a:gd name="T8" fmla="*/ 1 w 31"/>
                <a:gd name="T9" fmla="*/ 6 h 12"/>
                <a:gd name="T10" fmla="*/ 11 w 31"/>
                <a:gd name="T11" fmla="*/ 12 h 12"/>
                <a:gd name="T12" fmla="*/ 20 w 31"/>
                <a:gd name="T13" fmla="*/ 12 h 12"/>
                <a:gd name="T14" fmla="*/ 30 w 31"/>
                <a:gd name="T15" fmla="*/ 6 h 12"/>
                <a:gd name="T16" fmla="*/ 31 w 31"/>
                <a:gd name="T17" fmla="*/ 3 h 12"/>
                <a:gd name="T18" fmla="*/ 31 w 31"/>
                <a:gd name="T19" fmla="*/ 3 h 12"/>
                <a:gd name="T20" fmla="*/ 29 w 31"/>
                <a:gd name="T21" fmla="*/ 0 h 12"/>
                <a:gd name="T22" fmla="*/ 2 w 31"/>
                <a:gd name="T23" fmla="*/ 2 h 12"/>
                <a:gd name="T24" fmla="*/ 3 w 31"/>
                <a:gd name="T25" fmla="*/ 1 h 12"/>
                <a:gd name="T26" fmla="*/ 17 w 31"/>
                <a:gd name="T27" fmla="*/ 1 h 12"/>
                <a:gd name="T28" fmla="*/ 18 w 31"/>
                <a:gd name="T29" fmla="*/ 2 h 12"/>
                <a:gd name="T30" fmla="*/ 17 w 31"/>
                <a:gd name="T31" fmla="*/ 3 h 12"/>
                <a:gd name="T32" fmla="*/ 3 w 31"/>
                <a:gd name="T33" fmla="*/ 3 h 12"/>
                <a:gd name="T34" fmla="*/ 2 w 31"/>
                <a:gd name="T35" fmla="*/ 2 h 12"/>
                <a:gd name="T36" fmla="*/ 20 w 31"/>
                <a:gd name="T37" fmla="*/ 9 h 12"/>
                <a:gd name="T38" fmla="*/ 18 w 31"/>
                <a:gd name="T39" fmla="*/ 7 h 12"/>
                <a:gd name="T40" fmla="*/ 13 w 31"/>
                <a:gd name="T41" fmla="*/ 7 h 12"/>
                <a:gd name="T42" fmla="*/ 11 w 31"/>
                <a:gd name="T43" fmla="*/ 9 h 12"/>
                <a:gd name="T44" fmla="*/ 7 w 31"/>
                <a:gd name="T45" fmla="*/ 6 h 12"/>
                <a:gd name="T46" fmla="*/ 24 w 31"/>
                <a:gd name="T47" fmla="*/ 6 h 12"/>
                <a:gd name="T48" fmla="*/ 20 w 31"/>
                <a:gd name="T4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2">
                  <a:moveTo>
                    <a:pt x="29" y="0"/>
                  </a:moveTo>
                  <a:cubicBezTo>
                    <a:pt x="2" y="0"/>
                    <a:pt x="2" y="0"/>
                    <a:pt x="2" y="0"/>
                  </a:cubicBezTo>
                  <a:cubicBezTo>
                    <a:pt x="1" y="0"/>
                    <a:pt x="0" y="1"/>
                    <a:pt x="0" y="3"/>
                  </a:cubicBezTo>
                  <a:cubicBezTo>
                    <a:pt x="0" y="3"/>
                    <a:pt x="0" y="3"/>
                    <a:pt x="0" y="3"/>
                  </a:cubicBezTo>
                  <a:cubicBezTo>
                    <a:pt x="0" y="4"/>
                    <a:pt x="0" y="5"/>
                    <a:pt x="1" y="6"/>
                  </a:cubicBezTo>
                  <a:cubicBezTo>
                    <a:pt x="11" y="12"/>
                    <a:pt x="11" y="12"/>
                    <a:pt x="11" y="12"/>
                  </a:cubicBezTo>
                  <a:cubicBezTo>
                    <a:pt x="20" y="12"/>
                    <a:pt x="20" y="12"/>
                    <a:pt x="20" y="12"/>
                  </a:cubicBezTo>
                  <a:cubicBezTo>
                    <a:pt x="30" y="6"/>
                    <a:pt x="30" y="6"/>
                    <a:pt x="30" y="6"/>
                  </a:cubicBezTo>
                  <a:cubicBezTo>
                    <a:pt x="31" y="5"/>
                    <a:pt x="31" y="4"/>
                    <a:pt x="31" y="3"/>
                  </a:cubicBezTo>
                  <a:cubicBezTo>
                    <a:pt x="31" y="3"/>
                    <a:pt x="31" y="3"/>
                    <a:pt x="31" y="3"/>
                  </a:cubicBezTo>
                  <a:cubicBezTo>
                    <a:pt x="31" y="1"/>
                    <a:pt x="30" y="0"/>
                    <a:pt x="29" y="0"/>
                  </a:cubicBezTo>
                  <a:close/>
                  <a:moveTo>
                    <a:pt x="2" y="2"/>
                  </a:moveTo>
                  <a:cubicBezTo>
                    <a:pt x="2" y="2"/>
                    <a:pt x="2" y="1"/>
                    <a:pt x="3" y="1"/>
                  </a:cubicBezTo>
                  <a:cubicBezTo>
                    <a:pt x="17" y="1"/>
                    <a:pt x="17" y="1"/>
                    <a:pt x="17" y="1"/>
                  </a:cubicBezTo>
                  <a:cubicBezTo>
                    <a:pt x="18" y="1"/>
                    <a:pt x="18" y="2"/>
                    <a:pt x="18" y="2"/>
                  </a:cubicBezTo>
                  <a:cubicBezTo>
                    <a:pt x="18" y="3"/>
                    <a:pt x="18" y="3"/>
                    <a:pt x="17" y="3"/>
                  </a:cubicBezTo>
                  <a:cubicBezTo>
                    <a:pt x="3" y="3"/>
                    <a:pt x="3" y="3"/>
                    <a:pt x="3" y="3"/>
                  </a:cubicBezTo>
                  <a:cubicBezTo>
                    <a:pt x="2" y="3"/>
                    <a:pt x="2" y="3"/>
                    <a:pt x="2" y="2"/>
                  </a:cubicBezTo>
                  <a:close/>
                  <a:moveTo>
                    <a:pt x="20" y="9"/>
                  </a:moveTo>
                  <a:cubicBezTo>
                    <a:pt x="20" y="8"/>
                    <a:pt x="19" y="7"/>
                    <a:pt x="18" y="7"/>
                  </a:cubicBezTo>
                  <a:cubicBezTo>
                    <a:pt x="13" y="7"/>
                    <a:pt x="13" y="7"/>
                    <a:pt x="13" y="7"/>
                  </a:cubicBezTo>
                  <a:cubicBezTo>
                    <a:pt x="12" y="7"/>
                    <a:pt x="11" y="8"/>
                    <a:pt x="11" y="9"/>
                  </a:cubicBezTo>
                  <a:cubicBezTo>
                    <a:pt x="7" y="6"/>
                    <a:pt x="7" y="6"/>
                    <a:pt x="7" y="6"/>
                  </a:cubicBezTo>
                  <a:cubicBezTo>
                    <a:pt x="24" y="6"/>
                    <a:pt x="24" y="6"/>
                    <a:pt x="24" y="6"/>
                  </a:cubicBezTo>
                  <a:lnTo>
                    <a:pt x="2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89" name="Rectangle 55"/>
            <p:cNvSpPr>
              <a:spLocks noChangeArrowheads="1"/>
            </p:cNvSpPr>
            <p:nvPr/>
          </p:nvSpPr>
          <p:spPr bwMode="auto">
            <a:xfrm>
              <a:off x="7418212"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0" name="Rectangle 57"/>
            <p:cNvSpPr>
              <a:spLocks noChangeArrowheads="1"/>
            </p:cNvSpPr>
            <p:nvPr/>
          </p:nvSpPr>
          <p:spPr bwMode="auto">
            <a:xfrm>
              <a:off x="7956376"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grpSp>
        <p:nvGrpSpPr>
          <p:cNvPr id="91" name="Grupo 90"/>
          <p:cNvGrpSpPr/>
          <p:nvPr/>
        </p:nvGrpSpPr>
        <p:grpSpPr>
          <a:xfrm>
            <a:off x="8047583" y="2266862"/>
            <a:ext cx="1525627" cy="647582"/>
            <a:chOff x="6899693" y="2193653"/>
            <a:chExt cx="1170306" cy="496759"/>
          </a:xfrm>
        </p:grpSpPr>
        <p:sp>
          <p:nvSpPr>
            <p:cNvPr id="92" name="Freeform 5"/>
            <p:cNvSpPr>
              <a:spLocks noEditPoints="1"/>
            </p:cNvSpPr>
            <p:nvPr/>
          </p:nvSpPr>
          <p:spPr bwMode="auto">
            <a:xfrm>
              <a:off x="6899693" y="2193653"/>
              <a:ext cx="560409" cy="496759"/>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3" name="Freeform 13"/>
            <p:cNvSpPr>
              <a:spLocks noEditPoints="1"/>
            </p:cNvSpPr>
            <p:nvPr/>
          </p:nvSpPr>
          <p:spPr bwMode="auto">
            <a:xfrm>
              <a:off x="7569357" y="2212487"/>
              <a:ext cx="500642" cy="477925"/>
            </a:xfrm>
            <a:custGeom>
              <a:avLst/>
              <a:gdLst>
                <a:gd name="T0" fmla="*/ 18 w 506"/>
                <a:gd name="T1" fmla="*/ 260 h 483"/>
                <a:gd name="T2" fmla="*/ 487 w 506"/>
                <a:gd name="T3" fmla="*/ 227 h 483"/>
                <a:gd name="T4" fmla="*/ 302 w 506"/>
                <a:gd name="T5" fmla="*/ 0 h 483"/>
                <a:gd name="T6" fmla="*/ 203 w 506"/>
                <a:gd name="T7" fmla="*/ 22 h 483"/>
                <a:gd name="T8" fmla="*/ 302 w 506"/>
                <a:gd name="T9" fmla="*/ 0 h 483"/>
                <a:gd name="T10" fmla="*/ 235 w 506"/>
                <a:gd name="T11" fmla="*/ 275 h 483"/>
                <a:gd name="T12" fmla="*/ 270 w 506"/>
                <a:gd name="T13" fmla="*/ 483 h 483"/>
                <a:gd name="T14" fmla="*/ 229 w 506"/>
                <a:gd name="T15" fmla="*/ 272 h 483"/>
                <a:gd name="T16" fmla="*/ 127 w 506"/>
                <a:gd name="T17" fmla="*/ 368 h 483"/>
                <a:gd name="T18" fmla="*/ 26 w 506"/>
                <a:gd name="T19" fmla="*/ 272 h 483"/>
                <a:gd name="T20" fmla="*/ 31 w 506"/>
                <a:gd name="T21" fmla="*/ 482 h 483"/>
                <a:gd name="T22" fmla="*/ 127 w 506"/>
                <a:gd name="T23" fmla="*/ 393 h 483"/>
                <a:gd name="T24" fmla="*/ 224 w 506"/>
                <a:gd name="T25" fmla="*/ 482 h 483"/>
                <a:gd name="T26" fmla="*/ 229 w 506"/>
                <a:gd name="T27" fmla="*/ 272 h 483"/>
                <a:gd name="T28" fmla="*/ 56 w 506"/>
                <a:gd name="T29" fmla="*/ 272 h 483"/>
                <a:gd name="T30" fmla="*/ 199 w 506"/>
                <a:gd name="T31" fmla="*/ 272 h 483"/>
                <a:gd name="T32" fmla="*/ 147 w 506"/>
                <a:gd name="T33" fmla="*/ 380 h 483"/>
                <a:gd name="T34" fmla="*/ 228 w 506"/>
                <a:gd name="T35" fmla="*/ 454 h 483"/>
                <a:gd name="T36" fmla="*/ 53 w 506"/>
                <a:gd name="T37" fmla="*/ 315 h 483"/>
                <a:gd name="T38" fmla="*/ 108 w 506"/>
                <a:gd name="T39" fmla="*/ 380 h 483"/>
                <a:gd name="T40" fmla="*/ 127 w 506"/>
                <a:gd name="T41" fmla="*/ 404 h 483"/>
                <a:gd name="T42" fmla="*/ 148 w 506"/>
                <a:gd name="T43" fmla="*/ 428 h 483"/>
                <a:gd name="T44" fmla="*/ 397 w 506"/>
                <a:gd name="T45" fmla="*/ 377 h 483"/>
                <a:gd name="T46" fmla="*/ 455 w 506"/>
                <a:gd name="T47" fmla="*/ 307 h 483"/>
                <a:gd name="T48" fmla="*/ 377 w 506"/>
                <a:gd name="T49" fmla="*/ 401 h 483"/>
                <a:gd name="T50" fmla="*/ 385 w 506"/>
                <a:gd name="T51" fmla="*/ 410 h 483"/>
                <a:gd name="T52" fmla="*/ 278 w 506"/>
                <a:gd name="T53" fmla="*/ 282 h 483"/>
                <a:gd name="T54" fmla="*/ 294 w 506"/>
                <a:gd name="T55" fmla="*/ 452 h 483"/>
                <a:gd name="T56" fmla="*/ 278 w 506"/>
                <a:gd name="T57" fmla="*/ 282 h 483"/>
                <a:gd name="T58" fmla="*/ 308 w 506"/>
                <a:gd name="T59" fmla="*/ 272 h 483"/>
                <a:gd name="T60" fmla="*/ 445 w 506"/>
                <a:gd name="T61" fmla="*/ 272 h 483"/>
                <a:gd name="T62" fmla="*/ 455 w 506"/>
                <a:gd name="T63" fmla="*/ 272 h 483"/>
                <a:gd name="T64" fmla="*/ 299 w 506"/>
                <a:gd name="T65" fmla="*/ 272 h 483"/>
                <a:gd name="T66" fmla="*/ 366 w 506"/>
                <a:gd name="T67" fmla="*/ 377 h 483"/>
                <a:gd name="T68" fmla="*/ 299 w 506"/>
                <a:gd name="T69" fmla="*/ 482 h 483"/>
                <a:gd name="T70" fmla="*/ 455 w 506"/>
                <a:gd name="T71" fmla="*/ 482 h 483"/>
                <a:gd name="T72" fmla="*/ 387 w 506"/>
                <a:gd name="T73" fmla="*/ 377 h 483"/>
                <a:gd name="T74" fmla="*/ 332 w 506"/>
                <a:gd name="T75" fmla="*/ 77 h 483"/>
                <a:gd name="T76" fmla="*/ 372 w 506"/>
                <a:gd name="T77" fmla="*/ 68 h 483"/>
                <a:gd name="T78" fmla="*/ 332 w 506"/>
                <a:gd name="T79" fmla="*/ 77 h 483"/>
                <a:gd name="T80" fmla="*/ 321 w 506"/>
                <a:gd name="T81" fmla="*/ 43 h 483"/>
                <a:gd name="T82" fmla="*/ 42 w 506"/>
                <a:gd name="T83" fmla="*/ 216 h 483"/>
                <a:gd name="T84" fmla="*/ 241 w 506"/>
                <a:gd name="T85" fmla="*/ 214 h 483"/>
                <a:gd name="T86" fmla="*/ 463 w 506"/>
                <a:gd name="T87" fmla="*/ 216 h 483"/>
                <a:gd name="T88" fmla="*/ 335 w 506"/>
                <a:gd name="T89" fmla="*/ 216 h 483"/>
                <a:gd name="T90" fmla="*/ 374 w 506"/>
                <a:gd name="T91" fmla="*/ 88 h 483"/>
                <a:gd name="T92" fmla="*/ 321 w 506"/>
                <a:gd name="T93" fmla="*/ 127 h 483"/>
                <a:gd name="T94" fmla="*/ 293 w 506"/>
                <a:gd name="T95" fmla="*/ 178 h 483"/>
                <a:gd name="T96" fmla="*/ 352 w 506"/>
                <a:gd name="T97" fmla="*/ 178 h 483"/>
                <a:gd name="T98" fmla="*/ 370 w 506"/>
                <a:gd name="T99" fmla="*/ 139 h 483"/>
                <a:gd name="T100" fmla="*/ 293 w 506"/>
                <a:gd name="T101" fmla="*/ 178 h 483"/>
                <a:gd name="T102" fmla="*/ 316 w 506"/>
                <a:gd name="T103" fmla="*/ 216 h 483"/>
                <a:gd name="T104" fmla="*/ 346 w 506"/>
                <a:gd name="T105" fmla="*/ 189 h 483"/>
                <a:gd name="T106" fmla="*/ 257 w 506"/>
                <a:gd name="T107" fmla="*/ 216 h 483"/>
                <a:gd name="T108" fmla="*/ 0 w 506"/>
                <a:gd name="T109" fmla="*/ 482 h 483"/>
                <a:gd name="T110" fmla="*/ 64 w 506"/>
                <a:gd name="T111" fmla="*/ 362 h 483"/>
                <a:gd name="T112" fmla="*/ 455 w 506"/>
                <a:gd name="T113" fmla="*/ 337 h 483"/>
                <a:gd name="T114" fmla="*/ 484 w 506"/>
                <a:gd name="T115" fmla="*/ 482 h 483"/>
                <a:gd name="T116" fmla="*/ 455 w 506"/>
                <a:gd name="T117" fmla="*/ 33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6" h="483">
                  <a:moveTo>
                    <a:pt x="487" y="260"/>
                  </a:moveTo>
                  <a:cubicBezTo>
                    <a:pt x="18" y="260"/>
                    <a:pt x="18" y="260"/>
                    <a:pt x="18" y="260"/>
                  </a:cubicBezTo>
                  <a:cubicBezTo>
                    <a:pt x="18" y="227"/>
                    <a:pt x="18" y="227"/>
                    <a:pt x="18" y="227"/>
                  </a:cubicBezTo>
                  <a:cubicBezTo>
                    <a:pt x="487" y="227"/>
                    <a:pt x="487" y="227"/>
                    <a:pt x="487" y="227"/>
                  </a:cubicBezTo>
                  <a:lnTo>
                    <a:pt x="487" y="260"/>
                  </a:lnTo>
                  <a:close/>
                  <a:moveTo>
                    <a:pt x="302" y="0"/>
                  </a:moveTo>
                  <a:cubicBezTo>
                    <a:pt x="203" y="0"/>
                    <a:pt x="203" y="0"/>
                    <a:pt x="203" y="0"/>
                  </a:cubicBezTo>
                  <a:cubicBezTo>
                    <a:pt x="203" y="22"/>
                    <a:pt x="203" y="22"/>
                    <a:pt x="203" y="22"/>
                  </a:cubicBezTo>
                  <a:cubicBezTo>
                    <a:pt x="302" y="22"/>
                    <a:pt x="302" y="22"/>
                    <a:pt x="302" y="22"/>
                  </a:cubicBezTo>
                  <a:lnTo>
                    <a:pt x="302" y="0"/>
                  </a:lnTo>
                  <a:close/>
                  <a:moveTo>
                    <a:pt x="270" y="275"/>
                  </a:moveTo>
                  <a:cubicBezTo>
                    <a:pt x="235" y="275"/>
                    <a:pt x="235" y="275"/>
                    <a:pt x="235" y="275"/>
                  </a:cubicBezTo>
                  <a:cubicBezTo>
                    <a:pt x="235" y="483"/>
                    <a:pt x="235" y="483"/>
                    <a:pt x="235" y="483"/>
                  </a:cubicBezTo>
                  <a:cubicBezTo>
                    <a:pt x="270" y="483"/>
                    <a:pt x="270" y="483"/>
                    <a:pt x="270" y="483"/>
                  </a:cubicBezTo>
                  <a:lnTo>
                    <a:pt x="270" y="275"/>
                  </a:lnTo>
                  <a:close/>
                  <a:moveTo>
                    <a:pt x="229" y="272"/>
                  </a:moveTo>
                  <a:cubicBezTo>
                    <a:pt x="208" y="272"/>
                    <a:pt x="208" y="272"/>
                    <a:pt x="208" y="272"/>
                  </a:cubicBezTo>
                  <a:cubicBezTo>
                    <a:pt x="127" y="368"/>
                    <a:pt x="127" y="368"/>
                    <a:pt x="127" y="368"/>
                  </a:cubicBezTo>
                  <a:cubicBezTo>
                    <a:pt x="47" y="272"/>
                    <a:pt x="47" y="272"/>
                    <a:pt x="47" y="272"/>
                  </a:cubicBezTo>
                  <a:cubicBezTo>
                    <a:pt x="26" y="272"/>
                    <a:pt x="26" y="272"/>
                    <a:pt x="26" y="272"/>
                  </a:cubicBezTo>
                  <a:cubicBezTo>
                    <a:pt x="117" y="380"/>
                    <a:pt x="117" y="380"/>
                    <a:pt x="117" y="380"/>
                  </a:cubicBezTo>
                  <a:cubicBezTo>
                    <a:pt x="31" y="482"/>
                    <a:pt x="31" y="482"/>
                    <a:pt x="31" y="482"/>
                  </a:cubicBezTo>
                  <a:cubicBezTo>
                    <a:pt x="52" y="482"/>
                    <a:pt x="52" y="482"/>
                    <a:pt x="52" y="482"/>
                  </a:cubicBezTo>
                  <a:cubicBezTo>
                    <a:pt x="127" y="393"/>
                    <a:pt x="127" y="393"/>
                    <a:pt x="127" y="393"/>
                  </a:cubicBezTo>
                  <a:cubicBezTo>
                    <a:pt x="203" y="482"/>
                    <a:pt x="203" y="482"/>
                    <a:pt x="203" y="482"/>
                  </a:cubicBezTo>
                  <a:cubicBezTo>
                    <a:pt x="224" y="482"/>
                    <a:pt x="224" y="482"/>
                    <a:pt x="224" y="482"/>
                  </a:cubicBezTo>
                  <a:cubicBezTo>
                    <a:pt x="138" y="380"/>
                    <a:pt x="138" y="380"/>
                    <a:pt x="138" y="380"/>
                  </a:cubicBezTo>
                  <a:lnTo>
                    <a:pt x="229" y="272"/>
                  </a:lnTo>
                  <a:close/>
                  <a:moveTo>
                    <a:pt x="199" y="272"/>
                  </a:moveTo>
                  <a:cubicBezTo>
                    <a:pt x="56" y="272"/>
                    <a:pt x="56" y="272"/>
                    <a:pt x="56" y="272"/>
                  </a:cubicBezTo>
                  <a:cubicBezTo>
                    <a:pt x="127" y="356"/>
                    <a:pt x="127" y="356"/>
                    <a:pt x="127" y="356"/>
                  </a:cubicBezTo>
                  <a:lnTo>
                    <a:pt x="199" y="272"/>
                  </a:lnTo>
                  <a:close/>
                  <a:moveTo>
                    <a:pt x="228" y="284"/>
                  </a:moveTo>
                  <a:cubicBezTo>
                    <a:pt x="147" y="380"/>
                    <a:pt x="147" y="380"/>
                    <a:pt x="147" y="380"/>
                  </a:cubicBezTo>
                  <a:cubicBezTo>
                    <a:pt x="207" y="451"/>
                    <a:pt x="207" y="451"/>
                    <a:pt x="207" y="451"/>
                  </a:cubicBezTo>
                  <a:cubicBezTo>
                    <a:pt x="214" y="452"/>
                    <a:pt x="221" y="454"/>
                    <a:pt x="228" y="454"/>
                  </a:cubicBezTo>
                  <a:lnTo>
                    <a:pt x="228" y="284"/>
                  </a:lnTo>
                  <a:close/>
                  <a:moveTo>
                    <a:pt x="53" y="315"/>
                  </a:moveTo>
                  <a:cubicBezTo>
                    <a:pt x="63" y="343"/>
                    <a:pt x="79" y="369"/>
                    <a:pt x="99" y="390"/>
                  </a:cubicBezTo>
                  <a:cubicBezTo>
                    <a:pt x="108" y="380"/>
                    <a:pt x="108" y="380"/>
                    <a:pt x="108" y="380"/>
                  </a:cubicBezTo>
                  <a:lnTo>
                    <a:pt x="53" y="315"/>
                  </a:lnTo>
                  <a:close/>
                  <a:moveTo>
                    <a:pt x="127" y="404"/>
                  </a:moveTo>
                  <a:cubicBezTo>
                    <a:pt x="122" y="411"/>
                    <a:pt x="122" y="411"/>
                    <a:pt x="122" y="411"/>
                  </a:cubicBezTo>
                  <a:cubicBezTo>
                    <a:pt x="130" y="417"/>
                    <a:pt x="139" y="423"/>
                    <a:pt x="148" y="428"/>
                  </a:cubicBezTo>
                  <a:lnTo>
                    <a:pt x="127" y="404"/>
                  </a:lnTo>
                  <a:close/>
                  <a:moveTo>
                    <a:pt x="397" y="377"/>
                  </a:moveTo>
                  <a:cubicBezTo>
                    <a:pt x="407" y="389"/>
                    <a:pt x="407" y="389"/>
                    <a:pt x="407" y="389"/>
                  </a:cubicBezTo>
                  <a:cubicBezTo>
                    <a:pt x="429" y="366"/>
                    <a:pt x="445" y="338"/>
                    <a:pt x="455" y="307"/>
                  </a:cubicBezTo>
                  <a:lnTo>
                    <a:pt x="397" y="377"/>
                  </a:lnTo>
                  <a:close/>
                  <a:moveTo>
                    <a:pt x="377" y="401"/>
                  </a:moveTo>
                  <a:cubicBezTo>
                    <a:pt x="350" y="432"/>
                    <a:pt x="350" y="432"/>
                    <a:pt x="350" y="432"/>
                  </a:cubicBezTo>
                  <a:cubicBezTo>
                    <a:pt x="363" y="426"/>
                    <a:pt x="374" y="418"/>
                    <a:pt x="385" y="410"/>
                  </a:cubicBezTo>
                  <a:lnTo>
                    <a:pt x="377" y="401"/>
                  </a:lnTo>
                  <a:close/>
                  <a:moveTo>
                    <a:pt x="278" y="282"/>
                  </a:moveTo>
                  <a:cubicBezTo>
                    <a:pt x="278" y="454"/>
                    <a:pt x="278" y="454"/>
                    <a:pt x="278" y="454"/>
                  </a:cubicBezTo>
                  <a:cubicBezTo>
                    <a:pt x="283" y="454"/>
                    <a:pt x="289" y="453"/>
                    <a:pt x="294" y="452"/>
                  </a:cubicBezTo>
                  <a:cubicBezTo>
                    <a:pt x="357" y="377"/>
                    <a:pt x="357" y="377"/>
                    <a:pt x="357" y="377"/>
                  </a:cubicBezTo>
                  <a:lnTo>
                    <a:pt x="278" y="282"/>
                  </a:lnTo>
                  <a:close/>
                  <a:moveTo>
                    <a:pt x="445" y="272"/>
                  </a:moveTo>
                  <a:cubicBezTo>
                    <a:pt x="308" y="272"/>
                    <a:pt x="308" y="272"/>
                    <a:pt x="308" y="272"/>
                  </a:cubicBezTo>
                  <a:cubicBezTo>
                    <a:pt x="377" y="353"/>
                    <a:pt x="377" y="353"/>
                    <a:pt x="377" y="353"/>
                  </a:cubicBezTo>
                  <a:lnTo>
                    <a:pt x="445" y="272"/>
                  </a:lnTo>
                  <a:close/>
                  <a:moveTo>
                    <a:pt x="476" y="272"/>
                  </a:moveTo>
                  <a:cubicBezTo>
                    <a:pt x="455" y="272"/>
                    <a:pt x="455" y="272"/>
                    <a:pt x="455" y="272"/>
                  </a:cubicBezTo>
                  <a:cubicBezTo>
                    <a:pt x="377" y="364"/>
                    <a:pt x="377" y="364"/>
                    <a:pt x="377" y="364"/>
                  </a:cubicBezTo>
                  <a:cubicBezTo>
                    <a:pt x="299" y="272"/>
                    <a:pt x="299" y="272"/>
                    <a:pt x="299" y="272"/>
                  </a:cubicBezTo>
                  <a:cubicBezTo>
                    <a:pt x="278" y="272"/>
                    <a:pt x="278" y="272"/>
                    <a:pt x="278" y="272"/>
                  </a:cubicBezTo>
                  <a:cubicBezTo>
                    <a:pt x="366" y="377"/>
                    <a:pt x="366" y="377"/>
                    <a:pt x="366" y="377"/>
                  </a:cubicBezTo>
                  <a:cubicBezTo>
                    <a:pt x="278" y="482"/>
                    <a:pt x="278" y="482"/>
                    <a:pt x="278" y="482"/>
                  </a:cubicBezTo>
                  <a:cubicBezTo>
                    <a:pt x="299" y="482"/>
                    <a:pt x="299" y="482"/>
                    <a:pt x="299" y="482"/>
                  </a:cubicBezTo>
                  <a:cubicBezTo>
                    <a:pt x="377" y="389"/>
                    <a:pt x="377" y="389"/>
                    <a:pt x="377" y="389"/>
                  </a:cubicBezTo>
                  <a:cubicBezTo>
                    <a:pt x="455" y="482"/>
                    <a:pt x="455" y="482"/>
                    <a:pt x="455" y="482"/>
                  </a:cubicBezTo>
                  <a:cubicBezTo>
                    <a:pt x="476" y="482"/>
                    <a:pt x="476" y="482"/>
                    <a:pt x="476" y="482"/>
                  </a:cubicBezTo>
                  <a:cubicBezTo>
                    <a:pt x="387" y="377"/>
                    <a:pt x="387" y="377"/>
                    <a:pt x="387" y="377"/>
                  </a:cubicBezTo>
                  <a:lnTo>
                    <a:pt x="476" y="272"/>
                  </a:lnTo>
                  <a:close/>
                  <a:moveTo>
                    <a:pt x="332" y="77"/>
                  </a:moveTo>
                  <a:cubicBezTo>
                    <a:pt x="373" y="77"/>
                    <a:pt x="373" y="77"/>
                    <a:pt x="373" y="77"/>
                  </a:cubicBezTo>
                  <a:cubicBezTo>
                    <a:pt x="372" y="74"/>
                    <a:pt x="372" y="71"/>
                    <a:pt x="372" y="68"/>
                  </a:cubicBezTo>
                  <a:cubicBezTo>
                    <a:pt x="359" y="60"/>
                    <a:pt x="346" y="52"/>
                    <a:pt x="332" y="47"/>
                  </a:cubicBezTo>
                  <a:cubicBezTo>
                    <a:pt x="333" y="57"/>
                    <a:pt x="333" y="67"/>
                    <a:pt x="332" y="77"/>
                  </a:cubicBezTo>
                  <a:close/>
                  <a:moveTo>
                    <a:pt x="241" y="214"/>
                  </a:moveTo>
                  <a:cubicBezTo>
                    <a:pt x="242" y="214"/>
                    <a:pt x="333" y="152"/>
                    <a:pt x="321" y="43"/>
                  </a:cubicBezTo>
                  <a:cubicBezTo>
                    <a:pt x="300" y="35"/>
                    <a:pt x="277" y="31"/>
                    <a:pt x="253" y="31"/>
                  </a:cubicBezTo>
                  <a:cubicBezTo>
                    <a:pt x="145" y="31"/>
                    <a:pt x="56" y="112"/>
                    <a:pt x="42" y="216"/>
                  </a:cubicBezTo>
                  <a:cubicBezTo>
                    <a:pt x="239" y="216"/>
                    <a:pt x="239" y="216"/>
                    <a:pt x="239" y="216"/>
                  </a:cubicBezTo>
                  <a:cubicBezTo>
                    <a:pt x="240" y="215"/>
                    <a:pt x="240" y="215"/>
                    <a:pt x="241" y="214"/>
                  </a:cubicBezTo>
                  <a:close/>
                  <a:moveTo>
                    <a:pt x="335" y="216"/>
                  </a:moveTo>
                  <a:cubicBezTo>
                    <a:pt x="463" y="216"/>
                    <a:pt x="463" y="216"/>
                    <a:pt x="463" y="216"/>
                  </a:cubicBezTo>
                  <a:cubicBezTo>
                    <a:pt x="456" y="159"/>
                    <a:pt x="426" y="110"/>
                    <a:pt x="384" y="77"/>
                  </a:cubicBezTo>
                  <a:cubicBezTo>
                    <a:pt x="391" y="158"/>
                    <a:pt x="355" y="199"/>
                    <a:pt x="335" y="216"/>
                  </a:cubicBezTo>
                  <a:close/>
                  <a:moveTo>
                    <a:pt x="372" y="127"/>
                  </a:moveTo>
                  <a:cubicBezTo>
                    <a:pt x="374" y="115"/>
                    <a:pt x="374" y="102"/>
                    <a:pt x="374" y="88"/>
                  </a:cubicBezTo>
                  <a:cubicBezTo>
                    <a:pt x="331" y="88"/>
                    <a:pt x="331" y="88"/>
                    <a:pt x="331" y="88"/>
                  </a:cubicBezTo>
                  <a:cubicBezTo>
                    <a:pt x="329" y="102"/>
                    <a:pt x="326" y="115"/>
                    <a:pt x="321" y="127"/>
                  </a:cubicBezTo>
                  <a:lnTo>
                    <a:pt x="372" y="127"/>
                  </a:lnTo>
                  <a:close/>
                  <a:moveTo>
                    <a:pt x="293" y="178"/>
                  </a:moveTo>
                  <a:cubicBezTo>
                    <a:pt x="352" y="178"/>
                    <a:pt x="352" y="178"/>
                    <a:pt x="352" y="178"/>
                  </a:cubicBezTo>
                  <a:cubicBezTo>
                    <a:pt x="352" y="178"/>
                    <a:pt x="352" y="178"/>
                    <a:pt x="352" y="178"/>
                  </a:cubicBezTo>
                  <a:cubicBezTo>
                    <a:pt x="353" y="178"/>
                    <a:pt x="353" y="178"/>
                    <a:pt x="354" y="178"/>
                  </a:cubicBezTo>
                  <a:cubicBezTo>
                    <a:pt x="360" y="168"/>
                    <a:pt x="366" y="155"/>
                    <a:pt x="370" y="139"/>
                  </a:cubicBezTo>
                  <a:cubicBezTo>
                    <a:pt x="316" y="139"/>
                    <a:pt x="316" y="139"/>
                    <a:pt x="316" y="139"/>
                  </a:cubicBezTo>
                  <a:cubicBezTo>
                    <a:pt x="310" y="154"/>
                    <a:pt x="301" y="167"/>
                    <a:pt x="293" y="178"/>
                  </a:cubicBezTo>
                  <a:close/>
                  <a:moveTo>
                    <a:pt x="257" y="216"/>
                  </a:moveTo>
                  <a:cubicBezTo>
                    <a:pt x="316" y="216"/>
                    <a:pt x="316" y="216"/>
                    <a:pt x="316" y="216"/>
                  </a:cubicBezTo>
                  <a:cubicBezTo>
                    <a:pt x="317" y="215"/>
                    <a:pt x="317" y="214"/>
                    <a:pt x="318" y="214"/>
                  </a:cubicBezTo>
                  <a:cubicBezTo>
                    <a:pt x="319" y="213"/>
                    <a:pt x="333" y="206"/>
                    <a:pt x="346" y="189"/>
                  </a:cubicBezTo>
                  <a:cubicBezTo>
                    <a:pt x="284" y="189"/>
                    <a:pt x="284" y="189"/>
                    <a:pt x="284" y="189"/>
                  </a:cubicBezTo>
                  <a:cubicBezTo>
                    <a:pt x="274" y="201"/>
                    <a:pt x="264" y="210"/>
                    <a:pt x="257" y="216"/>
                  </a:cubicBezTo>
                  <a:close/>
                  <a:moveTo>
                    <a:pt x="50" y="337"/>
                  </a:moveTo>
                  <a:cubicBezTo>
                    <a:pt x="0" y="482"/>
                    <a:pt x="0" y="482"/>
                    <a:pt x="0" y="482"/>
                  </a:cubicBezTo>
                  <a:cubicBezTo>
                    <a:pt x="21" y="482"/>
                    <a:pt x="21" y="482"/>
                    <a:pt x="21" y="482"/>
                  </a:cubicBezTo>
                  <a:cubicBezTo>
                    <a:pt x="64" y="362"/>
                    <a:pt x="64" y="362"/>
                    <a:pt x="64" y="362"/>
                  </a:cubicBezTo>
                  <a:cubicBezTo>
                    <a:pt x="59" y="354"/>
                    <a:pt x="54" y="346"/>
                    <a:pt x="50" y="337"/>
                  </a:cubicBezTo>
                  <a:close/>
                  <a:moveTo>
                    <a:pt x="455" y="337"/>
                  </a:moveTo>
                  <a:cubicBezTo>
                    <a:pt x="451" y="346"/>
                    <a:pt x="447" y="354"/>
                    <a:pt x="442" y="362"/>
                  </a:cubicBezTo>
                  <a:cubicBezTo>
                    <a:pt x="484" y="482"/>
                    <a:pt x="484" y="482"/>
                    <a:pt x="484" y="482"/>
                  </a:cubicBezTo>
                  <a:cubicBezTo>
                    <a:pt x="506" y="482"/>
                    <a:pt x="506" y="482"/>
                    <a:pt x="506" y="482"/>
                  </a:cubicBezTo>
                  <a:lnTo>
                    <a:pt x="455" y="337"/>
                  </a:ln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grpSp>
        <p:nvGrpSpPr>
          <p:cNvPr id="95" name="61 Grupo"/>
          <p:cNvGrpSpPr/>
          <p:nvPr/>
        </p:nvGrpSpPr>
        <p:grpSpPr>
          <a:xfrm>
            <a:off x="1955721" y="2347540"/>
            <a:ext cx="698405" cy="455907"/>
            <a:chOff x="7418212" y="3174479"/>
            <a:chExt cx="720727" cy="517527"/>
          </a:xfrm>
          <a:solidFill>
            <a:srgbClr val="203864"/>
          </a:solidFill>
        </p:grpSpPr>
        <p:sp>
          <p:nvSpPr>
            <p:cNvPr id="100" name="Freeform 49"/>
            <p:cNvSpPr>
              <a:spLocks/>
            </p:cNvSpPr>
            <p:nvPr/>
          </p:nvSpPr>
          <p:spPr bwMode="auto">
            <a:xfrm>
              <a:off x="7635700" y="3426892"/>
              <a:ext cx="285751" cy="265114"/>
            </a:xfrm>
            <a:custGeom>
              <a:avLst/>
              <a:gdLst>
                <a:gd name="T0" fmla="*/ 0 w 180"/>
                <a:gd name="T1" fmla="*/ 0 h 167"/>
                <a:gd name="T2" fmla="*/ 180 w 180"/>
                <a:gd name="T3" fmla="*/ 0 h 167"/>
                <a:gd name="T4" fmla="*/ 180 w 180"/>
                <a:gd name="T5" fmla="*/ 167 h 167"/>
                <a:gd name="T6" fmla="*/ 0 w 180"/>
                <a:gd name="T7" fmla="*/ 167 h 167"/>
                <a:gd name="T8" fmla="*/ 0 w 180"/>
                <a:gd name="T9" fmla="*/ 0 h 167"/>
                <a:gd name="T10" fmla="*/ 0 w 180"/>
                <a:gd name="T11" fmla="*/ 0 h 167"/>
              </a:gdLst>
              <a:ahLst/>
              <a:cxnLst>
                <a:cxn ang="0">
                  <a:pos x="T0" y="T1"/>
                </a:cxn>
                <a:cxn ang="0">
                  <a:pos x="T2" y="T3"/>
                </a:cxn>
                <a:cxn ang="0">
                  <a:pos x="T4" y="T5"/>
                </a:cxn>
                <a:cxn ang="0">
                  <a:pos x="T6" y="T7"/>
                </a:cxn>
                <a:cxn ang="0">
                  <a:pos x="T8" y="T9"/>
                </a:cxn>
                <a:cxn ang="0">
                  <a:pos x="T10" y="T11"/>
                </a:cxn>
              </a:cxnLst>
              <a:rect l="0" t="0" r="r" b="b"/>
              <a:pathLst>
                <a:path w="180" h="167">
                  <a:moveTo>
                    <a:pt x="0" y="0"/>
                  </a:moveTo>
                  <a:lnTo>
                    <a:pt x="180" y="0"/>
                  </a:lnTo>
                  <a:lnTo>
                    <a:pt x="180" y="167"/>
                  </a:lnTo>
                  <a:lnTo>
                    <a:pt x="0" y="167"/>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1" name="Rectangle 51"/>
            <p:cNvSpPr>
              <a:spLocks noChangeArrowheads="1"/>
            </p:cNvSpPr>
            <p:nvPr/>
          </p:nvSpPr>
          <p:spPr bwMode="auto">
            <a:xfrm>
              <a:off x="7727775" y="3347517"/>
              <a:ext cx="101600" cy="460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2" name="Freeform 53"/>
            <p:cNvSpPr>
              <a:spLocks noEditPoints="1"/>
            </p:cNvSpPr>
            <p:nvPr/>
          </p:nvSpPr>
          <p:spPr bwMode="auto">
            <a:xfrm>
              <a:off x="7600775" y="3174479"/>
              <a:ext cx="355601" cy="138113"/>
            </a:xfrm>
            <a:custGeom>
              <a:avLst/>
              <a:gdLst>
                <a:gd name="T0" fmla="*/ 29 w 31"/>
                <a:gd name="T1" fmla="*/ 0 h 12"/>
                <a:gd name="T2" fmla="*/ 2 w 31"/>
                <a:gd name="T3" fmla="*/ 0 h 12"/>
                <a:gd name="T4" fmla="*/ 0 w 31"/>
                <a:gd name="T5" fmla="*/ 3 h 12"/>
                <a:gd name="T6" fmla="*/ 0 w 31"/>
                <a:gd name="T7" fmla="*/ 3 h 12"/>
                <a:gd name="T8" fmla="*/ 1 w 31"/>
                <a:gd name="T9" fmla="*/ 6 h 12"/>
                <a:gd name="T10" fmla="*/ 11 w 31"/>
                <a:gd name="T11" fmla="*/ 12 h 12"/>
                <a:gd name="T12" fmla="*/ 20 w 31"/>
                <a:gd name="T13" fmla="*/ 12 h 12"/>
                <a:gd name="T14" fmla="*/ 30 w 31"/>
                <a:gd name="T15" fmla="*/ 6 h 12"/>
                <a:gd name="T16" fmla="*/ 31 w 31"/>
                <a:gd name="T17" fmla="*/ 3 h 12"/>
                <a:gd name="T18" fmla="*/ 31 w 31"/>
                <a:gd name="T19" fmla="*/ 3 h 12"/>
                <a:gd name="T20" fmla="*/ 29 w 31"/>
                <a:gd name="T21" fmla="*/ 0 h 12"/>
                <a:gd name="T22" fmla="*/ 2 w 31"/>
                <a:gd name="T23" fmla="*/ 2 h 12"/>
                <a:gd name="T24" fmla="*/ 3 w 31"/>
                <a:gd name="T25" fmla="*/ 1 h 12"/>
                <a:gd name="T26" fmla="*/ 17 w 31"/>
                <a:gd name="T27" fmla="*/ 1 h 12"/>
                <a:gd name="T28" fmla="*/ 18 w 31"/>
                <a:gd name="T29" fmla="*/ 2 h 12"/>
                <a:gd name="T30" fmla="*/ 17 w 31"/>
                <a:gd name="T31" fmla="*/ 3 h 12"/>
                <a:gd name="T32" fmla="*/ 3 w 31"/>
                <a:gd name="T33" fmla="*/ 3 h 12"/>
                <a:gd name="T34" fmla="*/ 2 w 31"/>
                <a:gd name="T35" fmla="*/ 2 h 12"/>
                <a:gd name="T36" fmla="*/ 20 w 31"/>
                <a:gd name="T37" fmla="*/ 9 h 12"/>
                <a:gd name="T38" fmla="*/ 18 w 31"/>
                <a:gd name="T39" fmla="*/ 7 h 12"/>
                <a:gd name="T40" fmla="*/ 13 w 31"/>
                <a:gd name="T41" fmla="*/ 7 h 12"/>
                <a:gd name="T42" fmla="*/ 11 w 31"/>
                <a:gd name="T43" fmla="*/ 9 h 12"/>
                <a:gd name="T44" fmla="*/ 7 w 31"/>
                <a:gd name="T45" fmla="*/ 6 h 12"/>
                <a:gd name="T46" fmla="*/ 24 w 31"/>
                <a:gd name="T47" fmla="*/ 6 h 12"/>
                <a:gd name="T48" fmla="*/ 20 w 31"/>
                <a:gd name="T4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2">
                  <a:moveTo>
                    <a:pt x="29" y="0"/>
                  </a:moveTo>
                  <a:cubicBezTo>
                    <a:pt x="2" y="0"/>
                    <a:pt x="2" y="0"/>
                    <a:pt x="2" y="0"/>
                  </a:cubicBezTo>
                  <a:cubicBezTo>
                    <a:pt x="1" y="0"/>
                    <a:pt x="0" y="1"/>
                    <a:pt x="0" y="3"/>
                  </a:cubicBezTo>
                  <a:cubicBezTo>
                    <a:pt x="0" y="3"/>
                    <a:pt x="0" y="3"/>
                    <a:pt x="0" y="3"/>
                  </a:cubicBezTo>
                  <a:cubicBezTo>
                    <a:pt x="0" y="4"/>
                    <a:pt x="0" y="5"/>
                    <a:pt x="1" y="6"/>
                  </a:cubicBezTo>
                  <a:cubicBezTo>
                    <a:pt x="11" y="12"/>
                    <a:pt x="11" y="12"/>
                    <a:pt x="11" y="12"/>
                  </a:cubicBezTo>
                  <a:cubicBezTo>
                    <a:pt x="20" y="12"/>
                    <a:pt x="20" y="12"/>
                    <a:pt x="20" y="12"/>
                  </a:cubicBezTo>
                  <a:cubicBezTo>
                    <a:pt x="30" y="6"/>
                    <a:pt x="30" y="6"/>
                    <a:pt x="30" y="6"/>
                  </a:cubicBezTo>
                  <a:cubicBezTo>
                    <a:pt x="31" y="5"/>
                    <a:pt x="31" y="4"/>
                    <a:pt x="31" y="3"/>
                  </a:cubicBezTo>
                  <a:cubicBezTo>
                    <a:pt x="31" y="3"/>
                    <a:pt x="31" y="3"/>
                    <a:pt x="31" y="3"/>
                  </a:cubicBezTo>
                  <a:cubicBezTo>
                    <a:pt x="31" y="1"/>
                    <a:pt x="30" y="0"/>
                    <a:pt x="29" y="0"/>
                  </a:cubicBezTo>
                  <a:close/>
                  <a:moveTo>
                    <a:pt x="2" y="2"/>
                  </a:moveTo>
                  <a:cubicBezTo>
                    <a:pt x="2" y="2"/>
                    <a:pt x="2" y="1"/>
                    <a:pt x="3" y="1"/>
                  </a:cubicBezTo>
                  <a:cubicBezTo>
                    <a:pt x="17" y="1"/>
                    <a:pt x="17" y="1"/>
                    <a:pt x="17" y="1"/>
                  </a:cubicBezTo>
                  <a:cubicBezTo>
                    <a:pt x="18" y="1"/>
                    <a:pt x="18" y="2"/>
                    <a:pt x="18" y="2"/>
                  </a:cubicBezTo>
                  <a:cubicBezTo>
                    <a:pt x="18" y="3"/>
                    <a:pt x="18" y="3"/>
                    <a:pt x="17" y="3"/>
                  </a:cubicBezTo>
                  <a:cubicBezTo>
                    <a:pt x="3" y="3"/>
                    <a:pt x="3" y="3"/>
                    <a:pt x="3" y="3"/>
                  </a:cubicBezTo>
                  <a:cubicBezTo>
                    <a:pt x="2" y="3"/>
                    <a:pt x="2" y="3"/>
                    <a:pt x="2" y="2"/>
                  </a:cubicBezTo>
                  <a:close/>
                  <a:moveTo>
                    <a:pt x="20" y="9"/>
                  </a:moveTo>
                  <a:cubicBezTo>
                    <a:pt x="20" y="8"/>
                    <a:pt x="19" y="7"/>
                    <a:pt x="18" y="7"/>
                  </a:cubicBezTo>
                  <a:cubicBezTo>
                    <a:pt x="13" y="7"/>
                    <a:pt x="13" y="7"/>
                    <a:pt x="13" y="7"/>
                  </a:cubicBezTo>
                  <a:cubicBezTo>
                    <a:pt x="12" y="7"/>
                    <a:pt x="11" y="8"/>
                    <a:pt x="11" y="9"/>
                  </a:cubicBezTo>
                  <a:cubicBezTo>
                    <a:pt x="7" y="6"/>
                    <a:pt x="7" y="6"/>
                    <a:pt x="7" y="6"/>
                  </a:cubicBezTo>
                  <a:cubicBezTo>
                    <a:pt x="24" y="6"/>
                    <a:pt x="24" y="6"/>
                    <a:pt x="24" y="6"/>
                  </a:cubicBezTo>
                  <a:lnTo>
                    <a:pt x="2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103" name="Rectangle 55"/>
            <p:cNvSpPr>
              <a:spLocks noChangeArrowheads="1"/>
            </p:cNvSpPr>
            <p:nvPr/>
          </p:nvSpPr>
          <p:spPr bwMode="auto">
            <a:xfrm>
              <a:off x="7418212"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4" name="Rectangle 57"/>
            <p:cNvSpPr>
              <a:spLocks noChangeArrowheads="1"/>
            </p:cNvSpPr>
            <p:nvPr/>
          </p:nvSpPr>
          <p:spPr bwMode="auto">
            <a:xfrm>
              <a:off x="7956376"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grpSp>
        <p:nvGrpSpPr>
          <p:cNvPr id="105" name="43 Grupo"/>
          <p:cNvGrpSpPr/>
          <p:nvPr/>
        </p:nvGrpSpPr>
        <p:grpSpPr>
          <a:xfrm>
            <a:off x="9965148" y="2169753"/>
            <a:ext cx="974764" cy="835204"/>
            <a:chOff x="2288580" y="469378"/>
            <a:chExt cx="720725" cy="617537"/>
          </a:xfrm>
          <a:solidFill>
            <a:srgbClr val="203864"/>
          </a:solidFill>
        </p:grpSpPr>
        <p:sp>
          <p:nvSpPr>
            <p:cNvPr id="106" name="Freeform 39"/>
            <p:cNvSpPr>
              <a:spLocks/>
            </p:cNvSpPr>
            <p:nvPr/>
          </p:nvSpPr>
          <p:spPr bwMode="auto">
            <a:xfrm>
              <a:off x="2552105" y="594790"/>
              <a:ext cx="193675" cy="138112"/>
            </a:xfrm>
            <a:custGeom>
              <a:avLst/>
              <a:gdLst>
                <a:gd name="T0" fmla="*/ 13 w 17"/>
                <a:gd name="T1" fmla="*/ 8 h 12"/>
                <a:gd name="T2" fmla="*/ 16 w 17"/>
                <a:gd name="T3" fmla="*/ 1 h 12"/>
                <a:gd name="T4" fmla="*/ 15 w 17"/>
                <a:gd name="T5" fmla="*/ 0 h 12"/>
                <a:gd name="T6" fmla="*/ 10 w 17"/>
                <a:gd name="T7" fmla="*/ 7 h 12"/>
                <a:gd name="T8" fmla="*/ 8 w 17"/>
                <a:gd name="T9" fmla="*/ 6 h 12"/>
                <a:gd name="T10" fmla="*/ 0 w 17"/>
                <a:gd name="T11" fmla="*/ 12 h 12"/>
                <a:gd name="T12" fmla="*/ 17 w 17"/>
                <a:gd name="T13" fmla="*/ 12 h 12"/>
                <a:gd name="T14" fmla="*/ 13 w 1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3" y="8"/>
                  </a:moveTo>
                  <a:cubicBezTo>
                    <a:pt x="16" y="1"/>
                    <a:pt x="16" y="1"/>
                    <a:pt x="16" y="1"/>
                  </a:cubicBezTo>
                  <a:cubicBezTo>
                    <a:pt x="15" y="0"/>
                    <a:pt x="15" y="0"/>
                    <a:pt x="15" y="0"/>
                  </a:cubicBezTo>
                  <a:cubicBezTo>
                    <a:pt x="10" y="7"/>
                    <a:pt x="10" y="7"/>
                    <a:pt x="10" y="7"/>
                  </a:cubicBezTo>
                  <a:cubicBezTo>
                    <a:pt x="10" y="6"/>
                    <a:pt x="9" y="6"/>
                    <a:pt x="8" y="6"/>
                  </a:cubicBezTo>
                  <a:cubicBezTo>
                    <a:pt x="5" y="6"/>
                    <a:pt x="1" y="9"/>
                    <a:pt x="0" y="12"/>
                  </a:cubicBezTo>
                  <a:cubicBezTo>
                    <a:pt x="17" y="12"/>
                    <a:pt x="17" y="12"/>
                    <a:pt x="17" y="12"/>
                  </a:cubicBezTo>
                  <a:cubicBezTo>
                    <a:pt x="16" y="10"/>
                    <a:pt x="15" y="9"/>
                    <a:pt x="13"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7" name="Freeform 40"/>
            <p:cNvSpPr>
              <a:spLocks noEditPoints="1"/>
            </p:cNvSpPr>
            <p:nvPr/>
          </p:nvSpPr>
          <p:spPr bwMode="auto">
            <a:xfrm>
              <a:off x="2288580" y="469378"/>
              <a:ext cx="720725" cy="617537"/>
            </a:xfrm>
            <a:custGeom>
              <a:avLst/>
              <a:gdLst>
                <a:gd name="T0" fmla="*/ 52 w 63"/>
                <a:gd name="T1" fmla="*/ 42 h 54"/>
                <a:gd name="T2" fmla="*/ 48 w 63"/>
                <a:gd name="T3" fmla="*/ 42 h 54"/>
                <a:gd name="T4" fmla="*/ 48 w 63"/>
                <a:gd name="T5" fmla="*/ 44 h 54"/>
                <a:gd name="T6" fmla="*/ 44 w 63"/>
                <a:gd name="T7" fmla="*/ 44 h 54"/>
                <a:gd name="T8" fmla="*/ 44 w 63"/>
                <a:gd name="T9" fmla="*/ 40 h 54"/>
                <a:gd name="T10" fmla="*/ 45 w 63"/>
                <a:gd name="T11" fmla="*/ 40 h 54"/>
                <a:gd name="T12" fmla="*/ 45 w 63"/>
                <a:gd name="T13" fmla="*/ 35 h 54"/>
                <a:gd name="T14" fmla="*/ 44 w 63"/>
                <a:gd name="T15" fmla="*/ 35 h 54"/>
                <a:gd name="T16" fmla="*/ 44 w 63"/>
                <a:gd name="T17" fmla="*/ 30 h 54"/>
                <a:gd name="T18" fmla="*/ 50 w 63"/>
                <a:gd name="T19" fmla="*/ 30 h 54"/>
                <a:gd name="T20" fmla="*/ 53 w 63"/>
                <a:gd name="T21" fmla="*/ 27 h 54"/>
                <a:gd name="T22" fmla="*/ 53 w 63"/>
                <a:gd name="T23" fmla="*/ 3 h 54"/>
                <a:gd name="T24" fmla="*/ 50 w 63"/>
                <a:gd name="T25" fmla="*/ 0 h 54"/>
                <a:gd name="T26" fmla="*/ 12 w 63"/>
                <a:gd name="T27" fmla="*/ 0 h 54"/>
                <a:gd name="T28" fmla="*/ 10 w 63"/>
                <a:gd name="T29" fmla="*/ 3 h 54"/>
                <a:gd name="T30" fmla="*/ 10 w 63"/>
                <a:gd name="T31" fmla="*/ 27 h 54"/>
                <a:gd name="T32" fmla="*/ 12 w 63"/>
                <a:gd name="T33" fmla="*/ 30 h 54"/>
                <a:gd name="T34" fmla="*/ 19 w 63"/>
                <a:gd name="T35" fmla="*/ 30 h 54"/>
                <a:gd name="T36" fmla="*/ 19 w 63"/>
                <a:gd name="T37" fmla="*/ 35 h 54"/>
                <a:gd name="T38" fmla="*/ 18 w 63"/>
                <a:gd name="T39" fmla="*/ 35 h 54"/>
                <a:gd name="T40" fmla="*/ 18 w 63"/>
                <a:gd name="T41" fmla="*/ 40 h 54"/>
                <a:gd name="T42" fmla="*/ 19 w 63"/>
                <a:gd name="T43" fmla="*/ 40 h 54"/>
                <a:gd name="T44" fmla="*/ 19 w 63"/>
                <a:gd name="T45" fmla="*/ 44 h 54"/>
                <a:gd name="T46" fmla="*/ 15 w 63"/>
                <a:gd name="T47" fmla="*/ 44 h 54"/>
                <a:gd name="T48" fmla="*/ 15 w 63"/>
                <a:gd name="T49" fmla="*/ 42 h 54"/>
                <a:gd name="T50" fmla="*/ 11 w 63"/>
                <a:gd name="T51" fmla="*/ 42 h 54"/>
                <a:gd name="T52" fmla="*/ 11 w 63"/>
                <a:gd name="T53" fmla="*/ 44 h 54"/>
                <a:gd name="T54" fmla="*/ 0 w 63"/>
                <a:gd name="T55" fmla="*/ 44 h 54"/>
                <a:gd name="T56" fmla="*/ 0 w 63"/>
                <a:gd name="T57" fmla="*/ 52 h 54"/>
                <a:gd name="T58" fmla="*/ 11 w 63"/>
                <a:gd name="T59" fmla="*/ 52 h 54"/>
                <a:gd name="T60" fmla="*/ 11 w 63"/>
                <a:gd name="T61" fmla="*/ 54 h 54"/>
                <a:gd name="T62" fmla="*/ 15 w 63"/>
                <a:gd name="T63" fmla="*/ 54 h 54"/>
                <a:gd name="T64" fmla="*/ 15 w 63"/>
                <a:gd name="T65" fmla="*/ 52 h 54"/>
                <a:gd name="T66" fmla="*/ 20 w 63"/>
                <a:gd name="T67" fmla="*/ 52 h 54"/>
                <a:gd name="T68" fmla="*/ 28 w 63"/>
                <a:gd name="T69" fmla="*/ 44 h 54"/>
                <a:gd name="T70" fmla="*/ 28 w 63"/>
                <a:gd name="T71" fmla="*/ 40 h 54"/>
                <a:gd name="T72" fmla="*/ 29 w 63"/>
                <a:gd name="T73" fmla="*/ 40 h 54"/>
                <a:gd name="T74" fmla="*/ 29 w 63"/>
                <a:gd name="T75" fmla="*/ 35 h 54"/>
                <a:gd name="T76" fmla="*/ 28 w 63"/>
                <a:gd name="T77" fmla="*/ 35 h 54"/>
                <a:gd name="T78" fmla="*/ 28 w 63"/>
                <a:gd name="T79" fmla="*/ 30 h 54"/>
                <a:gd name="T80" fmla="*/ 35 w 63"/>
                <a:gd name="T81" fmla="*/ 30 h 54"/>
                <a:gd name="T82" fmla="*/ 35 w 63"/>
                <a:gd name="T83" fmla="*/ 35 h 54"/>
                <a:gd name="T84" fmla="*/ 33 w 63"/>
                <a:gd name="T85" fmla="*/ 35 h 54"/>
                <a:gd name="T86" fmla="*/ 33 w 63"/>
                <a:gd name="T87" fmla="*/ 40 h 54"/>
                <a:gd name="T88" fmla="*/ 35 w 63"/>
                <a:gd name="T89" fmla="*/ 40 h 54"/>
                <a:gd name="T90" fmla="*/ 35 w 63"/>
                <a:gd name="T91" fmla="*/ 44 h 54"/>
                <a:gd name="T92" fmla="*/ 43 w 63"/>
                <a:gd name="T93" fmla="*/ 52 h 54"/>
                <a:gd name="T94" fmla="*/ 48 w 63"/>
                <a:gd name="T95" fmla="*/ 52 h 54"/>
                <a:gd name="T96" fmla="*/ 48 w 63"/>
                <a:gd name="T97" fmla="*/ 54 h 54"/>
                <a:gd name="T98" fmla="*/ 52 w 63"/>
                <a:gd name="T99" fmla="*/ 54 h 54"/>
                <a:gd name="T100" fmla="*/ 52 w 63"/>
                <a:gd name="T101" fmla="*/ 52 h 54"/>
                <a:gd name="T102" fmla="*/ 63 w 63"/>
                <a:gd name="T103" fmla="*/ 52 h 54"/>
                <a:gd name="T104" fmla="*/ 63 w 63"/>
                <a:gd name="T105" fmla="*/ 44 h 54"/>
                <a:gd name="T106" fmla="*/ 52 w 63"/>
                <a:gd name="T107" fmla="*/ 44 h 54"/>
                <a:gd name="T108" fmla="*/ 52 w 63"/>
                <a:gd name="T109" fmla="*/ 42 h 54"/>
                <a:gd name="T110" fmla="*/ 31 w 63"/>
                <a:gd name="T111" fmla="*/ 24 h 54"/>
                <a:gd name="T112" fmla="*/ 15 w 63"/>
                <a:gd name="T113" fmla="*/ 24 h 54"/>
                <a:gd name="T114" fmla="*/ 15 w 63"/>
                <a:gd name="T115" fmla="*/ 6 h 54"/>
                <a:gd name="T116" fmla="*/ 48 w 63"/>
                <a:gd name="T117" fmla="*/ 6 h 54"/>
                <a:gd name="T118" fmla="*/ 48 w 63"/>
                <a:gd name="T119" fmla="*/ 24 h 54"/>
                <a:gd name="T120" fmla="*/ 31 w 63"/>
                <a:gd name="T1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54">
                  <a:moveTo>
                    <a:pt x="52" y="42"/>
                  </a:moveTo>
                  <a:cubicBezTo>
                    <a:pt x="48" y="42"/>
                    <a:pt x="48" y="42"/>
                    <a:pt x="48" y="42"/>
                  </a:cubicBezTo>
                  <a:cubicBezTo>
                    <a:pt x="48" y="44"/>
                    <a:pt x="48" y="44"/>
                    <a:pt x="48" y="44"/>
                  </a:cubicBezTo>
                  <a:cubicBezTo>
                    <a:pt x="44" y="44"/>
                    <a:pt x="44" y="44"/>
                    <a:pt x="44" y="44"/>
                  </a:cubicBezTo>
                  <a:cubicBezTo>
                    <a:pt x="44" y="40"/>
                    <a:pt x="44" y="40"/>
                    <a:pt x="44" y="40"/>
                  </a:cubicBezTo>
                  <a:cubicBezTo>
                    <a:pt x="45" y="40"/>
                    <a:pt x="45" y="40"/>
                    <a:pt x="45" y="40"/>
                  </a:cubicBezTo>
                  <a:cubicBezTo>
                    <a:pt x="45" y="35"/>
                    <a:pt x="45" y="35"/>
                    <a:pt x="45" y="35"/>
                  </a:cubicBezTo>
                  <a:cubicBezTo>
                    <a:pt x="44" y="35"/>
                    <a:pt x="44" y="35"/>
                    <a:pt x="44" y="35"/>
                  </a:cubicBezTo>
                  <a:cubicBezTo>
                    <a:pt x="44" y="30"/>
                    <a:pt x="44" y="30"/>
                    <a:pt x="44" y="30"/>
                  </a:cubicBezTo>
                  <a:cubicBezTo>
                    <a:pt x="50" y="30"/>
                    <a:pt x="50" y="30"/>
                    <a:pt x="50" y="30"/>
                  </a:cubicBezTo>
                  <a:cubicBezTo>
                    <a:pt x="52" y="30"/>
                    <a:pt x="53" y="28"/>
                    <a:pt x="53" y="27"/>
                  </a:cubicBezTo>
                  <a:cubicBezTo>
                    <a:pt x="53" y="3"/>
                    <a:pt x="53" y="3"/>
                    <a:pt x="53" y="3"/>
                  </a:cubicBezTo>
                  <a:cubicBezTo>
                    <a:pt x="53" y="2"/>
                    <a:pt x="52" y="0"/>
                    <a:pt x="50" y="0"/>
                  </a:cubicBezTo>
                  <a:cubicBezTo>
                    <a:pt x="12" y="0"/>
                    <a:pt x="12" y="0"/>
                    <a:pt x="12" y="0"/>
                  </a:cubicBezTo>
                  <a:cubicBezTo>
                    <a:pt x="11" y="0"/>
                    <a:pt x="10" y="2"/>
                    <a:pt x="10" y="3"/>
                  </a:cubicBezTo>
                  <a:cubicBezTo>
                    <a:pt x="10" y="27"/>
                    <a:pt x="10" y="27"/>
                    <a:pt x="10" y="27"/>
                  </a:cubicBezTo>
                  <a:cubicBezTo>
                    <a:pt x="10" y="28"/>
                    <a:pt x="11" y="30"/>
                    <a:pt x="12" y="30"/>
                  </a:cubicBezTo>
                  <a:cubicBezTo>
                    <a:pt x="19" y="30"/>
                    <a:pt x="19" y="30"/>
                    <a:pt x="19" y="30"/>
                  </a:cubicBezTo>
                  <a:cubicBezTo>
                    <a:pt x="19" y="35"/>
                    <a:pt x="19" y="35"/>
                    <a:pt x="19" y="35"/>
                  </a:cubicBezTo>
                  <a:cubicBezTo>
                    <a:pt x="18" y="35"/>
                    <a:pt x="18" y="35"/>
                    <a:pt x="18" y="35"/>
                  </a:cubicBezTo>
                  <a:cubicBezTo>
                    <a:pt x="18" y="40"/>
                    <a:pt x="18" y="40"/>
                    <a:pt x="18" y="40"/>
                  </a:cubicBezTo>
                  <a:cubicBezTo>
                    <a:pt x="19" y="40"/>
                    <a:pt x="19" y="40"/>
                    <a:pt x="19" y="40"/>
                  </a:cubicBezTo>
                  <a:cubicBezTo>
                    <a:pt x="19" y="44"/>
                    <a:pt x="19" y="44"/>
                    <a:pt x="19" y="44"/>
                  </a:cubicBezTo>
                  <a:cubicBezTo>
                    <a:pt x="15" y="44"/>
                    <a:pt x="15" y="44"/>
                    <a:pt x="15" y="44"/>
                  </a:cubicBezTo>
                  <a:cubicBezTo>
                    <a:pt x="15" y="42"/>
                    <a:pt x="15" y="42"/>
                    <a:pt x="15" y="42"/>
                  </a:cubicBezTo>
                  <a:cubicBezTo>
                    <a:pt x="11" y="42"/>
                    <a:pt x="11" y="42"/>
                    <a:pt x="11" y="42"/>
                  </a:cubicBezTo>
                  <a:cubicBezTo>
                    <a:pt x="11" y="44"/>
                    <a:pt x="11" y="44"/>
                    <a:pt x="11" y="44"/>
                  </a:cubicBezTo>
                  <a:cubicBezTo>
                    <a:pt x="0" y="44"/>
                    <a:pt x="0" y="44"/>
                    <a:pt x="0" y="44"/>
                  </a:cubicBezTo>
                  <a:cubicBezTo>
                    <a:pt x="0" y="52"/>
                    <a:pt x="0" y="52"/>
                    <a:pt x="0" y="52"/>
                  </a:cubicBezTo>
                  <a:cubicBezTo>
                    <a:pt x="11" y="52"/>
                    <a:pt x="11" y="52"/>
                    <a:pt x="11" y="52"/>
                  </a:cubicBezTo>
                  <a:cubicBezTo>
                    <a:pt x="11" y="54"/>
                    <a:pt x="11" y="54"/>
                    <a:pt x="11" y="54"/>
                  </a:cubicBezTo>
                  <a:cubicBezTo>
                    <a:pt x="15" y="54"/>
                    <a:pt x="15" y="54"/>
                    <a:pt x="15" y="54"/>
                  </a:cubicBezTo>
                  <a:cubicBezTo>
                    <a:pt x="15" y="52"/>
                    <a:pt x="15" y="52"/>
                    <a:pt x="15" y="52"/>
                  </a:cubicBezTo>
                  <a:cubicBezTo>
                    <a:pt x="20" y="52"/>
                    <a:pt x="20" y="52"/>
                    <a:pt x="20" y="52"/>
                  </a:cubicBezTo>
                  <a:cubicBezTo>
                    <a:pt x="24" y="52"/>
                    <a:pt x="28" y="49"/>
                    <a:pt x="28" y="44"/>
                  </a:cubicBezTo>
                  <a:cubicBezTo>
                    <a:pt x="28" y="40"/>
                    <a:pt x="28" y="40"/>
                    <a:pt x="28" y="40"/>
                  </a:cubicBezTo>
                  <a:cubicBezTo>
                    <a:pt x="29" y="40"/>
                    <a:pt x="29" y="40"/>
                    <a:pt x="29" y="40"/>
                  </a:cubicBezTo>
                  <a:cubicBezTo>
                    <a:pt x="29" y="35"/>
                    <a:pt x="29" y="35"/>
                    <a:pt x="29" y="35"/>
                  </a:cubicBezTo>
                  <a:cubicBezTo>
                    <a:pt x="28" y="35"/>
                    <a:pt x="28" y="35"/>
                    <a:pt x="28" y="35"/>
                  </a:cubicBezTo>
                  <a:cubicBezTo>
                    <a:pt x="28" y="30"/>
                    <a:pt x="28" y="30"/>
                    <a:pt x="28" y="30"/>
                  </a:cubicBezTo>
                  <a:cubicBezTo>
                    <a:pt x="35" y="30"/>
                    <a:pt x="35" y="30"/>
                    <a:pt x="35" y="30"/>
                  </a:cubicBezTo>
                  <a:cubicBezTo>
                    <a:pt x="35" y="35"/>
                    <a:pt x="35" y="35"/>
                    <a:pt x="35" y="35"/>
                  </a:cubicBezTo>
                  <a:cubicBezTo>
                    <a:pt x="33" y="35"/>
                    <a:pt x="33" y="35"/>
                    <a:pt x="33" y="35"/>
                  </a:cubicBezTo>
                  <a:cubicBezTo>
                    <a:pt x="33" y="40"/>
                    <a:pt x="33" y="40"/>
                    <a:pt x="33" y="40"/>
                  </a:cubicBezTo>
                  <a:cubicBezTo>
                    <a:pt x="35" y="40"/>
                    <a:pt x="35" y="40"/>
                    <a:pt x="35" y="40"/>
                  </a:cubicBezTo>
                  <a:cubicBezTo>
                    <a:pt x="35" y="44"/>
                    <a:pt x="35" y="44"/>
                    <a:pt x="35" y="44"/>
                  </a:cubicBezTo>
                  <a:cubicBezTo>
                    <a:pt x="35" y="49"/>
                    <a:pt x="39" y="52"/>
                    <a:pt x="43" y="52"/>
                  </a:cubicBezTo>
                  <a:cubicBezTo>
                    <a:pt x="48" y="52"/>
                    <a:pt x="48" y="52"/>
                    <a:pt x="48" y="52"/>
                  </a:cubicBezTo>
                  <a:cubicBezTo>
                    <a:pt x="48" y="54"/>
                    <a:pt x="48" y="54"/>
                    <a:pt x="48" y="54"/>
                  </a:cubicBezTo>
                  <a:cubicBezTo>
                    <a:pt x="52" y="54"/>
                    <a:pt x="52" y="54"/>
                    <a:pt x="52" y="54"/>
                  </a:cubicBezTo>
                  <a:cubicBezTo>
                    <a:pt x="52" y="52"/>
                    <a:pt x="52" y="52"/>
                    <a:pt x="52" y="52"/>
                  </a:cubicBezTo>
                  <a:cubicBezTo>
                    <a:pt x="63" y="52"/>
                    <a:pt x="63" y="52"/>
                    <a:pt x="63" y="52"/>
                  </a:cubicBezTo>
                  <a:cubicBezTo>
                    <a:pt x="63" y="44"/>
                    <a:pt x="63" y="44"/>
                    <a:pt x="63" y="44"/>
                  </a:cubicBezTo>
                  <a:cubicBezTo>
                    <a:pt x="52" y="44"/>
                    <a:pt x="52" y="44"/>
                    <a:pt x="52" y="44"/>
                  </a:cubicBezTo>
                  <a:lnTo>
                    <a:pt x="52" y="42"/>
                  </a:lnTo>
                  <a:close/>
                  <a:moveTo>
                    <a:pt x="31" y="24"/>
                  </a:moveTo>
                  <a:cubicBezTo>
                    <a:pt x="15" y="24"/>
                    <a:pt x="15" y="24"/>
                    <a:pt x="15" y="24"/>
                  </a:cubicBezTo>
                  <a:cubicBezTo>
                    <a:pt x="15" y="6"/>
                    <a:pt x="15" y="6"/>
                    <a:pt x="15" y="6"/>
                  </a:cubicBezTo>
                  <a:cubicBezTo>
                    <a:pt x="48" y="6"/>
                    <a:pt x="48" y="6"/>
                    <a:pt x="48" y="6"/>
                  </a:cubicBezTo>
                  <a:cubicBezTo>
                    <a:pt x="48" y="24"/>
                    <a:pt x="48" y="24"/>
                    <a:pt x="48" y="24"/>
                  </a:cubicBezTo>
                  <a:lnTo>
                    <a:pt x="31"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sp>
        <p:nvSpPr>
          <p:cNvPr id="111" name="Rectángulo redondeado 110"/>
          <p:cNvSpPr/>
          <p:nvPr/>
        </p:nvSpPr>
        <p:spPr bwMode="auto">
          <a:xfrm>
            <a:off x="1584549" y="1780824"/>
            <a:ext cx="1494966" cy="1660946"/>
          </a:xfrm>
          <a:prstGeom prst="roundRect">
            <a:avLst/>
          </a:prstGeom>
          <a:noFill/>
          <a:ln w="50800">
            <a:solidFill>
              <a:schemeClr val="accent6">
                <a:lumMod val="60000"/>
                <a:lumOff val="40000"/>
              </a:schemeClr>
            </a:solidFill>
            <a:prstDash val="sysDash"/>
          </a:ln>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12" name="Rectángulo redondeado 111"/>
          <p:cNvSpPr/>
          <p:nvPr/>
        </p:nvSpPr>
        <p:spPr bwMode="auto">
          <a:xfrm>
            <a:off x="4593911" y="1702543"/>
            <a:ext cx="6776939" cy="1800771"/>
          </a:xfrm>
          <a:prstGeom prst="roundRect">
            <a:avLst/>
          </a:prstGeom>
          <a:noFill/>
          <a:ln w="50800">
            <a:solidFill>
              <a:schemeClr val="accent6">
                <a:lumMod val="60000"/>
                <a:lumOff val="40000"/>
              </a:schemeClr>
            </a:solidFill>
            <a:prstDash val="sysDash"/>
          </a:ln>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prstClr val="black"/>
              </a:solidFill>
              <a:effectLst/>
              <a:uLnTx/>
              <a:uFillTx/>
              <a:latin typeface="Arial Narrow" panose="020B0606020202030204" pitchFamily="34" charset="0"/>
            </a:endParaRPr>
          </a:p>
        </p:txBody>
      </p:sp>
      <p:sp>
        <p:nvSpPr>
          <p:cNvPr id="113" name="Freeform 9"/>
          <p:cNvSpPr>
            <a:spLocks noEditPoints="1"/>
          </p:cNvSpPr>
          <p:nvPr/>
        </p:nvSpPr>
        <p:spPr bwMode="auto">
          <a:xfrm>
            <a:off x="3628924" y="2615163"/>
            <a:ext cx="670285" cy="438918"/>
          </a:xfrm>
          <a:custGeom>
            <a:avLst/>
            <a:gdLst>
              <a:gd name="T0" fmla="*/ 84 w 95"/>
              <a:gd name="T1" fmla="*/ 43 h 51"/>
              <a:gd name="T2" fmla="*/ 69 w 95"/>
              <a:gd name="T3" fmla="*/ 43 h 51"/>
              <a:gd name="T4" fmla="*/ 62 w 95"/>
              <a:gd name="T5" fmla="*/ 30 h 51"/>
              <a:gd name="T6" fmla="*/ 57 w 95"/>
              <a:gd name="T7" fmla="*/ 13 h 51"/>
              <a:gd name="T8" fmla="*/ 56 w 95"/>
              <a:gd name="T9" fmla="*/ 5 h 51"/>
              <a:gd name="T10" fmla="*/ 55 w 95"/>
              <a:gd name="T11" fmla="*/ 2 h 51"/>
              <a:gd name="T12" fmla="*/ 51 w 95"/>
              <a:gd name="T13" fmla="*/ 2 h 51"/>
              <a:gd name="T14" fmla="*/ 49 w 95"/>
              <a:gd name="T15" fmla="*/ 5 h 51"/>
              <a:gd name="T16" fmla="*/ 48 w 95"/>
              <a:gd name="T17" fmla="*/ 13 h 51"/>
              <a:gd name="T18" fmla="*/ 44 w 95"/>
              <a:gd name="T19" fmla="*/ 32 h 51"/>
              <a:gd name="T20" fmla="*/ 41 w 95"/>
              <a:gd name="T21" fmla="*/ 6 h 51"/>
              <a:gd name="T22" fmla="*/ 42 w 95"/>
              <a:gd name="T23" fmla="*/ 2 h 51"/>
              <a:gd name="T24" fmla="*/ 36 w 95"/>
              <a:gd name="T25" fmla="*/ 0 h 51"/>
              <a:gd name="T26" fmla="*/ 34 w 95"/>
              <a:gd name="T27" fmla="*/ 5 h 51"/>
              <a:gd name="T28" fmla="*/ 34 w 95"/>
              <a:gd name="T29" fmla="*/ 6 h 51"/>
              <a:gd name="T30" fmla="*/ 31 w 95"/>
              <a:gd name="T31" fmla="*/ 20 h 51"/>
              <a:gd name="T32" fmla="*/ 21 w 95"/>
              <a:gd name="T33" fmla="*/ 21 h 51"/>
              <a:gd name="T34" fmla="*/ 6 w 95"/>
              <a:gd name="T35" fmla="*/ 41 h 51"/>
              <a:gd name="T36" fmla="*/ 1 w 95"/>
              <a:gd name="T37" fmla="*/ 44 h 51"/>
              <a:gd name="T38" fmla="*/ 1 w 95"/>
              <a:gd name="T39" fmla="*/ 49 h 51"/>
              <a:gd name="T40" fmla="*/ 34 w 95"/>
              <a:gd name="T41" fmla="*/ 51 h 51"/>
              <a:gd name="T42" fmla="*/ 57 w 95"/>
              <a:gd name="T43" fmla="*/ 51 h 51"/>
              <a:gd name="T44" fmla="*/ 71 w 95"/>
              <a:gd name="T45" fmla="*/ 43 h 51"/>
              <a:gd name="T46" fmla="*/ 82 w 95"/>
              <a:gd name="T47" fmla="*/ 43 h 51"/>
              <a:gd name="T48" fmla="*/ 94 w 95"/>
              <a:gd name="T49" fmla="*/ 51 h 51"/>
              <a:gd name="T50" fmla="*/ 57 w 95"/>
              <a:gd name="T51" fmla="*/ 28 h 51"/>
              <a:gd name="T52" fmla="*/ 57 w 95"/>
              <a:gd name="T53" fmla="*/ 41 h 51"/>
              <a:gd name="T54" fmla="*/ 60 w 95"/>
              <a:gd name="T55" fmla="*/ 26 h 51"/>
              <a:gd name="T56" fmla="*/ 57 w 95"/>
              <a:gd name="T57" fmla="*/ 15 h 51"/>
              <a:gd name="T58" fmla="*/ 46 w 95"/>
              <a:gd name="T59" fmla="*/ 22 h 51"/>
              <a:gd name="T60" fmla="*/ 48 w 95"/>
              <a:gd name="T61" fmla="*/ 41 h 51"/>
              <a:gd name="T62" fmla="*/ 46 w 95"/>
              <a:gd name="T63" fmla="*/ 33 h 51"/>
              <a:gd name="T64" fmla="*/ 34 w 95"/>
              <a:gd name="T65" fmla="*/ 26 h 51"/>
              <a:gd name="T66" fmla="*/ 31 w 95"/>
              <a:gd name="T67" fmla="*/ 24 h 51"/>
              <a:gd name="T68" fmla="*/ 34 w 95"/>
              <a:gd name="T69" fmla="*/ 33 h 51"/>
              <a:gd name="T70" fmla="*/ 31 w 95"/>
              <a:gd name="T71" fmla="*/ 30 h 51"/>
              <a:gd name="T72" fmla="*/ 34 w 95"/>
              <a:gd name="T73" fmla="*/ 41 h 51"/>
              <a:gd name="T74" fmla="*/ 31 w 95"/>
              <a:gd name="T75" fmla="*/ 37 h 51"/>
              <a:gd name="T76" fmla="*/ 26 w 95"/>
              <a:gd name="T77" fmla="*/ 19 h 51"/>
              <a:gd name="T78" fmla="*/ 27 w 95"/>
              <a:gd name="T79" fmla="*/ 41 h 51"/>
              <a:gd name="T80" fmla="*/ 27 w 95"/>
              <a:gd name="T81" fmla="*/ 44 h 51"/>
              <a:gd name="T82" fmla="*/ 27 w 95"/>
              <a:gd name="T83" fmla="*/ 49 h 51"/>
              <a:gd name="T84" fmla="*/ 31 w 95"/>
              <a:gd name="T85" fmla="*/ 49 h 51"/>
              <a:gd name="T86" fmla="*/ 31 w 95"/>
              <a:gd name="T87" fmla="*/ 44 h 51"/>
              <a:gd name="T88" fmla="*/ 31 w 95"/>
              <a:gd name="T89" fmla="*/ 49 h 51"/>
              <a:gd name="T90" fmla="*/ 48 w 95"/>
              <a:gd name="T91" fmla="*/ 44 h 51"/>
              <a:gd name="T92" fmla="*/ 57 w 95"/>
              <a:gd name="T93" fmla="*/ 44 h 51"/>
              <a:gd name="T94" fmla="*/ 60 w 95"/>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 h="51">
                <a:moveTo>
                  <a:pt x="94" y="49"/>
                </a:moveTo>
                <a:cubicBezTo>
                  <a:pt x="84" y="49"/>
                  <a:pt x="84" y="49"/>
                  <a:pt x="84" y="49"/>
                </a:cubicBezTo>
                <a:cubicBezTo>
                  <a:pt x="84" y="43"/>
                  <a:pt x="84" y="43"/>
                  <a:pt x="84" y="43"/>
                </a:cubicBezTo>
                <a:cubicBezTo>
                  <a:pt x="84" y="40"/>
                  <a:pt x="82" y="39"/>
                  <a:pt x="80" y="39"/>
                </a:cubicBezTo>
                <a:cubicBezTo>
                  <a:pt x="73" y="39"/>
                  <a:pt x="73" y="39"/>
                  <a:pt x="73" y="39"/>
                </a:cubicBezTo>
                <a:cubicBezTo>
                  <a:pt x="71" y="39"/>
                  <a:pt x="69" y="40"/>
                  <a:pt x="69" y="43"/>
                </a:cubicBezTo>
                <a:cubicBezTo>
                  <a:pt x="69" y="49"/>
                  <a:pt x="69" y="49"/>
                  <a:pt x="69" y="49"/>
                </a:cubicBezTo>
                <a:cubicBezTo>
                  <a:pt x="62" y="49"/>
                  <a:pt x="62" y="49"/>
                  <a:pt x="62" y="49"/>
                </a:cubicBezTo>
                <a:cubicBezTo>
                  <a:pt x="62" y="30"/>
                  <a:pt x="62" y="30"/>
                  <a:pt x="62" y="30"/>
                </a:cubicBezTo>
                <a:cubicBezTo>
                  <a:pt x="62" y="30"/>
                  <a:pt x="62" y="17"/>
                  <a:pt x="62" y="17"/>
                </a:cubicBezTo>
                <a:cubicBezTo>
                  <a:pt x="62" y="14"/>
                  <a:pt x="60" y="13"/>
                  <a:pt x="58" y="13"/>
                </a:cubicBezTo>
                <a:cubicBezTo>
                  <a:pt x="58" y="13"/>
                  <a:pt x="57" y="13"/>
                  <a:pt x="57" y="13"/>
                </a:cubicBezTo>
                <a:cubicBezTo>
                  <a:pt x="57" y="6"/>
                  <a:pt x="57" y="6"/>
                  <a:pt x="57" y="6"/>
                </a:cubicBezTo>
                <a:cubicBezTo>
                  <a:pt x="56" y="6"/>
                  <a:pt x="56" y="6"/>
                  <a:pt x="56" y="6"/>
                </a:cubicBezTo>
                <a:cubicBezTo>
                  <a:pt x="56" y="5"/>
                  <a:pt x="56" y="5"/>
                  <a:pt x="56" y="5"/>
                </a:cubicBezTo>
                <a:cubicBezTo>
                  <a:pt x="57" y="5"/>
                  <a:pt x="57" y="5"/>
                  <a:pt x="57" y="5"/>
                </a:cubicBezTo>
                <a:cubicBezTo>
                  <a:pt x="57" y="2"/>
                  <a:pt x="57" y="2"/>
                  <a:pt x="57" y="2"/>
                </a:cubicBezTo>
                <a:cubicBezTo>
                  <a:pt x="55" y="2"/>
                  <a:pt x="55" y="2"/>
                  <a:pt x="55" y="2"/>
                </a:cubicBezTo>
                <a:cubicBezTo>
                  <a:pt x="55" y="0"/>
                  <a:pt x="55" y="0"/>
                  <a:pt x="55" y="0"/>
                </a:cubicBezTo>
                <a:cubicBezTo>
                  <a:pt x="51" y="0"/>
                  <a:pt x="51" y="0"/>
                  <a:pt x="51" y="0"/>
                </a:cubicBezTo>
                <a:cubicBezTo>
                  <a:pt x="51" y="2"/>
                  <a:pt x="51" y="2"/>
                  <a:pt x="51" y="2"/>
                </a:cubicBezTo>
                <a:cubicBezTo>
                  <a:pt x="49" y="2"/>
                  <a:pt x="49" y="2"/>
                  <a:pt x="49" y="2"/>
                </a:cubicBezTo>
                <a:cubicBezTo>
                  <a:pt x="49" y="5"/>
                  <a:pt x="49" y="5"/>
                  <a:pt x="49" y="5"/>
                </a:cubicBezTo>
                <a:cubicBezTo>
                  <a:pt x="49" y="5"/>
                  <a:pt x="49" y="5"/>
                  <a:pt x="49" y="5"/>
                </a:cubicBezTo>
                <a:cubicBezTo>
                  <a:pt x="49" y="6"/>
                  <a:pt x="49" y="6"/>
                  <a:pt x="49" y="6"/>
                </a:cubicBezTo>
                <a:cubicBezTo>
                  <a:pt x="48" y="6"/>
                  <a:pt x="48" y="6"/>
                  <a:pt x="48" y="6"/>
                </a:cubicBezTo>
                <a:cubicBezTo>
                  <a:pt x="48" y="13"/>
                  <a:pt x="48" y="13"/>
                  <a:pt x="48" y="13"/>
                </a:cubicBezTo>
                <a:cubicBezTo>
                  <a:pt x="48" y="13"/>
                  <a:pt x="48" y="13"/>
                  <a:pt x="48" y="13"/>
                </a:cubicBezTo>
                <a:cubicBezTo>
                  <a:pt x="46" y="13"/>
                  <a:pt x="44" y="14"/>
                  <a:pt x="44" y="17"/>
                </a:cubicBezTo>
                <a:cubicBezTo>
                  <a:pt x="44" y="32"/>
                  <a:pt x="44" y="32"/>
                  <a:pt x="44" y="32"/>
                </a:cubicBezTo>
                <a:cubicBezTo>
                  <a:pt x="44" y="33"/>
                  <a:pt x="44" y="34"/>
                  <a:pt x="42" y="35"/>
                </a:cubicBezTo>
                <a:cubicBezTo>
                  <a:pt x="42" y="6"/>
                  <a:pt x="42" y="6"/>
                  <a:pt x="42" y="6"/>
                </a:cubicBezTo>
                <a:cubicBezTo>
                  <a:pt x="41" y="6"/>
                  <a:pt x="41" y="6"/>
                  <a:pt x="41" y="6"/>
                </a:cubicBezTo>
                <a:cubicBezTo>
                  <a:pt x="41" y="5"/>
                  <a:pt x="41" y="5"/>
                  <a:pt x="41" y="5"/>
                </a:cubicBezTo>
                <a:cubicBezTo>
                  <a:pt x="42" y="5"/>
                  <a:pt x="42" y="5"/>
                  <a:pt x="42" y="5"/>
                </a:cubicBezTo>
                <a:cubicBezTo>
                  <a:pt x="42" y="2"/>
                  <a:pt x="42" y="2"/>
                  <a:pt x="42" y="2"/>
                </a:cubicBezTo>
                <a:cubicBezTo>
                  <a:pt x="40" y="2"/>
                  <a:pt x="40" y="2"/>
                  <a:pt x="40" y="2"/>
                </a:cubicBezTo>
                <a:cubicBezTo>
                  <a:pt x="40" y="0"/>
                  <a:pt x="40" y="0"/>
                  <a:pt x="40" y="0"/>
                </a:cubicBezTo>
                <a:cubicBezTo>
                  <a:pt x="36" y="0"/>
                  <a:pt x="36" y="0"/>
                  <a:pt x="36" y="0"/>
                </a:cubicBezTo>
                <a:cubicBezTo>
                  <a:pt x="36" y="2"/>
                  <a:pt x="36" y="2"/>
                  <a:pt x="36" y="2"/>
                </a:cubicBezTo>
                <a:cubicBezTo>
                  <a:pt x="34" y="2"/>
                  <a:pt x="34" y="2"/>
                  <a:pt x="34" y="2"/>
                </a:cubicBezTo>
                <a:cubicBezTo>
                  <a:pt x="34" y="5"/>
                  <a:pt x="34" y="5"/>
                  <a:pt x="34" y="5"/>
                </a:cubicBezTo>
                <a:cubicBezTo>
                  <a:pt x="35" y="5"/>
                  <a:pt x="35" y="5"/>
                  <a:pt x="35" y="5"/>
                </a:cubicBezTo>
                <a:cubicBezTo>
                  <a:pt x="35" y="6"/>
                  <a:pt x="35" y="6"/>
                  <a:pt x="35" y="6"/>
                </a:cubicBezTo>
                <a:cubicBezTo>
                  <a:pt x="34" y="6"/>
                  <a:pt x="34" y="6"/>
                  <a:pt x="34" y="6"/>
                </a:cubicBezTo>
                <a:cubicBezTo>
                  <a:pt x="34" y="20"/>
                  <a:pt x="34" y="20"/>
                  <a:pt x="34" y="20"/>
                </a:cubicBezTo>
                <a:cubicBezTo>
                  <a:pt x="33" y="20"/>
                  <a:pt x="33" y="20"/>
                  <a:pt x="33" y="20"/>
                </a:cubicBezTo>
                <a:cubicBezTo>
                  <a:pt x="32" y="20"/>
                  <a:pt x="31" y="20"/>
                  <a:pt x="31" y="20"/>
                </a:cubicBezTo>
                <a:cubicBezTo>
                  <a:pt x="30" y="18"/>
                  <a:pt x="29" y="17"/>
                  <a:pt x="27" y="17"/>
                </a:cubicBezTo>
                <a:cubicBezTo>
                  <a:pt x="25" y="17"/>
                  <a:pt x="25" y="17"/>
                  <a:pt x="25" y="17"/>
                </a:cubicBezTo>
                <a:cubicBezTo>
                  <a:pt x="23" y="17"/>
                  <a:pt x="21" y="18"/>
                  <a:pt x="21" y="21"/>
                </a:cubicBezTo>
                <a:cubicBezTo>
                  <a:pt x="21" y="23"/>
                  <a:pt x="21" y="23"/>
                  <a:pt x="21" y="23"/>
                </a:cubicBezTo>
                <a:cubicBezTo>
                  <a:pt x="6" y="23"/>
                  <a:pt x="6" y="23"/>
                  <a:pt x="6" y="23"/>
                </a:cubicBezTo>
                <a:cubicBezTo>
                  <a:pt x="6" y="41"/>
                  <a:pt x="6" y="41"/>
                  <a:pt x="6" y="41"/>
                </a:cubicBezTo>
                <a:cubicBezTo>
                  <a:pt x="1" y="41"/>
                  <a:pt x="1" y="41"/>
                  <a:pt x="1" y="41"/>
                </a:cubicBezTo>
                <a:cubicBezTo>
                  <a:pt x="0" y="41"/>
                  <a:pt x="0" y="42"/>
                  <a:pt x="0" y="43"/>
                </a:cubicBezTo>
                <a:cubicBezTo>
                  <a:pt x="0" y="43"/>
                  <a:pt x="0" y="44"/>
                  <a:pt x="1" y="44"/>
                </a:cubicBezTo>
                <a:cubicBezTo>
                  <a:pt x="6" y="44"/>
                  <a:pt x="6" y="44"/>
                  <a:pt x="6" y="44"/>
                </a:cubicBezTo>
                <a:cubicBezTo>
                  <a:pt x="6" y="49"/>
                  <a:pt x="6" y="49"/>
                  <a:pt x="6" y="49"/>
                </a:cubicBezTo>
                <a:cubicBezTo>
                  <a:pt x="1" y="49"/>
                  <a:pt x="1" y="49"/>
                  <a:pt x="1" y="49"/>
                </a:cubicBezTo>
                <a:cubicBezTo>
                  <a:pt x="0" y="49"/>
                  <a:pt x="0" y="49"/>
                  <a:pt x="0" y="50"/>
                </a:cubicBezTo>
                <a:cubicBezTo>
                  <a:pt x="0" y="51"/>
                  <a:pt x="0" y="51"/>
                  <a:pt x="1" y="51"/>
                </a:cubicBezTo>
                <a:cubicBezTo>
                  <a:pt x="34" y="51"/>
                  <a:pt x="34" y="51"/>
                  <a:pt x="34" y="51"/>
                </a:cubicBezTo>
                <a:cubicBezTo>
                  <a:pt x="42" y="51"/>
                  <a:pt x="42" y="51"/>
                  <a:pt x="42" y="51"/>
                </a:cubicBezTo>
                <a:cubicBezTo>
                  <a:pt x="48" y="51"/>
                  <a:pt x="48" y="51"/>
                  <a:pt x="48" y="51"/>
                </a:cubicBezTo>
                <a:cubicBezTo>
                  <a:pt x="57" y="51"/>
                  <a:pt x="57" y="51"/>
                  <a:pt x="57" y="51"/>
                </a:cubicBezTo>
                <a:cubicBezTo>
                  <a:pt x="70" y="51"/>
                  <a:pt x="70" y="51"/>
                  <a:pt x="70" y="51"/>
                </a:cubicBezTo>
                <a:cubicBezTo>
                  <a:pt x="70" y="51"/>
                  <a:pt x="71" y="51"/>
                  <a:pt x="71" y="50"/>
                </a:cubicBezTo>
                <a:cubicBezTo>
                  <a:pt x="71" y="43"/>
                  <a:pt x="71" y="43"/>
                  <a:pt x="71" y="43"/>
                </a:cubicBezTo>
                <a:cubicBezTo>
                  <a:pt x="71" y="42"/>
                  <a:pt x="72" y="41"/>
                  <a:pt x="73" y="41"/>
                </a:cubicBezTo>
                <a:cubicBezTo>
                  <a:pt x="80" y="41"/>
                  <a:pt x="80" y="41"/>
                  <a:pt x="80" y="41"/>
                </a:cubicBezTo>
                <a:cubicBezTo>
                  <a:pt x="81" y="41"/>
                  <a:pt x="82" y="42"/>
                  <a:pt x="82" y="43"/>
                </a:cubicBezTo>
                <a:cubicBezTo>
                  <a:pt x="82" y="50"/>
                  <a:pt x="82" y="50"/>
                  <a:pt x="82" y="50"/>
                </a:cubicBezTo>
                <a:cubicBezTo>
                  <a:pt x="82" y="51"/>
                  <a:pt x="82" y="51"/>
                  <a:pt x="83" y="51"/>
                </a:cubicBezTo>
                <a:cubicBezTo>
                  <a:pt x="94" y="51"/>
                  <a:pt x="94" y="51"/>
                  <a:pt x="94" y="51"/>
                </a:cubicBezTo>
                <a:cubicBezTo>
                  <a:pt x="94" y="51"/>
                  <a:pt x="95" y="51"/>
                  <a:pt x="95" y="50"/>
                </a:cubicBezTo>
                <a:cubicBezTo>
                  <a:pt x="95" y="49"/>
                  <a:pt x="94" y="49"/>
                  <a:pt x="94" y="49"/>
                </a:cubicBezTo>
                <a:close/>
                <a:moveTo>
                  <a:pt x="57" y="28"/>
                </a:moveTo>
                <a:cubicBezTo>
                  <a:pt x="59" y="28"/>
                  <a:pt x="60" y="29"/>
                  <a:pt x="60" y="31"/>
                </a:cubicBezTo>
                <a:cubicBezTo>
                  <a:pt x="60" y="41"/>
                  <a:pt x="60" y="41"/>
                  <a:pt x="60" y="41"/>
                </a:cubicBezTo>
                <a:cubicBezTo>
                  <a:pt x="57" y="41"/>
                  <a:pt x="57" y="41"/>
                  <a:pt x="57" y="41"/>
                </a:cubicBezTo>
                <a:lnTo>
                  <a:pt x="57" y="28"/>
                </a:lnTo>
                <a:close/>
                <a:moveTo>
                  <a:pt x="60" y="18"/>
                </a:moveTo>
                <a:cubicBezTo>
                  <a:pt x="60" y="26"/>
                  <a:pt x="60" y="26"/>
                  <a:pt x="60" y="26"/>
                </a:cubicBezTo>
                <a:cubicBezTo>
                  <a:pt x="59" y="26"/>
                  <a:pt x="58" y="26"/>
                  <a:pt x="58" y="26"/>
                </a:cubicBezTo>
                <a:cubicBezTo>
                  <a:pt x="58" y="26"/>
                  <a:pt x="57" y="26"/>
                  <a:pt x="57" y="26"/>
                </a:cubicBezTo>
                <a:cubicBezTo>
                  <a:pt x="57" y="15"/>
                  <a:pt x="57" y="15"/>
                  <a:pt x="57" y="15"/>
                </a:cubicBezTo>
                <a:cubicBezTo>
                  <a:pt x="59" y="15"/>
                  <a:pt x="60" y="16"/>
                  <a:pt x="60" y="18"/>
                </a:cubicBezTo>
                <a:close/>
                <a:moveTo>
                  <a:pt x="46" y="33"/>
                </a:moveTo>
                <a:cubicBezTo>
                  <a:pt x="46" y="22"/>
                  <a:pt x="46" y="22"/>
                  <a:pt x="46" y="22"/>
                </a:cubicBezTo>
                <a:cubicBezTo>
                  <a:pt x="46" y="18"/>
                  <a:pt x="46" y="18"/>
                  <a:pt x="46" y="18"/>
                </a:cubicBezTo>
                <a:cubicBezTo>
                  <a:pt x="46" y="16"/>
                  <a:pt x="47" y="15"/>
                  <a:pt x="48" y="15"/>
                </a:cubicBezTo>
                <a:cubicBezTo>
                  <a:pt x="48" y="41"/>
                  <a:pt x="48" y="41"/>
                  <a:pt x="48" y="41"/>
                </a:cubicBezTo>
                <a:cubicBezTo>
                  <a:pt x="42" y="41"/>
                  <a:pt x="42" y="41"/>
                  <a:pt x="42" y="41"/>
                </a:cubicBezTo>
                <a:cubicBezTo>
                  <a:pt x="42" y="37"/>
                  <a:pt x="42" y="37"/>
                  <a:pt x="42" y="37"/>
                </a:cubicBezTo>
                <a:cubicBezTo>
                  <a:pt x="44" y="37"/>
                  <a:pt x="46" y="35"/>
                  <a:pt x="46" y="33"/>
                </a:cubicBezTo>
                <a:close/>
                <a:moveTo>
                  <a:pt x="31" y="24"/>
                </a:moveTo>
                <a:cubicBezTo>
                  <a:pt x="31" y="22"/>
                  <a:pt x="32" y="22"/>
                  <a:pt x="34" y="22"/>
                </a:cubicBezTo>
                <a:cubicBezTo>
                  <a:pt x="34" y="26"/>
                  <a:pt x="34" y="26"/>
                  <a:pt x="34" y="26"/>
                </a:cubicBezTo>
                <a:cubicBezTo>
                  <a:pt x="33" y="26"/>
                  <a:pt x="33" y="26"/>
                  <a:pt x="33" y="26"/>
                </a:cubicBezTo>
                <a:cubicBezTo>
                  <a:pt x="32" y="26"/>
                  <a:pt x="31" y="26"/>
                  <a:pt x="31" y="27"/>
                </a:cubicBezTo>
                <a:lnTo>
                  <a:pt x="31" y="24"/>
                </a:lnTo>
                <a:close/>
                <a:moveTo>
                  <a:pt x="31" y="30"/>
                </a:moveTo>
                <a:cubicBezTo>
                  <a:pt x="31" y="29"/>
                  <a:pt x="32" y="28"/>
                  <a:pt x="34" y="28"/>
                </a:cubicBezTo>
                <a:cubicBezTo>
                  <a:pt x="34" y="33"/>
                  <a:pt x="34" y="33"/>
                  <a:pt x="34" y="33"/>
                </a:cubicBezTo>
                <a:cubicBezTo>
                  <a:pt x="33" y="33"/>
                  <a:pt x="33" y="33"/>
                  <a:pt x="33" y="33"/>
                </a:cubicBezTo>
                <a:cubicBezTo>
                  <a:pt x="32" y="33"/>
                  <a:pt x="31" y="33"/>
                  <a:pt x="31" y="33"/>
                </a:cubicBezTo>
                <a:lnTo>
                  <a:pt x="31" y="30"/>
                </a:lnTo>
                <a:close/>
                <a:moveTo>
                  <a:pt x="31" y="37"/>
                </a:moveTo>
                <a:cubicBezTo>
                  <a:pt x="31" y="35"/>
                  <a:pt x="32" y="35"/>
                  <a:pt x="34" y="35"/>
                </a:cubicBezTo>
                <a:cubicBezTo>
                  <a:pt x="34" y="41"/>
                  <a:pt x="34" y="41"/>
                  <a:pt x="34" y="41"/>
                </a:cubicBezTo>
                <a:cubicBezTo>
                  <a:pt x="31" y="41"/>
                  <a:pt x="31" y="41"/>
                  <a:pt x="31" y="41"/>
                </a:cubicBezTo>
                <a:cubicBezTo>
                  <a:pt x="31" y="38"/>
                  <a:pt x="31" y="38"/>
                  <a:pt x="31" y="38"/>
                </a:cubicBezTo>
                <a:cubicBezTo>
                  <a:pt x="31" y="38"/>
                  <a:pt x="31" y="37"/>
                  <a:pt x="31" y="37"/>
                </a:cubicBezTo>
                <a:close/>
                <a:moveTo>
                  <a:pt x="23" y="23"/>
                </a:moveTo>
                <a:cubicBezTo>
                  <a:pt x="23" y="22"/>
                  <a:pt x="23" y="22"/>
                  <a:pt x="23" y="22"/>
                </a:cubicBezTo>
                <a:cubicBezTo>
                  <a:pt x="23" y="20"/>
                  <a:pt x="24" y="19"/>
                  <a:pt x="26" y="19"/>
                </a:cubicBezTo>
                <a:cubicBezTo>
                  <a:pt x="27" y="19"/>
                  <a:pt x="29" y="20"/>
                  <a:pt x="29" y="22"/>
                </a:cubicBezTo>
                <a:cubicBezTo>
                  <a:pt x="29" y="41"/>
                  <a:pt x="29" y="41"/>
                  <a:pt x="29" y="41"/>
                </a:cubicBezTo>
                <a:cubicBezTo>
                  <a:pt x="27" y="41"/>
                  <a:pt x="27" y="41"/>
                  <a:pt x="27" y="41"/>
                </a:cubicBezTo>
                <a:cubicBezTo>
                  <a:pt x="27" y="23"/>
                  <a:pt x="27" y="23"/>
                  <a:pt x="27" y="23"/>
                </a:cubicBezTo>
                <a:lnTo>
                  <a:pt x="23" y="23"/>
                </a:lnTo>
                <a:close/>
                <a:moveTo>
                  <a:pt x="27" y="44"/>
                </a:moveTo>
                <a:cubicBezTo>
                  <a:pt x="29" y="44"/>
                  <a:pt x="29" y="44"/>
                  <a:pt x="29" y="44"/>
                </a:cubicBezTo>
                <a:cubicBezTo>
                  <a:pt x="29" y="49"/>
                  <a:pt x="29" y="49"/>
                  <a:pt x="29" y="49"/>
                </a:cubicBezTo>
                <a:cubicBezTo>
                  <a:pt x="27" y="49"/>
                  <a:pt x="27" y="49"/>
                  <a:pt x="27" y="49"/>
                </a:cubicBezTo>
                <a:lnTo>
                  <a:pt x="27" y="44"/>
                </a:lnTo>
                <a:close/>
                <a:moveTo>
                  <a:pt x="31" y="49"/>
                </a:moveTo>
                <a:cubicBezTo>
                  <a:pt x="31" y="49"/>
                  <a:pt x="31" y="49"/>
                  <a:pt x="31" y="49"/>
                </a:cubicBezTo>
                <a:cubicBezTo>
                  <a:pt x="31" y="49"/>
                  <a:pt x="31" y="49"/>
                  <a:pt x="31" y="49"/>
                </a:cubicBezTo>
                <a:cubicBezTo>
                  <a:pt x="31" y="46"/>
                  <a:pt x="31" y="46"/>
                  <a:pt x="31" y="46"/>
                </a:cubicBezTo>
                <a:cubicBezTo>
                  <a:pt x="31" y="44"/>
                  <a:pt x="31" y="44"/>
                  <a:pt x="31" y="44"/>
                </a:cubicBezTo>
                <a:cubicBezTo>
                  <a:pt x="34" y="44"/>
                  <a:pt x="34" y="44"/>
                  <a:pt x="34" y="44"/>
                </a:cubicBezTo>
                <a:cubicBezTo>
                  <a:pt x="34" y="49"/>
                  <a:pt x="34" y="49"/>
                  <a:pt x="34" y="49"/>
                </a:cubicBezTo>
                <a:lnTo>
                  <a:pt x="31" y="49"/>
                </a:lnTo>
                <a:close/>
                <a:moveTo>
                  <a:pt x="42" y="49"/>
                </a:moveTo>
                <a:cubicBezTo>
                  <a:pt x="42" y="44"/>
                  <a:pt x="42" y="44"/>
                  <a:pt x="42" y="44"/>
                </a:cubicBezTo>
                <a:cubicBezTo>
                  <a:pt x="48" y="44"/>
                  <a:pt x="48" y="44"/>
                  <a:pt x="48" y="44"/>
                </a:cubicBezTo>
                <a:cubicBezTo>
                  <a:pt x="48" y="49"/>
                  <a:pt x="48" y="49"/>
                  <a:pt x="48" y="49"/>
                </a:cubicBezTo>
                <a:lnTo>
                  <a:pt x="42" y="49"/>
                </a:lnTo>
                <a:close/>
                <a:moveTo>
                  <a:pt x="57" y="44"/>
                </a:moveTo>
                <a:cubicBezTo>
                  <a:pt x="60" y="44"/>
                  <a:pt x="60" y="44"/>
                  <a:pt x="60" y="44"/>
                </a:cubicBezTo>
                <a:cubicBezTo>
                  <a:pt x="60" y="48"/>
                  <a:pt x="60" y="48"/>
                  <a:pt x="60" y="48"/>
                </a:cubicBezTo>
                <a:cubicBezTo>
                  <a:pt x="60" y="48"/>
                  <a:pt x="60" y="48"/>
                  <a:pt x="60" y="49"/>
                </a:cubicBezTo>
                <a:cubicBezTo>
                  <a:pt x="57" y="49"/>
                  <a:pt x="57" y="49"/>
                  <a:pt x="57" y="49"/>
                </a:cubicBezTo>
                <a:lnTo>
                  <a:pt x="57" y="44"/>
                </a:ln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nvGrpSpPr>
          <p:cNvPr id="114" name="Agrupar 169"/>
          <p:cNvGrpSpPr/>
          <p:nvPr/>
        </p:nvGrpSpPr>
        <p:grpSpPr>
          <a:xfrm>
            <a:off x="7554088" y="1356132"/>
            <a:ext cx="931358" cy="246599"/>
            <a:chOff x="4745038" y="5078413"/>
            <a:chExt cx="4137025" cy="1095375"/>
          </a:xfrm>
        </p:grpSpPr>
        <p:sp>
          <p:nvSpPr>
            <p:cNvPr id="115" name="Freeform 98"/>
            <p:cNvSpPr>
              <a:spLocks/>
            </p:cNvSpPr>
            <p:nvPr/>
          </p:nvSpPr>
          <p:spPr bwMode="auto">
            <a:xfrm>
              <a:off x="6064250" y="5078413"/>
              <a:ext cx="1011238" cy="1095375"/>
            </a:xfrm>
            <a:custGeom>
              <a:avLst/>
              <a:gdLst>
                <a:gd name="T0" fmla="*/ 65 w 108"/>
                <a:gd name="T1" fmla="*/ 117 h 117"/>
                <a:gd name="T2" fmla="*/ 0 w 108"/>
                <a:gd name="T3" fmla="*/ 58 h 117"/>
                <a:gd name="T4" fmla="*/ 65 w 108"/>
                <a:gd name="T5" fmla="*/ 0 h 117"/>
                <a:gd name="T6" fmla="*/ 108 w 108"/>
                <a:gd name="T7" fmla="*/ 13 h 117"/>
                <a:gd name="T8" fmla="*/ 100 w 108"/>
                <a:gd name="T9" fmla="*/ 30 h 117"/>
                <a:gd name="T10" fmla="*/ 65 w 108"/>
                <a:gd name="T11" fmla="*/ 12 h 117"/>
                <a:gd name="T12" fmla="*/ 29 w 108"/>
                <a:gd name="T13" fmla="*/ 58 h 117"/>
                <a:gd name="T14" fmla="*/ 65 w 108"/>
                <a:gd name="T15" fmla="*/ 105 h 117"/>
                <a:gd name="T16" fmla="*/ 100 w 108"/>
                <a:gd name="T17" fmla="*/ 87 h 117"/>
                <a:gd name="T18" fmla="*/ 108 w 108"/>
                <a:gd name="T19" fmla="*/ 104 h 117"/>
                <a:gd name="T20" fmla="*/ 65 w 108"/>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7">
                  <a:moveTo>
                    <a:pt x="65" y="117"/>
                  </a:moveTo>
                  <a:cubicBezTo>
                    <a:pt x="29" y="117"/>
                    <a:pt x="0" y="91"/>
                    <a:pt x="0" y="58"/>
                  </a:cubicBezTo>
                  <a:cubicBezTo>
                    <a:pt x="0" y="26"/>
                    <a:pt x="29" y="0"/>
                    <a:pt x="65" y="0"/>
                  </a:cubicBezTo>
                  <a:cubicBezTo>
                    <a:pt x="84" y="0"/>
                    <a:pt x="96" y="5"/>
                    <a:pt x="108" y="13"/>
                  </a:cubicBezTo>
                  <a:cubicBezTo>
                    <a:pt x="100" y="30"/>
                    <a:pt x="100" y="30"/>
                    <a:pt x="100" y="30"/>
                  </a:cubicBezTo>
                  <a:cubicBezTo>
                    <a:pt x="95" y="21"/>
                    <a:pt x="83" y="12"/>
                    <a:pt x="65" y="12"/>
                  </a:cubicBezTo>
                  <a:cubicBezTo>
                    <a:pt x="41" y="12"/>
                    <a:pt x="29" y="35"/>
                    <a:pt x="29" y="58"/>
                  </a:cubicBezTo>
                  <a:cubicBezTo>
                    <a:pt x="29" y="83"/>
                    <a:pt x="41" y="105"/>
                    <a:pt x="65" y="105"/>
                  </a:cubicBezTo>
                  <a:cubicBezTo>
                    <a:pt x="84" y="105"/>
                    <a:pt x="95" y="96"/>
                    <a:pt x="100" y="87"/>
                  </a:cubicBezTo>
                  <a:cubicBezTo>
                    <a:pt x="108" y="104"/>
                    <a:pt x="108" y="104"/>
                    <a:pt x="108" y="104"/>
                  </a:cubicBezTo>
                  <a:cubicBezTo>
                    <a:pt x="96" y="112"/>
                    <a:pt x="84" y="117"/>
                    <a:pt x="65" y="117"/>
                  </a:cubicBez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lumMod val="50000"/>
                  </a:prstClr>
                </a:solidFill>
                <a:effectLst/>
                <a:uLnTx/>
                <a:uFillTx/>
                <a:latin typeface="Arial Narrow" panose="020B0606020202030204" pitchFamily="34" charset="0"/>
              </a:endParaRPr>
            </a:p>
          </p:txBody>
        </p:sp>
        <p:sp>
          <p:nvSpPr>
            <p:cNvPr id="116" name="Freeform 99"/>
            <p:cNvSpPr>
              <a:spLocks/>
            </p:cNvSpPr>
            <p:nvPr/>
          </p:nvSpPr>
          <p:spPr bwMode="auto">
            <a:xfrm>
              <a:off x="7207250" y="5095876"/>
              <a:ext cx="906463" cy="1058863"/>
            </a:xfrm>
            <a:custGeom>
              <a:avLst/>
              <a:gdLst>
                <a:gd name="T0" fmla="*/ 67 w 97"/>
                <a:gd name="T1" fmla="*/ 113 h 113"/>
                <a:gd name="T2" fmla="*/ 31 w 97"/>
                <a:gd name="T3" fmla="*/ 57 h 113"/>
                <a:gd name="T4" fmla="*/ 37 w 97"/>
                <a:gd name="T5" fmla="*/ 57 h 113"/>
                <a:gd name="T6" fmla="*/ 63 w 97"/>
                <a:gd name="T7" fmla="*/ 34 h 113"/>
                <a:gd name="T8" fmla="*/ 37 w 97"/>
                <a:gd name="T9" fmla="*/ 11 h 113"/>
                <a:gd name="T10" fmla="*/ 25 w 97"/>
                <a:gd name="T11" fmla="*/ 11 h 113"/>
                <a:gd name="T12" fmla="*/ 25 w 97"/>
                <a:gd name="T13" fmla="*/ 113 h 113"/>
                <a:gd name="T14" fmla="*/ 0 w 97"/>
                <a:gd name="T15" fmla="*/ 113 h 113"/>
                <a:gd name="T16" fmla="*/ 0 w 97"/>
                <a:gd name="T17" fmla="*/ 0 h 113"/>
                <a:gd name="T18" fmla="*/ 50 w 97"/>
                <a:gd name="T19" fmla="*/ 0 h 113"/>
                <a:gd name="T20" fmla="*/ 88 w 97"/>
                <a:gd name="T21" fmla="*/ 34 h 113"/>
                <a:gd name="T22" fmla="*/ 66 w 97"/>
                <a:gd name="T23" fmla="*/ 65 h 113"/>
                <a:gd name="T24" fmla="*/ 97 w 97"/>
                <a:gd name="T25" fmla="*/ 113 h 113"/>
                <a:gd name="T26" fmla="*/ 67 w 97"/>
                <a:gd name="T2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3">
                  <a:moveTo>
                    <a:pt x="67" y="113"/>
                  </a:moveTo>
                  <a:cubicBezTo>
                    <a:pt x="31" y="57"/>
                    <a:pt x="31" y="57"/>
                    <a:pt x="31" y="57"/>
                  </a:cubicBezTo>
                  <a:cubicBezTo>
                    <a:pt x="37" y="57"/>
                    <a:pt x="37" y="57"/>
                    <a:pt x="37" y="57"/>
                  </a:cubicBezTo>
                  <a:cubicBezTo>
                    <a:pt x="51" y="57"/>
                    <a:pt x="63" y="46"/>
                    <a:pt x="63" y="34"/>
                  </a:cubicBezTo>
                  <a:cubicBezTo>
                    <a:pt x="63" y="22"/>
                    <a:pt x="51" y="11"/>
                    <a:pt x="37" y="11"/>
                  </a:cubicBezTo>
                  <a:cubicBezTo>
                    <a:pt x="25" y="11"/>
                    <a:pt x="25" y="11"/>
                    <a:pt x="25" y="11"/>
                  </a:cubicBezTo>
                  <a:cubicBezTo>
                    <a:pt x="25" y="113"/>
                    <a:pt x="25" y="113"/>
                    <a:pt x="25" y="113"/>
                  </a:cubicBezTo>
                  <a:cubicBezTo>
                    <a:pt x="0" y="113"/>
                    <a:pt x="0" y="113"/>
                    <a:pt x="0" y="113"/>
                  </a:cubicBezTo>
                  <a:cubicBezTo>
                    <a:pt x="0" y="0"/>
                    <a:pt x="0" y="0"/>
                    <a:pt x="0" y="0"/>
                  </a:cubicBezTo>
                  <a:cubicBezTo>
                    <a:pt x="50" y="0"/>
                    <a:pt x="50" y="0"/>
                    <a:pt x="50" y="0"/>
                  </a:cubicBezTo>
                  <a:cubicBezTo>
                    <a:pt x="71" y="0"/>
                    <a:pt x="88" y="15"/>
                    <a:pt x="88" y="34"/>
                  </a:cubicBezTo>
                  <a:cubicBezTo>
                    <a:pt x="88" y="48"/>
                    <a:pt x="79" y="60"/>
                    <a:pt x="66" y="65"/>
                  </a:cubicBezTo>
                  <a:cubicBezTo>
                    <a:pt x="97" y="113"/>
                    <a:pt x="97" y="113"/>
                    <a:pt x="97" y="113"/>
                  </a:cubicBezTo>
                  <a:lnTo>
                    <a:pt x="67" y="113"/>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17" name="Freeform 100"/>
            <p:cNvSpPr>
              <a:spLocks/>
            </p:cNvSpPr>
            <p:nvPr/>
          </p:nvSpPr>
          <p:spPr bwMode="auto">
            <a:xfrm>
              <a:off x="8226425" y="5095876"/>
              <a:ext cx="655638" cy="1058863"/>
            </a:xfrm>
            <a:custGeom>
              <a:avLst/>
              <a:gdLst>
                <a:gd name="T0" fmla="*/ 0 w 413"/>
                <a:gd name="T1" fmla="*/ 667 h 667"/>
                <a:gd name="T2" fmla="*/ 0 w 413"/>
                <a:gd name="T3" fmla="*/ 0 h 667"/>
                <a:gd name="T4" fmla="*/ 413 w 413"/>
                <a:gd name="T5" fmla="*/ 0 h 667"/>
                <a:gd name="T6" fmla="*/ 413 w 413"/>
                <a:gd name="T7" fmla="*/ 65 h 667"/>
                <a:gd name="T8" fmla="*/ 154 w 413"/>
                <a:gd name="T9" fmla="*/ 65 h 667"/>
                <a:gd name="T10" fmla="*/ 154 w 413"/>
                <a:gd name="T11" fmla="*/ 301 h 667"/>
                <a:gd name="T12" fmla="*/ 413 w 413"/>
                <a:gd name="T13" fmla="*/ 301 h 667"/>
                <a:gd name="T14" fmla="*/ 413 w 413"/>
                <a:gd name="T15" fmla="*/ 366 h 667"/>
                <a:gd name="T16" fmla="*/ 154 w 413"/>
                <a:gd name="T17" fmla="*/ 366 h 667"/>
                <a:gd name="T18" fmla="*/ 154 w 413"/>
                <a:gd name="T19" fmla="*/ 602 h 667"/>
                <a:gd name="T20" fmla="*/ 413 w 413"/>
                <a:gd name="T21" fmla="*/ 602 h 667"/>
                <a:gd name="T22" fmla="*/ 413 w 413"/>
                <a:gd name="T23" fmla="*/ 667 h 667"/>
                <a:gd name="T24" fmla="*/ 0 w 413"/>
                <a:gd name="T25"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667">
                  <a:moveTo>
                    <a:pt x="0" y="667"/>
                  </a:moveTo>
                  <a:lnTo>
                    <a:pt x="0" y="0"/>
                  </a:lnTo>
                  <a:lnTo>
                    <a:pt x="413" y="0"/>
                  </a:lnTo>
                  <a:lnTo>
                    <a:pt x="413" y="65"/>
                  </a:lnTo>
                  <a:lnTo>
                    <a:pt x="154" y="65"/>
                  </a:lnTo>
                  <a:lnTo>
                    <a:pt x="154" y="301"/>
                  </a:lnTo>
                  <a:lnTo>
                    <a:pt x="413" y="301"/>
                  </a:lnTo>
                  <a:lnTo>
                    <a:pt x="413" y="366"/>
                  </a:lnTo>
                  <a:lnTo>
                    <a:pt x="154" y="366"/>
                  </a:lnTo>
                  <a:lnTo>
                    <a:pt x="154" y="602"/>
                  </a:lnTo>
                  <a:lnTo>
                    <a:pt x="413" y="602"/>
                  </a:lnTo>
                  <a:lnTo>
                    <a:pt x="413" y="667"/>
                  </a:lnTo>
                  <a:lnTo>
                    <a:pt x="0" y="667"/>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18" name="Rectangle 101"/>
            <p:cNvSpPr>
              <a:spLocks noChangeArrowheads="1"/>
            </p:cNvSpPr>
            <p:nvPr/>
          </p:nvSpPr>
          <p:spPr bwMode="auto">
            <a:xfrm>
              <a:off x="5886450" y="5095876"/>
              <a:ext cx="66675" cy="1058863"/>
            </a:xfrm>
            <a:prstGeom prst="rect">
              <a:avLst/>
            </a:prstGeom>
            <a:solidFill>
              <a:schemeClr val="bg1">
                <a:lumMod val="5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19" name="Freeform 102"/>
            <p:cNvSpPr>
              <a:spLocks noEditPoints="1"/>
            </p:cNvSpPr>
            <p:nvPr/>
          </p:nvSpPr>
          <p:spPr bwMode="auto">
            <a:xfrm>
              <a:off x="4745038" y="5095876"/>
              <a:ext cx="1030288" cy="1030288"/>
            </a:xfrm>
            <a:custGeom>
              <a:avLst/>
              <a:gdLst>
                <a:gd name="T0" fmla="*/ 649 w 649"/>
                <a:gd name="T1" fmla="*/ 537 h 649"/>
                <a:gd name="T2" fmla="*/ 649 w 649"/>
                <a:gd name="T3" fmla="*/ 649 h 649"/>
                <a:gd name="T4" fmla="*/ 0 w 649"/>
                <a:gd name="T5" fmla="*/ 0 h 649"/>
                <a:gd name="T6" fmla="*/ 112 w 649"/>
                <a:gd name="T7" fmla="*/ 0 h 649"/>
                <a:gd name="T8" fmla="*/ 649 w 649"/>
                <a:gd name="T9" fmla="*/ 537 h 649"/>
                <a:gd name="T10" fmla="*/ 242 w 649"/>
                <a:gd name="T11" fmla="*/ 0 h 649"/>
                <a:gd name="T12" fmla="*/ 142 w 649"/>
                <a:gd name="T13" fmla="*/ 0 h 649"/>
                <a:gd name="T14" fmla="*/ 649 w 649"/>
                <a:gd name="T15" fmla="*/ 508 h 649"/>
                <a:gd name="T16" fmla="*/ 649 w 649"/>
                <a:gd name="T17" fmla="*/ 407 h 649"/>
                <a:gd name="T18" fmla="*/ 242 w 649"/>
                <a:gd name="T19" fmla="*/ 0 h 649"/>
                <a:gd name="T20" fmla="*/ 371 w 649"/>
                <a:gd name="T21" fmla="*/ 0 h 649"/>
                <a:gd name="T22" fmla="*/ 277 w 649"/>
                <a:gd name="T23" fmla="*/ 0 h 649"/>
                <a:gd name="T24" fmla="*/ 649 w 649"/>
                <a:gd name="T25" fmla="*/ 378 h 649"/>
                <a:gd name="T26" fmla="*/ 649 w 649"/>
                <a:gd name="T27" fmla="*/ 278 h 649"/>
                <a:gd name="T28" fmla="*/ 371 w 649"/>
                <a:gd name="T29" fmla="*/ 0 h 649"/>
                <a:gd name="T30" fmla="*/ 501 w 649"/>
                <a:gd name="T31" fmla="*/ 0 h 649"/>
                <a:gd name="T32" fmla="*/ 407 w 649"/>
                <a:gd name="T33" fmla="*/ 0 h 649"/>
                <a:gd name="T34" fmla="*/ 649 w 649"/>
                <a:gd name="T35" fmla="*/ 248 h 649"/>
                <a:gd name="T36" fmla="*/ 649 w 649"/>
                <a:gd name="T37" fmla="*/ 148 h 649"/>
                <a:gd name="T38" fmla="*/ 501 w 649"/>
                <a:gd name="T39" fmla="*/ 0 h 649"/>
                <a:gd name="T40" fmla="*/ 649 w 649"/>
                <a:gd name="T41" fmla="*/ 0 h 649"/>
                <a:gd name="T42" fmla="*/ 537 w 649"/>
                <a:gd name="T43" fmla="*/ 0 h 649"/>
                <a:gd name="T44" fmla="*/ 649 w 649"/>
                <a:gd name="T45" fmla="*/ 112 h 649"/>
                <a:gd name="T46" fmla="*/ 649 w 649"/>
                <a:gd name="T4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9" h="649">
                  <a:moveTo>
                    <a:pt x="649" y="537"/>
                  </a:moveTo>
                  <a:lnTo>
                    <a:pt x="649" y="649"/>
                  </a:lnTo>
                  <a:lnTo>
                    <a:pt x="0" y="0"/>
                  </a:lnTo>
                  <a:lnTo>
                    <a:pt x="112" y="0"/>
                  </a:lnTo>
                  <a:lnTo>
                    <a:pt x="649" y="537"/>
                  </a:lnTo>
                  <a:close/>
                  <a:moveTo>
                    <a:pt x="242" y="0"/>
                  </a:moveTo>
                  <a:lnTo>
                    <a:pt x="142" y="0"/>
                  </a:lnTo>
                  <a:lnTo>
                    <a:pt x="649" y="508"/>
                  </a:lnTo>
                  <a:lnTo>
                    <a:pt x="649" y="407"/>
                  </a:lnTo>
                  <a:lnTo>
                    <a:pt x="242" y="0"/>
                  </a:lnTo>
                  <a:close/>
                  <a:moveTo>
                    <a:pt x="371" y="0"/>
                  </a:moveTo>
                  <a:lnTo>
                    <a:pt x="277" y="0"/>
                  </a:lnTo>
                  <a:lnTo>
                    <a:pt x="649" y="378"/>
                  </a:lnTo>
                  <a:lnTo>
                    <a:pt x="649" y="278"/>
                  </a:lnTo>
                  <a:lnTo>
                    <a:pt x="371" y="0"/>
                  </a:lnTo>
                  <a:close/>
                  <a:moveTo>
                    <a:pt x="501" y="0"/>
                  </a:moveTo>
                  <a:lnTo>
                    <a:pt x="407" y="0"/>
                  </a:lnTo>
                  <a:lnTo>
                    <a:pt x="649" y="248"/>
                  </a:lnTo>
                  <a:lnTo>
                    <a:pt x="649" y="148"/>
                  </a:lnTo>
                  <a:lnTo>
                    <a:pt x="501" y="0"/>
                  </a:lnTo>
                  <a:close/>
                  <a:moveTo>
                    <a:pt x="649" y="0"/>
                  </a:moveTo>
                  <a:lnTo>
                    <a:pt x="537" y="0"/>
                  </a:lnTo>
                  <a:lnTo>
                    <a:pt x="649" y="112"/>
                  </a:lnTo>
                  <a:lnTo>
                    <a:pt x="649" y="0"/>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grpSp>
        <p:nvGrpSpPr>
          <p:cNvPr id="120" name="Agrupar 169"/>
          <p:cNvGrpSpPr/>
          <p:nvPr/>
        </p:nvGrpSpPr>
        <p:grpSpPr>
          <a:xfrm>
            <a:off x="1764315" y="1413651"/>
            <a:ext cx="931358" cy="246599"/>
            <a:chOff x="4745038" y="5078413"/>
            <a:chExt cx="4137025" cy="1095375"/>
          </a:xfrm>
        </p:grpSpPr>
        <p:sp>
          <p:nvSpPr>
            <p:cNvPr id="121" name="Freeform 98"/>
            <p:cNvSpPr>
              <a:spLocks/>
            </p:cNvSpPr>
            <p:nvPr/>
          </p:nvSpPr>
          <p:spPr bwMode="auto">
            <a:xfrm>
              <a:off x="6064250" y="5078413"/>
              <a:ext cx="1011238" cy="1095375"/>
            </a:xfrm>
            <a:custGeom>
              <a:avLst/>
              <a:gdLst>
                <a:gd name="T0" fmla="*/ 65 w 108"/>
                <a:gd name="T1" fmla="*/ 117 h 117"/>
                <a:gd name="T2" fmla="*/ 0 w 108"/>
                <a:gd name="T3" fmla="*/ 58 h 117"/>
                <a:gd name="T4" fmla="*/ 65 w 108"/>
                <a:gd name="T5" fmla="*/ 0 h 117"/>
                <a:gd name="T6" fmla="*/ 108 w 108"/>
                <a:gd name="T7" fmla="*/ 13 h 117"/>
                <a:gd name="T8" fmla="*/ 100 w 108"/>
                <a:gd name="T9" fmla="*/ 30 h 117"/>
                <a:gd name="T10" fmla="*/ 65 w 108"/>
                <a:gd name="T11" fmla="*/ 12 h 117"/>
                <a:gd name="T12" fmla="*/ 29 w 108"/>
                <a:gd name="T13" fmla="*/ 58 h 117"/>
                <a:gd name="T14" fmla="*/ 65 w 108"/>
                <a:gd name="T15" fmla="*/ 105 h 117"/>
                <a:gd name="T16" fmla="*/ 100 w 108"/>
                <a:gd name="T17" fmla="*/ 87 h 117"/>
                <a:gd name="T18" fmla="*/ 108 w 108"/>
                <a:gd name="T19" fmla="*/ 104 h 117"/>
                <a:gd name="T20" fmla="*/ 65 w 108"/>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7">
                  <a:moveTo>
                    <a:pt x="65" y="117"/>
                  </a:moveTo>
                  <a:cubicBezTo>
                    <a:pt x="29" y="117"/>
                    <a:pt x="0" y="91"/>
                    <a:pt x="0" y="58"/>
                  </a:cubicBezTo>
                  <a:cubicBezTo>
                    <a:pt x="0" y="26"/>
                    <a:pt x="29" y="0"/>
                    <a:pt x="65" y="0"/>
                  </a:cubicBezTo>
                  <a:cubicBezTo>
                    <a:pt x="84" y="0"/>
                    <a:pt x="96" y="5"/>
                    <a:pt x="108" y="13"/>
                  </a:cubicBezTo>
                  <a:cubicBezTo>
                    <a:pt x="100" y="30"/>
                    <a:pt x="100" y="30"/>
                    <a:pt x="100" y="30"/>
                  </a:cubicBezTo>
                  <a:cubicBezTo>
                    <a:pt x="95" y="21"/>
                    <a:pt x="83" y="12"/>
                    <a:pt x="65" y="12"/>
                  </a:cubicBezTo>
                  <a:cubicBezTo>
                    <a:pt x="41" y="12"/>
                    <a:pt x="29" y="35"/>
                    <a:pt x="29" y="58"/>
                  </a:cubicBezTo>
                  <a:cubicBezTo>
                    <a:pt x="29" y="83"/>
                    <a:pt x="41" y="105"/>
                    <a:pt x="65" y="105"/>
                  </a:cubicBezTo>
                  <a:cubicBezTo>
                    <a:pt x="84" y="105"/>
                    <a:pt x="95" y="96"/>
                    <a:pt x="100" y="87"/>
                  </a:cubicBezTo>
                  <a:cubicBezTo>
                    <a:pt x="108" y="104"/>
                    <a:pt x="108" y="104"/>
                    <a:pt x="108" y="104"/>
                  </a:cubicBezTo>
                  <a:cubicBezTo>
                    <a:pt x="96" y="112"/>
                    <a:pt x="84" y="117"/>
                    <a:pt x="65" y="117"/>
                  </a:cubicBez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lumMod val="50000"/>
                  </a:prstClr>
                </a:solidFill>
                <a:effectLst/>
                <a:uLnTx/>
                <a:uFillTx/>
                <a:latin typeface="Arial Narrow" panose="020B0606020202030204" pitchFamily="34" charset="0"/>
              </a:endParaRPr>
            </a:p>
          </p:txBody>
        </p:sp>
        <p:sp>
          <p:nvSpPr>
            <p:cNvPr id="122" name="Freeform 99"/>
            <p:cNvSpPr>
              <a:spLocks/>
            </p:cNvSpPr>
            <p:nvPr/>
          </p:nvSpPr>
          <p:spPr bwMode="auto">
            <a:xfrm>
              <a:off x="7207250" y="5095876"/>
              <a:ext cx="906463" cy="1058863"/>
            </a:xfrm>
            <a:custGeom>
              <a:avLst/>
              <a:gdLst>
                <a:gd name="T0" fmla="*/ 67 w 97"/>
                <a:gd name="T1" fmla="*/ 113 h 113"/>
                <a:gd name="T2" fmla="*/ 31 w 97"/>
                <a:gd name="T3" fmla="*/ 57 h 113"/>
                <a:gd name="T4" fmla="*/ 37 w 97"/>
                <a:gd name="T5" fmla="*/ 57 h 113"/>
                <a:gd name="T6" fmla="*/ 63 w 97"/>
                <a:gd name="T7" fmla="*/ 34 h 113"/>
                <a:gd name="T8" fmla="*/ 37 w 97"/>
                <a:gd name="T9" fmla="*/ 11 h 113"/>
                <a:gd name="T10" fmla="*/ 25 w 97"/>
                <a:gd name="T11" fmla="*/ 11 h 113"/>
                <a:gd name="T12" fmla="*/ 25 w 97"/>
                <a:gd name="T13" fmla="*/ 113 h 113"/>
                <a:gd name="T14" fmla="*/ 0 w 97"/>
                <a:gd name="T15" fmla="*/ 113 h 113"/>
                <a:gd name="T16" fmla="*/ 0 w 97"/>
                <a:gd name="T17" fmla="*/ 0 h 113"/>
                <a:gd name="T18" fmla="*/ 50 w 97"/>
                <a:gd name="T19" fmla="*/ 0 h 113"/>
                <a:gd name="T20" fmla="*/ 88 w 97"/>
                <a:gd name="T21" fmla="*/ 34 h 113"/>
                <a:gd name="T22" fmla="*/ 66 w 97"/>
                <a:gd name="T23" fmla="*/ 65 h 113"/>
                <a:gd name="T24" fmla="*/ 97 w 97"/>
                <a:gd name="T25" fmla="*/ 113 h 113"/>
                <a:gd name="T26" fmla="*/ 67 w 97"/>
                <a:gd name="T2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3">
                  <a:moveTo>
                    <a:pt x="67" y="113"/>
                  </a:moveTo>
                  <a:cubicBezTo>
                    <a:pt x="31" y="57"/>
                    <a:pt x="31" y="57"/>
                    <a:pt x="31" y="57"/>
                  </a:cubicBezTo>
                  <a:cubicBezTo>
                    <a:pt x="37" y="57"/>
                    <a:pt x="37" y="57"/>
                    <a:pt x="37" y="57"/>
                  </a:cubicBezTo>
                  <a:cubicBezTo>
                    <a:pt x="51" y="57"/>
                    <a:pt x="63" y="46"/>
                    <a:pt x="63" y="34"/>
                  </a:cubicBezTo>
                  <a:cubicBezTo>
                    <a:pt x="63" y="22"/>
                    <a:pt x="51" y="11"/>
                    <a:pt x="37" y="11"/>
                  </a:cubicBezTo>
                  <a:cubicBezTo>
                    <a:pt x="25" y="11"/>
                    <a:pt x="25" y="11"/>
                    <a:pt x="25" y="11"/>
                  </a:cubicBezTo>
                  <a:cubicBezTo>
                    <a:pt x="25" y="113"/>
                    <a:pt x="25" y="113"/>
                    <a:pt x="25" y="113"/>
                  </a:cubicBezTo>
                  <a:cubicBezTo>
                    <a:pt x="0" y="113"/>
                    <a:pt x="0" y="113"/>
                    <a:pt x="0" y="113"/>
                  </a:cubicBezTo>
                  <a:cubicBezTo>
                    <a:pt x="0" y="0"/>
                    <a:pt x="0" y="0"/>
                    <a:pt x="0" y="0"/>
                  </a:cubicBezTo>
                  <a:cubicBezTo>
                    <a:pt x="50" y="0"/>
                    <a:pt x="50" y="0"/>
                    <a:pt x="50" y="0"/>
                  </a:cubicBezTo>
                  <a:cubicBezTo>
                    <a:pt x="71" y="0"/>
                    <a:pt x="88" y="15"/>
                    <a:pt x="88" y="34"/>
                  </a:cubicBezTo>
                  <a:cubicBezTo>
                    <a:pt x="88" y="48"/>
                    <a:pt x="79" y="60"/>
                    <a:pt x="66" y="65"/>
                  </a:cubicBezTo>
                  <a:cubicBezTo>
                    <a:pt x="97" y="113"/>
                    <a:pt x="97" y="113"/>
                    <a:pt x="97" y="113"/>
                  </a:cubicBezTo>
                  <a:lnTo>
                    <a:pt x="67" y="113"/>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23" name="Freeform 100"/>
            <p:cNvSpPr>
              <a:spLocks/>
            </p:cNvSpPr>
            <p:nvPr/>
          </p:nvSpPr>
          <p:spPr bwMode="auto">
            <a:xfrm>
              <a:off x="8226425" y="5095876"/>
              <a:ext cx="655638" cy="1058863"/>
            </a:xfrm>
            <a:custGeom>
              <a:avLst/>
              <a:gdLst>
                <a:gd name="T0" fmla="*/ 0 w 413"/>
                <a:gd name="T1" fmla="*/ 667 h 667"/>
                <a:gd name="T2" fmla="*/ 0 w 413"/>
                <a:gd name="T3" fmla="*/ 0 h 667"/>
                <a:gd name="T4" fmla="*/ 413 w 413"/>
                <a:gd name="T5" fmla="*/ 0 h 667"/>
                <a:gd name="T6" fmla="*/ 413 w 413"/>
                <a:gd name="T7" fmla="*/ 65 h 667"/>
                <a:gd name="T8" fmla="*/ 154 w 413"/>
                <a:gd name="T9" fmla="*/ 65 h 667"/>
                <a:gd name="T10" fmla="*/ 154 w 413"/>
                <a:gd name="T11" fmla="*/ 301 h 667"/>
                <a:gd name="T12" fmla="*/ 413 w 413"/>
                <a:gd name="T13" fmla="*/ 301 h 667"/>
                <a:gd name="T14" fmla="*/ 413 w 413"/>
                <a:gd name="T15" fmla="*/ 366 h 667"/>
                <a:gd name="T16" fmla="*/ 154 w 413"/>
                <a:gd name="T17" fmla="*/ 366 h 667"/>
                <a:gd name="T18" fmla="*/ 154 w 413"/>
                <a:gd name="T19" fmla="*/ 602 h 667"/>
                <a:gd name="T20" fmla="*/ 413 w 413"/>
                <a:gd name="T21" fmla="*/ 602 h 667"/>
                <a:gd name="T22" fmla="*/ 413 w 413"/>
                <a:gd name="T23" fmla="*/ 667 h 667"/>
                <a:gd name="T24" fmla="*/ 0 w 413"/>
                <a:gd name="T25"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667">
                  <a:moveTo>
                    <a:pt x="0" y="667"/>
                  </a:moveTo>
                  <a:lnTo>
                    <a:pt x="0" y="0"/>
                  </a:lnTo>
                  <a:lnTo>
                    <a:pt x="413" y="0"/>
                  </a:lnTo>
                  <a:lnTo>
                    <a:pt x="413" y="65"/>
                  </a:lnTo>
                  <a:lnTo>
                    <a:pt x="154" y="65"/>
                  </a:lnTo>
                  <a:lnTo>
                    <a:pt x="154" y="301"/>
                  </a:lnTo>
                  <a:lnTo>
                    <a:pt x="413" y="301"/>
                  </a:lnTo>
                  <a:lnTo>
                    <a:pt x="413" y="366"/>
                  </a:lnTo>
                  <a:lnTo>
                    <a:pt x="154" y="366"/>
                  </a:lnTo>
                  <a:lnTo>
                    <a:pt x="154" y="602"/>
                  </a:lnTo>
                  <a:lnTo>
                    <a:pt x="413" y="602"/>
                  </a:lnTo>
                  <a:lnTo>
                    <a:pt x="413" y="667"/>
                  </a:lnTo>
                  <a:lnTo>
                    <a:pt x="0" y="667"/>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24" name="Rectangle 101"/>
            <p:cNvSpPr>
              <a:spLocks noChangeArrowheads="1"/>
            </p:cNvSpPr>
            <p:nvPr/>
          </p:nvSpPr>
          <p:spPr bwMode="auto">
            <a:xfrm>
              <a:off x="5886450" y="5095876"/>
              <a:ext cx="66675" cy="1058863"/>
            </a:xfrm>
            <a:prstGeom prst="rect">
              <a:avLst/>
            </a:prstGeom>
            <a:solidFill>
              <a:schemeClr val="bg1">
                <a:lumMod val="5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25" name="Freeform 102"/>
            <p:cNvSpPr>
              <a:spLocks noEditPoints="1"/>
            </p:cNvSpPr>
            <p:nvPr/>
          </p:nvSpPr>
          <p:spPr bwMode="auto">
            <a:xfrm>
              <a:off x="4745038" y="5095876"/>
              <a:ext cx="1030288" cy="1030288"/>
            </a:xfrm>
            <a:custGeom>
              <a:avLst/>
              <a:gdLst>
                <a:gd name="T0" fmla="*/ 649 w 649"/>
                <a:gd name="T1" fmla="*/ 537 h 649"/>
                <a:gd name="T2" fmla="*/ 649 w 649"/>
                <a:gd name="T3" fmla="*/ 649 h 649"/>
                <a:gd name="T4" fmla="*/ 0 w 649"/>
                <a:gd name="T5" fmla="*/ 0 h 649"/>
                <a:gd name="T6" fmla="*/ 112 w 649"/>
                <a:gd name="T7" fmla="*/ 0 h 649"/>
                <a:gd name="T8" fmla="*/ 649 w 649"/>
                <a:gd name="T9" fmla="*/ 537 h 649"/>
                <a:gd name="T10" fmla="*/ 242 w 649"/>
                <a:gd name="T11" fmla="*/ 0 h 649"/>
                <a:gd name="T12" fmla="*/ 142 w 649"/>
                <a:gd name="T13" fmla="*/ 0 h 649"/>
                <a:gd name="T14" fmla="*/ 649 w 649"/>
                <a:gd name="T15" fmla="*/ 508 h 649"/>
                <a:gd name="T16" fmla="*/ 649 w 649"/>
                <a:gd name="T17" fmla="*/ 407 h 649"/>
                <a:gd name="T18" fmla="*/ 242 w 649"/>
                <a:gd name="T19" fmla="*/ 0 h 649"/>
                <a:gd name="T20" fmla="*/ 371 w 649"/>
                <a:gd name="T21" fmla="*/ 0 h 649"/>
                <a:gd name="T22" fmla="*/ 277 w 649"/>
                <a:gd name="T23" fmla="*/ 0 h 649"/>
                <a:gd name="T24" fmla="*/ 649 w 649"/>
                <a:gd name="T25" fmla="*/ 378 h 649"/>
                <a:gd name="T26" fmla="*/ 649 w 649"/>
                <a:gd name="T27" fmla="*/ 278 h 649"/>
                <a:gd name="T28" fmla="*/ 371 w 649"/>
                <a:gd name="T29" fmla="*/ 0 h 649"/>
                <a:gd name="T30" fmla="*/ 501 w 649"/>
                <a:gd name="T31" fmla="*/ 0 h 649"/>
                <a:gd name="T32" fmla="*/ 407 w 649"/>
                <a:gd name="T33" fmla="*/ 0 h 649"/>
                <a:gd name="T34" fmla="*/ 649 w 649"/>
                <a:gd name="T35" fmla="*/ 248 h 649"/>
                <a:gd name="T36" fmla="*/ 649 w 649"/>
                <a:gd name="T37" fmla="*/ 148 h 649"/>
                <a:gd name="T38" fmla="*/ 501 w 649"/>
                <a:gd name="T39" fmla="*/ 0 h 649"/>
                <a:gd name="T40" fmla="*/ 649 w 649"/>
                <a:gd name="T41" fmla="*/ 0 h 649"/>
                <a:gd name="T42" fmla="*/ 537 w 649"/>
                <a:gd name="T43" fmla="*/ 0 h 649"/>
                <a:gd name="T44" fmla="*/ 649 w 649"/>
                <a:gd name="T45" fmla="*/ 112 h 649"/>
                <a:gd name="T46" fmla="*/ 649 w 649"/>
                <a:gd name="T4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9" h="649">
                  <a:moveTo>
                    <a:pt x="649" y="537"/>
                  </a:moveTo>
                  <a:lnTo>
                    <a:pt x="649" y="649"/>
                  </a:lnTo>
                  <a:lnTo>
                    <a:pt x="0" y="0"/>
                  </a:lnTo>
                  <a:lnTo>
                    <a:pt x="112" y="0"/>
                  </a:lnTo>
                  <a:lnTo>
                    <a:pt x="649" y="537"/>
                  </a:lnTo>
                  <a:close/>
                  <a:moveTo>
                    <a:pt x="242" y="0"/>
                  </a:moveTo>
                  <a:lnTo>
                    <a:pt x="142" y="0"/>
                  </a:lnTo>
                  <a:lnTo>
                    <a:pt x="649" y="508"/>
                  </a:lnTo>
                  <a:lnTo>
                    <a:pt x="649" y="407"/>
                  </a:lnTo>
                  <a:lnTo>
                    <a:pt x="242" y="0"/>
                  </a:lnTo>
                  <a:close/>
                  <a:moveTo>
                    <a:pt x="371" y="0"/>
                  </a:moveTo>
                  <a:lnTo>
                    <a:pt x="277" y="0"/>
                  </a:lnTo>
                  <a:lnTo>
                    <a:pt x="649" y="378"/>
                  </a:lnTo>
                  <a:lnTo>
                    <a:pt x="649" y="278"/>
                  </a:lnTo>
                  <a:lnTo>
                    <a:pt x="371" y="0"/>
                  </a:lnTo>
                  <a:close/>
                  <a:moveTo>
                    <a:pt x="501" y="0"/>
                  </a:moveTo>
                  <a:lnTo>
                    <a:pt x="407" y="0"/>
                  </a:lnTo>
                  <a:lnTo>
                    <a:pt x="649" y="248"/>
                  </a:lnTo>
                  <a:lnTo>
                    <a:pt x="649" y="148"/>
                  </a:lnTo>
                  <a:lnTo>
                    <a:pt x="501" y="0"/>
                  </a:lnTo>
                  <a:close/>
                  <a:moveTo>
                    <a:pt x="649" y="0"/>
                  </a:moveTo>
                  <a:lnTo>
                    <a:pt x="537" y="0"/>
                  </a:lnTo>
                  <a:lnTo>
                    <a:pt x="649" y="112"/>
                  </a:lnTo>
                  <a:lnTo>
                    <a:pt x="649" y="0"/>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grpSp>
        <p:nvGrpSpPr>
          <p:cNvPr id="126" name="Agrupar 1"/>
          <p:cNvGrpSpPr/>
          <p:nvPr/>
        </p:nvGrpSpPr>
        <p:grpSpPr>
          <a:xfrm>
            <a:off x="3419555" y="1763953"/>
            <a:ext cx="915348" cy="277836"/>
            <a:chOff x="0" y="1020763"/>
            <a:chExt cx="4137026" cy="1255713"/>
          </a:xfrm>
          <a:solidFill>
            <a:schemeClr val="bg1">
              <a:lumMod val="50000"/>
            </a:schemeClr>
          </a:solidFill>
        </p:grpSpPr>
        <p:sp>
          <p:nvSpPr>
            <p:cNvPr id="127" name="Freeform 5"/>
            <p:cNvSpPr>
              <a:spLocks noEditPoints="1"/>
            </p:cNvSpPr>
            <p:nvPr/>
          </p:nvSpPr>
          <p:spPr bwMode="auto">
            <a:xfrm>
              <a:off x="665163" y="2070101"/>
              <a:ext cx="2844800" cy="206375"/>
            </a:xfrm>
            <a:custGeom>
              <a:avLst/>
              <a:gdLst>
                <a:gd name="T0" fmla="*/ 285 w 304"/>
                <a:gd name="T1" fmla="*/ 0 h 22"/>
                <a:gd name="T2" fmla="*/ 95 w 304"/>
                <a:gd name="T3" fmla="*/ 5 h 22"/>
                <a:gd name="T4" fmla="*/ 91 w 304"/>
                <a:gd name="T5" fmla="*/ 20 h 22"/>
                <a:gd name="T6" fmla="*/ 103 w 304"/>
                <a:gd name="T7" fmla="*/ 21 h 22"/>
                <a:gd name="T8" fmla="*/ 126 w 304"/>
                <a:gd name="T9" fmla="*/ 9 h 22"/>
                <a:gd name="T10" fmla="*/ 123 w 304"/>
                <a:gd name="T11" fmla="*/ 16 h 22"/>
                <a:gd name="T12" fmla="*/ 105 w 304"/>
                <a:gd name="T13" fmla="*/ 6 h 22"/>
                <a:gd name="T14" fmla="*/ 110 w 304"/>
                <a:gd name="T15" fmla="*/ 22 h 22"/>
                <a:gd name="T16" fmla="*/ 118 w 304"/>
                <a:gd name="T17" fmla="*/ 22 h 22"/>
                <a:gd name="T18" fmla="*/ 133 w 304"/>
                <a:gd name="T19" fmla="*/ 19 h 22"/>
                <a:gd name="T20" fmla="*/ 143 w 304"/>
                <a:gd name="T21" fmla="*/ 19 h 22"/>
                <a:gd name="T22" fmla="*/ 284 w 304"/>
                <a:gd name="T23" fmla="*/ 12 h 22"/>
                <a:gd name="T24" fmla="*/ 281 w 304"/>
                <a:gd name="T25" fmla="*/ 12 h 22"/>
                <a:gd name="T26" fmla="*/ 291 w 304"/>
                <a:gd name="T27" fmla="*/ 22 h 22"/>
                <a:gd name="T28" fmla="*/ 303 w 304"/>
                <a:gd name="T29" fmla="*/ 22 h 22"/>
                <a:gd name="T30" fmla="*/ 209 w 304"/>
                <a:gd name="T31" fmla="*/ 22 h 22"/>
                <a:gd name="T32" fmla="*/ 225 w 304"/>
                <a:gd name="T33" fmla="*/ 22 h 22"/>
                <a:gd name="T34" fmla="*/ 223 w 304"/>
                <a:gd name="T35" fmla="*/ 7 h 22"/>
                <a:gd name="T36" fmla="*/ 1 w 304"/>
                <a:gd name="T37" fmla="*/ 19 h 22"/>
                <a:gd name="T38" fmla="*/ 4 w 304"/>
                <a:gd name="T39" fmla="*/ 7 h 22"/>
                <a:gd name="T40" fmla="*/ 36 w 304"/>
                <a:gd name="T41" fmla="*/ 22 h 22"/>
                <a:gd name="T42" fmla="*/ 38 w 304"/>
                <a:gd name="T43" fmla="*/ 7 h 22"/>
                <a:gd name="T44" fmla="*/ 74 w 304"/>
                <a:gd name="T45" fmla="*/ 9 h 22"/>
                <a:gd name="T46" fmla="*/ 85 w 304"/>
                <a:gd name="T47" fmla="*/ 22 h 22"/>
                <a:gd name="T48" fmla="*/ 89 w 304"/>
                <a:gd name="T49" fmla="*/ 6 h 22"/>
                <a:gd name="T50" fmla="*/ 275 w 304"/>
                <a:gd name="T51" fmla="*/ 20 h 22"/>
                <a:gd name="T52" fmla="*/ 272 w 304"/>
                <a:gd name="T53" fmla="*/ 15 h 22"/>
                <a:gd name="T54" fmla="*/ 275 w 304"/>
                <a:gd name="T55" fmla="*/ 7 h 22"/>
                <a:gd name="T56" fmla="*/ 14 w 304"/>
                <a:gd name="T57" fmla="*/ 6 h 22"/>
                <a:gd name="T58" fmla="*/ 23 w 304"/>
                <a:gd name="T59" fmla="*/ 22 h 22"/>
                <a:gd name="T60" fmla="*/ 22 w 304"/>
                <a:gd name="T61" fmla="*/ 14 h 22"/>
                <a:gd name="T62" fmla="*/ 18 w 304"/>
                <a:gd name="T63" fmla="*/ 13 h 22"/>
                <a:gd name="T64" fmla="*/ 71 w 304"/>
                <a:gd name="T65" fmla="*/ 6 h 22"/>
                <a:gd name="T66" fmla="*/ 63 w 304"/>
                <a:gd name="T67" fmla="*/ 21 h 22"/>
                <a:gd name="T68" fmla="*/ 45 w 304"/>
                <a:gd name="T69" fmla="*/ 6 h 22"/>
                <a:gd name="T70" fmla="*/ 51 w 304"/>
                <a:gd name="T71" fmla="*/ 21 h 22"/>
                <a:gd name="T72" fmla="*/ 62 w 304"/>
                <a:gd name="T73" fmla="*/ 22 h 22"/>
                <a:gd name="T74" fmla="*/ 66 w 304"/>
                <a:gd name="T75" fmla="*/ 17 h 22"/>
                <a:gd name="T76" fmla="*/ 71 w 304"/>
                <a:gd name="T77" fmla="*/ 12 h 22"/>
                <a:gd name="T78" fmla="*/ 71 w 304"/>
                <a:gd name="T79" fmla="*/ 8 h 22"/>
                <a:gd name="T80" fmla="*/ 176 w 304"/>
                <a:gd name="T81" fmla="*/ 7 h 22"/>
                <a:gd name="T82" fmla="*/ 185 w 304"/>
                <a:gd name="T83" fmla="*/ 21 h 22"/>
                <a:gd name="T84" fmla="*/ 184 w 304"/>
                <a:gd name="T85" fmla="*/ 15 h 22"/>
                <a:gd name="T86" fmla="*/ 179 w 304"/>
                <a:gd name="T87" fmla="*/ 7 h 22"/>
                <a:gd name="T88" fmla="*/ 206 w 304"/>
                <a:gd name="T89" fmla="*/ 6 h 22"/>
                <a:gd name="T90" fmla="*/ 196 w 304"/>
                <a:gd name="T91" fmla="*/ 21 h 22"/>
                <a:gd name="T92" fmla="*/ 205 w 304"/>
                <a:gd name="T93" fmla="*/ 21 h 22"/>
                <a:gd name="T94" fmla="*/ 206 w 304"/>
                <a:gd name="T95" fmla="*/ 13 h 22"/>
                <a:gd name="T96" fmla="*/ 206 w 304"/>
                <a:gd name="T97" fmla="*/ 9 h 22"/>
                <a:gd name="T98" fmla="*/ 230 w 304"/>
                <a:gd name="T99" fmla="*/ 6 h 22"/>
                <a:gd name="T100" fmla="*/ 236 w 304"/>
                <a:gd name="T101" fmla="*/ 22 h 22"/>
                <a:gd name="T102" fmla="*/ 236 w 304"/>
                <a:gd name="T103" fmla="*/ 14 h 22"/>
                <a:gd name="T104" fmla="*/ 236 w 304"/>
                <a:gd name="T105" fmla="*/ 13 h 22"/>
                <a:gd name="T106" fmla="*/ 241 w 304"/>
                <a:gd name="T107" fmla="*/ 6 h 22"/>
                <a:gd name="T108" fmla="*/ 155 w 304"/>
                <a:gd name="T109" fmla="*/ 22 h 22"/>
                <a:gd name="T110" fmla="*/ 243 w 304"/>
                <a:gd name="T111" fmla="*/ 6 h 22"/>
                <a:gd name="T112" fmla="*/ 250 w 304"/>
                <a:gd name="T113" fmla="*/ 22 h 22"/>
                <a:gd name="T114" fmla="*/ 260 w 304"/>
                <a:gd name="T115" fmla="*/ 22 h 22"/>
                <a:gd name="T116" fmla="*/ 51 w 304"/>
                <a:gd name="T117" fmla="*/ 7 h 22"/>
                <a:gd name="T118" fmla="*/ 112 w 304"/>
                <a:gd name="T119" fmla="*/ 14 h 22"/>
                <a:gd name="T120" fmla="*/ 159 w 304"/>
                <a:gd name="T121" fmla="*/ 17 h 22"/>
                <a:gd name="T122" fmla="*/ 248 w 304"/>
                <a:gd name="T123" fmla="*/ 7 h 22"/>
                <a:gd name="T124" fmla="*/ 137 w 304"/>
                <a:gd name="T12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
                  <a:moveTo>
                    <a:pt x="128" y="0"/>
                  </a:moveTo>
                  <a:cubicBezTo>
                    <a:pt x="128" y="0"/>
                    <a:pt x="128" y="0"/>
                    <a:pt x="128" y="0"/>
                  </a:cubicBezTo>
                  <a:cubicBezTo>
                    <a:pt x="128" y="0"/>
                    <a:pt x="128" y="0"/>
                    <a:pt x="128" y="0"/>
                  </a:cubicBezTo>
                  <a:cubicBezTo>
                    <a:pt x="127" y="0"/>
                    <a:pt x="127" y="1"/>
                    <a:pt x="126" y="2"/>
                  </a:cubicBezTo>
                  <a:cubicBezTo>
                    <a:pt x="125" y="2"/>
                    <a:pt x="124" y="3"/>
                    <a:pt x="124" y="3"/>
                  </a:cubicBezTo>
                  <a:cubicBezTo>
                    <a:pt x="123" y="3"/>
                    <a:pt x="123" y="3"/>
                    <a:pt x="123" y="4"/>
                  </a:cubicBezTo>
                  <a:cubicBezTo>
                    <a:pt x="123" y="4"/>
                    <a:pt x="123" y="4"/>
                    <a:pt x="123" y="4"/>
                  </a:cubicBezTo>
                  <a:cubicBezTo>
                    <a:pt x="123" y="4"/>
                    <a:pt x="123" y="4"/>
                    <a:pt x="123" y="4"/>
                  </a:cubicBezTo>
                  <a:cubicBezTo>
                    <a:pt x="123" y="4"/>
                    <a:pt x="123" y="4"/>
                    <a:pt x="123" y="4"/>
                  </a:cubicBezTo>
                  <a:cubicBezTo>
                    <a:pt x="123" y="4"/>
                    <a:pt x="124" y="4"/>
                    <a:pt x="124" y="4"/>
                  </a:cubicBezTo>
                  <a:cubicBezTo>
                    <a:pt x="124" y="4"/>
                    <a:pt x="124" y="4"/>
                    <a:pt x="124" y="4"/>
                  </a:cubicBezTo>
                  <a:cubicBezTo>
                    <a:pt x="124" y="3"/>
                    <a:pt x="125" y="3"/>
                    <a:pt x="126" y="3"/>
                  </a:cubicBezTo>
                  <a:cubicBezTo>
                    <a:pt x="127" y="3"/>
                    <a:pt x="127" y="2"/>
                    <a:pt x="128" y="2"/>
                  </a:cubicBezTo>
                  <a:cubicBezTo>
                    <a:pt x="128" y="2"/>
                    <a:pt x="129" y="2"/>
                    <a:pt x="129" y="2"/>
                  </a:cubicBezTo>
                  <a:cubicBezTo>
                    <a:pt x="129" y="2"/>
                    <a:pt x="129" y="2"/>
                    <a:pt x="129" y="2"/>
                  </a:cubicBezTo>
                  <a:cubicBezTo>
                    <a:pt x="129" y="2"/>
                    <a:pt x="129" y="2"/>
                    <a:pt x="129" y="2"/>
                  </a:cubicBezTo>
                  <a:cubicBezTo>
                    <a:pt x="129" y="2"/>
                    <a:pt x="129" y="2"/>
                    <a:pt x="129" y="2"/>
                  </a:cubicBezTo>
                  <a:cubicBezTo>
                    <a:pt x="129" y="1"/>
                    <a:pt x="129" y="1"/>
                    <a:pt x="129" y="1"/>
                  </a:cubicBezTo>
                  <a:cubicBezTo>
                    <a:pt x="129" y="1"/>
                    <a:pt x="128" y="0"/>
                    <a:pt x="128" y="0"/>
                  </a:cubicBezTo>
                  <a:cubicBezTo>
                    <a:pt x="128" y="0"/>
                    <a:pt x="128" y="0"/>
                    <a:pt x="128" y="0"/>
                  </a:cubicBezTo>
                  <a:cubicBezTo>
                    <a:pt x="128" y="0"/>
                    <a:pt x="128" y="0"/>
                    <a:pt x="128" y="0"/>
                  </a:cubicBezTo>
                  <a:close/>
                  <a:moveTo>
                    <a:pt x="285" y="0"/>
                  </a:moveTo>
                  <a:cubicBezTo>
                    <a:pt x="285" y="0"/>
                    <a:pt x="285" y="0"/>
                    <a:pt x="285" y="0"/>
                  </a:cubicBezTo>
                  <a:cubicBezTo>
                    <a:pt x="285" y="0"/>
                    <a:pt x="285" y="0"/>
                    <a:pt x="285" y="0"/>
                  </a:cubicBezTo>
                  <a:cubicBezTo>
                    <a:pt x="284" y="0"/>
                    <a:pt x="284" y="1"/>
                    <a:pt x="283" y="2"/>
                  </a:cubicBezTo>
                  <a:cubicBezTo>
                    <a:pt x="282" y="2"/>
                    <a:pt x="281" y="3"/>
                    <a:pt x="281" y="3"/>
                  </a:cubicBezTo>
                  <a:cubicBezTo>
                    <a:pt x="281" y="3"/>
                    <a:pt x="280" y="3"/>
                    <a:pt x="280" y="4"/>
                  </a:cubicBezTo>
                  <a:cubicBezTo>
                    <a:pt x="280" y="4"/>
                    <a:pt x="280" y="4"/>
                    <a:pt x="280" y="4"/>
                  </a:cubicBezTo>
                  <a:cubicBezTo>
                    <a:pt x="280" y="4"/>
                    <a:pt x="280" y="4"/>
                    <a:pt x="280" y="4"/>
                  </a:cubicBezTo>
                  <a:cubicBezTo>
                    <a:pt x="280" y="4"/>
                    <a:pt x="281" y="4"/>
                    <a:pt x="281" y="4"/>
                  </a:cubicBezTo>
                  <a:cubicBezTo>
                    <a:pt x="281" y="4"/>
                    <a:pt x="281" y="4"/>
                    <a:pt x="281" y="4"/>
                  </a:cubicBezTo>
                  <a:cubicBezTo>
                    <a:pt x="281" y="4"/>
                    <a:pt x="281" y="4"/>
                    <a:pt x="281" y="4"/>
                  </a:cubicBezTo>
                  <a:cubicBezTo>
                    <a:pt x="281" y="3"/>
                    <a:pt x="282" y="3"/>
                    <a:pt x="283" y="3"/>
                  </a:cubicBezTo>
                  <a:cubicBezTo>
                    <a:pt x="284" y="3"/>
                    <a:pt x="284" y="2"/>
                    <a:pt x="285" y="2"/>
                  </a:cubicBezTo>
                  <a:cubicBezTo>
                    <a:pt x="285" y="2"/>
                    <a:pt x="286" y="2"/>
                    <a:pt x="286" y="2"/>
                  </a:cubicBezTo>
                  <a:cubicBezTo>
                    <a:pt x="286" y="2"/>
                    <a:pt x="286" y="2"/>
                    <a:pt x="286" y="2"/>
                  </a:cubicBezTo>
                  <a:cubicBezTo>
                    <a:pt x="286" y="2"/>
                    <a:pt x="286" y="2"/>
                    <a:pt x="286" y="2"/>
                  </a:cubicBezTo>
                  <a:cubicBezTo>
                    <a:pt x="286" y="2"/>
                    <a:pt x="286" y="2"/>
                    <a:pt x="286" y="2"/>
                  </a:cubicBezTo>
                  <a:cubicBezTo>
                    <a:pt x="286" y="1"/>
                    <a:pt x="286" y="1"/>
                    <a:pt x="286" y="1"/>
                  </a:cubicBezTo>
                  <a:cubicBezTo>
                    <a:pt x="286" y="1"/>
                    <a:pt x="286" y="0"/>
                    <a:pt x="285" y="0"/>
                  </a:cubicBezTo>
                  <a:cubicBezTo>
                    <a:pt x="285" y="0"/>
                    <a:pt x="285" y="0"/>
                    <a:pt x="285" y="0"/>
                  </a:cubicBezTo>
                  <a:cubicBezTo>
                    <a:pt x="285" y="0"/>
                    <a:pt x="285" y="0"/>
                    <a:pt x="285" y="0"/>
                  </a:cubicBezTo>
                  <a:close/>
                  <a:moveTo>
                    <a:pt x="95" y="5"/>
                  </a:moveTo>
                  <a:cubicBezTo>
                    <a:pt x="95" y="5"/>
                    <a:pt x="95" y="5"/>
                    <a:pt x="95" y="5"/>
                  </a:cubicBezTo>
                  <a:cubicBezTo>
                    <a:pt x="95" y="6"/>
                    <a:pt x="95" y="6"/>
                    <a:pt x="95" y="6"/>
                  </a:cubicBezTo>
                  <a:cubicBezTo>
                    <a:pt x="89" y="19"/>
                    <a:pt x="89" y="19"/>
                    <a:pt x="89" y="19"/>
                  </a:cubicBezTo>
                  <a:cubicBezTo>
                    <a:pt x="89" y="20"/>
                    <a:pt x="89" y="20"/>
                    <a:pt x="88" y="21"/>
                  </a:cubicBezTo>
                  <a:cubicBezTo>
                    <a:pt x="88" y="21"/>
                    <a:pt x="88" y="21"/>
                    <a:pt x="87" y="21"/>
                  </a:cubicBezTo>
                  <a:cubicBezTo>
                    <a:pt x="87" y="21"/>
                    <a:pt x="87" y="21"/>
                    <a:pt x="87" y="21"/>
                  </a:cubicBezTo>
                  <a:cubicBezTo>
                    <a:pt x="87" y="21"/>
                    <a:pt x="87" y="21"/>
                    <a:pt x="87" y="21"/>
                  </a:cubicBezTo>
                  <a:cubicBezTo>
                    <a:pt x="86" y="21"/>
                    <a:pt x="86" y="21"/>
                    <a:pt x="86" y="21"/>
                  </a:cubicBezTo>
                  <a:cubicBezTo>
                    <a:pt x="86" y="21"/>
                    <a:pt x="86" y="21"/>
                    <a:pt x="86" y="22"/>
                  </a:cubicBezTo>
                  <a:cubicBezTo>
                    <a:pt x="86" y="22"/>
                    <a:pt x="86" y="22"/>
                    <a:pt x="86" y="22"/>
                  </a:cubicBezTo>
                  <a:cubicBezTo>
                    <a:pt x="87" y="22"/>
                    <a:pt x="87" y="22"/>
                    <a:pt x="87" y="22"/>
                  </a:cubicBezTo>
                  <a:cubicBezTo>
                    <a:pt x="87" y="22"/>
                    <a:pt x="88" y="22"/>
                    <a:pt x="88" y="22"/>
                  </a:cubicBezTo>
                  <a:cubicBezTo>
                    <a:pt x="89" y="22"/>
                    <a:pt x="89" y="22"/>
                    <a:pt x="89" y="22"/>
                  </a:cubicBezTo>
                  <a:cubicBezTo>
                    <a:pt x="90" y="22"/>
                    <a:pt x="90" y="22"/>
                    <a:pt x="90" y="22"/>
                  </a:cubicBezTo>
                  <a:cubicBezTo>
                    <a:pt x="91" y="22"/>
                    <a:pt x="91" y="22"/>
                    <a:pt x="92" y="22"/>
                  </a:cubicBezTo>
                  <a:cubicBezTo>
                    <a:pt x="92" y="22"/>
                    <a:pt x="92" y="22"/>
                    <a:pt x="92" y="22"/>
                  </a:cubicBezTo>
                  <a:cubicBezTo>
                    <a:pt x="92" y="22"/>
                    <a:pt x="92" y="22"/>
                    <a:pt x="92" y="22"/>
                  </a:cubicBezTo>
                  <a:cubicBezTo>
                    <a:pt x="92" y="21"/>
                    <a:pt x="92" y="21"/>
                    <a:pt x="92" y="21"/>
                  </a:cubicBezTo>
                  <a:cubicBezTo>
                    <a:pt x="92" y="21"/>
                    <a:pt x="92" y="21"/>
                    <a:pt x="92" y="21"/>
                  </a:cubicBezTo>
                  <a:cubicBezTo>
                    <a:pt x="91" y="21"/>
                    <a:pt x="91" y="21"/>
                    <a:pt x="91" y="21"/>
                  </a:cubicBezTo>
                  <a:cubicBezTo>
                    <a:pt x="91" y="21"/>
                    <a:pt x="91" y="21"/>
                    <a:pt x="91" y="21"/>
                  </a:cubicBezTo>
                  <a:cubicBezTo>
                    <a:pt x="91" y="21"/>
                    <a:pt x="90" y="21"/>
                    <a:pt x="90" y="21"/>
                  </a:cubicBezTo>
                  <a:cubicBezTo>
                    <a:pt x="90" y="21"/>
                    <a:pt x="91" y="20"/>
                    <a:pt x="91" y="20"/>
                  </a:cubicBezTo>
                  <a:cubicBezTo>
                    <a:pt x="91" y="20"/>
                    <a:pt x="91" y="20"/>
                    <a:pt x="91" y="19"/>
                  </a:cubicBezTo>
                  <a:cubicBezTo>
                    <a:pt x="92" y="17"/>
                    <a:pt x="92" y="17"/>
                    <a:pt x="92" y="17"/>
                  </a:cubicBezTo>
                  <a:cubicBezTo>
                    <a:pt x="92" y="17"/>
                    <a:pt x="92" y="16"/>
                    <a:pt x="92" y="16"/>
                  </a:cubicBezTo>
                  <a:cubicBezTo>
                    <a:pt x="92" y="16"/>
                    <a:pt x="92" y="16"/>
                    <a:pt x="92" y="16"/>
                  </a:cubicBezTo>
                  <a:cubicBezTo>
                    <a:pt x="97" y="16"/>
                    <a:pt x="97" y="16"/>
                    <a:pt x="97" y="16"/>
                  </a:cubicBezTo>
                  <a:cubicBezTo>
                    <a:pt x="97" y="16"/>
                    <a:pt x="97" y="16"/>
                    <a:pt x="97" y="16"/>
                  </a:cubicBezTo>
                  <a:cubicBezTo>
                    <a:pt x="98" y="16"/>
                    <a:pt x="98" y="17"/>
                    <a:pt x="98" y="17"/>
                  </a:cubicBezTo>
                  <a:cubicBezTo>
                    <a:pt x="99" y="21"/>
                    <a:pt x="99" y="21"/>
                    <a:pt x="99" y="21"/>
                  </a:cubicBezTo>
                  <a:cubicBezTo>
                    <a:pt x="99" y="21"/>
                    <a:pt x="99" y="21"/>
                    <a:pt x="99" y="21"/>
                  </a:cubicBezTo>
                  <a:cubicBezTo>
                    <a:pt x="99" y="21"/>
                    <a:pt x="99" y="21"/>
                    <a:pt x="99" y="21"/>
                  </a:cubicBezTo>
                  <a:cubicBezTo>
                    <a:pt x="99" y="21"/>
                    <a:pt x="99" y="21"/>
                    <a:pt x="99" y="21"/>
                  </a:cubicBezTo>
                  <a:cubicBezTo>
                    <a:pt x="99" y="21"/>
                    <a:pt x="99" y="21"/>
                    <a:pt x="99" y="21"/>
                  </a:cubicBezTo>
                  <a:cubicBezTo>
                    <a:pt x="99" y="22"/>
                    <a:pt x="99" y="22"/>
                    <a:pt x="99" y="22"/>
                  </a:cubicBezTo>
                  <a:cubicBezTo>
                    <a:pt x="99" y="22"/>
                    <a:pt x="99" y="22"/>
                    <a:pt x="99" y="22"/>
                  </a:cubicBezTo>
                  <a:cubicBezTo>
                    <a:pt x="100" y="22"/>
                    <a:pt x="101" y="22"/>
                    <a:pt x="102" y="22"/>
                  </a:cubicBezTo>
                  <a:cubicBezTo>
                    <a:pt x="104" y="22"/>
                    <a:pt x="104" y="22"/>
                    <a:pt x="104" y="22"/>
                  </a:cubicBezTo>
                  <a:cubicBezTo>
                    <a:pt x="104" y="22"/>
                    <a:pt x="104" y="22"/>
                    <a:pt x="104" y="22"/>
                  </a:cubicBezTo>
                  <a:cubicBezTo>
                    <a:pt x="104" y="22"/>
                    <a:pt x="105" y="22"/>
                    <a:pt x="105" y="21"/>
                  </a:cubicBezTo>
                  <a:cubicBezTo>
                    <a:pt x="105" y="21"/>
                    <a:pt x="104" y="21"/>
                    <a:pt x="104" y="21"/>
                  </a:cubicBezTo>
                  <a:cubicBezTo>
                    <a:pt x="104" y="21"/>
                    <a:pt x="104" y="21"/>
                    <a:pt x="104" y="21"/>
                  </a:cubicBezTo>
                  <a:cubicBezTo>
                    <a:pt x="104" y="21"/>
                    <a:pt x="104" y="21"/>
                    <a:pt x="103" y="21"/>
                  </a:cubicBezTo>
                  <a:cubicBezTo>
                    <a:pt x="103" y="21"/>
                    <a:pt x="103" y="21"/>
                    <a:pt x="103" y="21"/>
                  </a:cubicBezTo>
                  <a:cubicBezTo>
                    <a:pt x="102" y="20"/>
                    <a:pt x="102" y="20"/>
                    <a:pt x="102" y="19"/>
                  </a:cubicBezTo>
                  <a:cubicBezTo>
                    <a:pt x="101" y="18"/>
                    <a:pt x="100" y="16"/>
                    <a:pt x="100" y="14"/>
                  </a:cubicBezTo>
                  <a:cubicBezTo>
                    <a:pt x="99" y="12"/>
                    <a:pt x="98" y="11"/>
                    <a:pt x="97" y="9"/>
                  </a:cubicBezTo>
                  <a:cubicBezTo>
                    <a:pt x="97" y="7"/>
                    <a:pt x="96" y="6"/>
                    <a:pt x="96" y="6"/>
                  </a:cubicBezTo>
                  <a:cubicBezTo>
                    <a:pt x="96" y="6"/>
                    <a:pt x="96" y="6"/>
                    <a:pt x="96" y="5"/>
                  </a:cubicBezTo>
                  <a:cubicBezTo>
                    <a:pt x="96" y="5"/>
                    <a:pt x="96" y="5"/>
                    <a:pt x="95" y="5"/>
                  </a:cubicBezTo>
                  <a:close/>
                  <a:moveTo>
                    <a:pt x="137" y="5"/>
                  </a:moveTo>
                  <a:cubicBezTo>
                    <a:pt x="137" y="5"/>
                    <a:pt x="137" y="5"/>
                    <a:pt x="137" y="5"/>
                  </a:cubicBezTo>
                  <a:cubicBezTo>
                    <a:pt x="137" y="6"/>
                    <a:pt x="137" y="6"/>
                    <a:pt x="137" y="6"/>
                  </a:cubicBezTo>
                  <a:cubicBezTo>
                    <a:pt x="131" y="19"/>
                    <a:pt x="131" y="19"/>
                    <a:pt x="131" y="19"/>
                  </a:cubicBezTo>
                  <a:cubicBezTo>
                    <a:pt x="131" y="20"/>
                    <a:pt x="130" y="20"/>
                    <a:pt x="130" y="21"/>
                  </a:cubicBezTo>
                  <a:cubicBezTo>
                    <a:pt x="130" y="21"/>
                    <a:pt x="130" y="21"/>
                    <a:pt x="129" y="21"/>
                  </a:cubicBezTo>
                  <a:cubicBezTo>
                    <a:pt x="129" y="21"/>
                    <a:pt x="129" y="21"/>
                    <a:pt x="129" y="21"/>
                  </a:cubicBezTo>
                  <a:cubicBezTo>
                    <a:pt x="129" y="21"/>
                    <a:pt x="129" y="21"/>
                    <a:pt x="128" y="21"/>
                  </a:cubicBezTo>
                  <a:cubicBezTo>
                    <a:pt x="128" y="21"/>
                    <a:pt x="128" y="21"/>
                    <a:pt x="128" y="21"/>
                  </a:cubicBezTo>
                  <a:cubicBezTo>
                    <a:pt x="128" y="21"/>
                    <a:pt x="128" y="21"/>
                    <a:pt x="127" y="21"/>
                  </a:cubicBezTo>
                  <a:cubicBezTo>
                    <a:pt x="127" y="21"/>
                    <a:pt x="127" y="21"/>
                    <a:pt x="127" y="21"/>
                  </a:cubicBezTo>
                  <a:cubicBezTo>
                    <a:pt x="127" y="21"/>
                    <a:pt x="127" y="20"/>
                    <a:pt x="127" y="20"/>
                  </a:cubicBezTo>
                  <a:cubicBezTo>
                    <a:pt x="126" y="20"/>
                    <a:pt x="126" y="19"/>
                    <a:pt x="126" y="18"/>
                  </a:cubicBezTo>
                  <a:cubicBezTo>
                    <a:pt x="126" y="18"/>
                    <a:pt x="126" y="17"/>
                    <a:pt x="126" y="16"/>
                  </a:cubicBezTo>
                  <a:cubicBezTo>
                    <a:pt x="126" y="12"/>
                    <a:pt x="126" y="12"/>
                    <a:pt x="126" y="12"/>
                  </a:cubicBezTo>
                  <a:cubicBezTo>
                    <a:pt x="126" y="10"/>
                    <a:pt x="126" y="9"/>
                    <a:pt x="126" y="9"/>
                  </a:cubicBezTo>
                  <a:cubicBezTo>
                    <a:pt x="126" y="8"/>
                    <a:pt x="126" y="8"/>
                    <a:pt x="126" y="7"/>
                  </a:cubicBezTo>
                  <a:cubicBezTo>
                    <a:pt x="126" y="7"/>
                    <a:pt x="127" y="7"/>
                    <a:pt x="127" y="7"/>
                  </a:cubicBezTo>
                  <a:cubicBezTo>
                    <a:pt x="127" y="6"/>
                    <a:pt x="127" y="6"/>
                    <a:pt x="127" y="6"/>
                  </a:cubicBezTo>
                  <a:cubicBezTo>
                    <a:pt x="127" y="6"/>
                    <a:pt x="128" y="6"/>
                    <a:pt x="128" y="6"/>
                  </a:cubicBezTo>
                  <a:cubicBezTo>
                    <a:pt x="128" y="6"/>
                    <a:pt x="128" y="6"/>
                    <a:pt x="128" y="6"/>
                  </a:cubicBezTo>
                  <a:cubicBezTo>
                    <a:pt x="128" y="6"/>
                    <a:pt x="128" y="6"/>
                    <a:pt x="128" y="6"/>
                  </a:cubicBezTo>
                  <a:cubicBezTo>
                    <a:pt x="128" y="6"/>
                    <a:pt x="128" y="6"/>
                    <a:pt x="128" y="6"/>
                  </a:cubicBezTo>
                  <a:cubicBezTo>
                    <a:pt x="128" y="6"/>
                    <a:pt x="128" y="6"/>
                    <a:pt x="128" y="6"/>
                  </a:cubicBezTo>
                  <a:cubicBezTo>
                    <a:pt x="128" y="6"/>
                    <a:pt x="128" y="6"/>
                    <a:pt x="128" y="6"/>
                  </a:cubicBezTo>
                  <a:cubicBezTo>
                    <a:pt x="127" y="6"/>
                    <a:pt x="127" y="6"/>
                    <a:pt x="126" y="6"/>
                  </a:cubicBezTo>
                  <a:cubicBezTo>
                    <a:pt x="126" y="6"/>
                    <a:pt x="125" y="6"/>
                    <a:pt x="125" y="6"/>
                  </a:cubicBezTo>
                  <a:cubicBezTo>
                    <a:pt x="125" y="6"/>
                    <a:pt x="124" y="6"/>
                    <a:pt x="124" y="6"/>
                  </a:cubicBezTo>
                  <a:cubicBezTo>
                    <a:pt x="123" y="6"/>
                    <a:pt x="123" y="6"/>
                    <a:pt x="122" y="6"/>
                  </a:cubicBezTo>
                  <a:cubicBezTo>
                    <a:pt x="122" y="6"/>
                    <a:pt x="122" y="6"/>
                    <a:pt x="122" y="6"/>
                  </a:cubicBezTo>
                  <a:cubicBezTo>
                    <a:pt x="122" y="6"/>
                    <a:pt x="122" y="6"/>
                    <a:pt x="122" y="6"/>
                  </a:cubicBezTo>
                  <a:cubicBezTo>
                    <a:pt x="122" y="6"/>
                    <a:pt x="122" y="6"/>
                    <a:pt x="122" y="6"/>
                  </a:cubicBezTo>
                  <a:cubicBezTo>
                    <a:pt x="122" y="6"/>
                    <a:pt x="122" y="6"/>
                    <a:pt x="123" y="6"/>
                  </a:cubicBezTo>
                  <a:cubicBezTo>
                    <a:pt x="123" y="6"/>
                    <a:pt x="123" y="6"/>
                    <a:pt x="123" y="7"/>
                  </a:cubicBezTo>
                  <a:cubicBezTo>
                    <a:pt x="123" y="7"/>
                    <a:pt x="123" y="7"/>
                    <a:pt x="123" y="7"/>
                  </a:cubicBezTo>
                  <a:cubicBezTo>
                    <a:pt x="124" y="8"/>
                    <a:pt x="123" y="8"/>
                    <a:pt x="123" y="9"/>
                  </a:cubicBezTo>
                  <a:cubicBezTo>
                    <a:pt x="123" y="9"/>
                    <a:pt x="123" y="10"/>
                    <a:pt x="123" y="12"/>
                  </a:cubicBezTo>
                  <a:cubicBezTo>
                    <a:pt x="123" y="16"/>
                    <a:pt x="123" y="16"/>
                    <a:pt x="123" y="16"/>
                  </a:cubicBezTo>
                  <a:cubicBezTo>
                    <a:pt x="123" y="17"/>
                    <a:pt x="123" y="18"/>
                    <a:pt x="123" y="18"/>
                  </a:cubicBezTo>
                  <a:cubicBezTo>
                    <a:pt x="123" y="19"/>
                    <a:pt x="123" y="20"/>
                    <a:pt x="123" y="20"/>
                  </a:cubicBezTo>
                  <a:cubicBezTo>
                    <a:pt x="123" y="20"/>
                    <a:pt x="123" y="21"/>
                    <a:pt x="123" y="21"/>
                  </a:cubicBezTo>
                  <a:cubicBezTo>
                    <a:pt x="123" y="21"/>
                    <a:pt x="123" y="21"/>
                    <a:pt x="123" y="21"/>
                  </a:cubicBezTo>
                  <a:cubicBezTo>
                    <a:pt x="123" y="21"/>
                    <a:pt x="122" y="21"/>
                    <a:pt x="122" y="21"/>
                  </a:cubicBezTo>
                  <a:cubicBezTo>
                    <a:pt x="122" y="21"/>
                    <a:pt x="122" y="21"/>
                    <a:pt x="122" y="21"/>
                  </a:cubicBezTo>
                  <a:cubicBezTo>
                    <a:pt x="122" y="21"/>
                    <a:pt x="122" y="21"/>
                    <a:pt x="122" y="21"/>
                  </a:cubicBezTo>
                  <a:cubicBezTo>
                    <a:pt x="122" y="21"/>
                    <a:pt x="121" y="21"/>
                    <a:pt x="121" y="21"/>
                  </a:cubicBezTo>
                  <a:cubicBezTo>
                    <a:pt x="121" y="21"/>
                    <a:pt x="121" y="21"/>
                    <a:pt x="121" y="21"/>
                  </a:cubicBezTo>
                  <a:cubicBezTo>
                    <a:pt x="120" y="21"/>
                    <a:pt x="120" y="20"/>
                    <a:pt x="119" y="20"/>
                  </a:cubicBezTo>
                  <a:cubicBezTo>
                    <a:pt x="118" y="19"/>
                    <a:pt x="118" y="18"/>
                    <a:pt x="117" y="17"/>
                  </a:cubicBezTo>
                  <a:cubicBezTo>
                    <a:pt x="116" y="16"/>
                    <a:pt x="115" y="15"/>
                    <a:pt x="114" y="14"/>
                  </a:cubicBezTo>
                  <a:cubicBezTo>
                    <a:pt x="115" y="13"/>
                    <a:pt x="116" y="13"/>
                    <a:pt x="117" y="12"/>
                  </a:cubicBezTo>
                  <a:cubicBezTo>
                    <a:pt x="117" y="11"/>
                    <a:pt x="117" y="10"/>
                    <a:pt x="117" y="10"/>
                  </a:cubicBezTo>
                  <a:cubicBezTo>
                    <a:pt x="117" y="9"/>
                    <a:pt x="117" y="8"/>
                    <a:pt x="117" y="8"/>
                  </a:cubicBezTo>
                  <a:cubicBezTo>
                    <a:pt x="116" y="7"/>
                    <a:pt x="116" y="7"/>
                    <a:pt x="116" y="7"/>
                  </a:cubicBezTo>
                  <a:cubicBezTo>
                    <a:pt x="115" y="6"/>
                    <a:pt x="115" y="6"/>
                    <a:pt x="114" y="6"/>
                  </a:cubicBezTo>
                  <a:cubicBezTo>
                    <a:pt x="113" y="6"/>
                    <a:pt x="112" y="6"/>
                    <a:pt x="112" y="6"/>
                  </a:cubicBezTo>
                  <a:cubicBezTo>
                    <a:pt x="111" y="6"/>
                    <a:pt x="111" y="6"/>
                    <a:pt x="110" y="6"/>
                  </a:cubicBezTo>
                  <a:cubicBezTo>
                    <a:pt x="109" y="6"/>
                    <a:pt x="109" y="6"/>
                    <a:pt x="108" y="6"/>
                  </a:cubicBezTo>
                  <a:cubicBezTo>
                    <a:pt x="108" y="6"/>
                    <a:pt x="108" y="6"/>
                    <a:pt x="107" y="6"/>
                  </a:cubicBezTo>
                  <a:cubicBezTo>
                    <a:pt x="106" y="6"/>
                    <a:pt x="106" y="6"/>
                    <a:pt x="105" y="6"/>
                  </a:cubicBezTo>
                  <a:cubicBezTo>
                    <a:pt x="105" y="6"/>
                    <a:pt x="105" y="6"/>
                    <a:pt x="105" y="6"/>
                  </a:cubicBezTo>
                  <a:cubicBezTo>
                    <a:pt x="105" y="6"/>
                    <a:pt x="105" y="6"/>
                    <a:pt x="105" y="6"/>
                  </a:cubicBezTo>
                  <a:cubicBezTo>
                    <a:pt x="105" y="6"/>
                    <a:pt x="105" y="6"/>
                    <a:pt x="105" y="6"/>
                  </a:cubicBezTo>
                  <a:cubicBezTo>
                    <a:pt x="105" y="6"/>
                    <a:pt x="105" y="6"/>
                    <a:pt x="105" y="6"/>
                  </a:cubicBezTo>
                  <a:cubicBezTo>
                    <a:pt x="105" y="6"/>
                    <a:pt x="105" y="6"/>
                    <a:pt x="106" y="6"/>
                  </a:cubicBezTo>
                  <a:cubicBezTo>
                    <a:pt x="106" y="6"/>
                    <a:pt x="106" y="6"/>
                    <a:pt x="106" y="6"/>
                  </a:cubicBezTo>
                  <a:cubicBezTo>
                    <a:pt x="106" y="6"/>
                    <a:pt x="107" y="6"/>
                    <a:pt x="107" y="7"/>
                  </a:cubicBezTo>
                  <a:cubicBezTo>
                    <a:pt x="107" y="7"/>
                    <a:pt x="107" y="7"/>
                    <a:pt x="107" y="7"/>
                  </a:cubicBezTo>
                  <a:cubicBezTo>
                    <a:pt x="107" y="8"/>
                    <a:pt x="107" y="8"/>
                    <a:pt x="107" y="9"/>
                  </a:cubicBezTo>
                  <a:cubicBezTo>
                    <a:pt x="107" y="9"/>
                    <a:pt x="107" y="10"/>
                    <a:pt x="107" y="12"/>
                  </a:cubicBezTo>
                  <a:cubicBezTo>
                    <a:pt x="107" y="16"/>
                    <a:pt x="107" y="16"/>
                    <a:pt x="107" y="16"/>
                  </a:cubicBezTo>
                  <a:cubicBezTo>
                    <a:pt x="107" y="17"/>
                    <a:pt x="107" y="17"/>
                    <a:pt x="107" y="18"/>
                  </a:cubicBezTo>
                  <a:cubicBezTo>
                    <a:pt x="107" y="19"/>
                    <a:pt x="107" y="20"/>
                    <a:pt x="107" y="20"/>
                  </a:cubicBezTo>
                  <a:cubicBezTo>
                    <a:pt x="107" y="20"/>
                    <a:pt x="107" y="21"/>
                    <a:pt x="107" y="21"/>
                  </a:cubicBezTo>
                  <a:cubicBezTo>
                    <a:pt x="107" y="21"/>
                    <a:pt x="106" y="21"/>
                    <a:pt x="106" y="21"/>
                  </a:cubicBezTo>
                  <a:cubicBezTo>
                    <a:pt x="106" y="21"/>
                    <a:pt x="106" y="21"/>
                    <a:pt x="105" y="21"/>
                  </a:cubicBezTo>
                  <a:cubicBezTo>
                    <a:pt x="105" y="21"/>
                    <a:pt x="105" y="21"/>
                    <a:pt x="105" y="21"/>
                  </a:cubicBezTo>
                  <a:cubicBezTo>
                    <a:pt x="105" y="21"/>
                    <a:pt x="105" y="21"/>
                    <a:pt x="105" y="21"/>
                  </a:cubicBezTo>
                  <a:cubicBezTo>
                    <a:pt x="105" y="22"/>
                    <a:pt x="105" y="22"/>
                    <a:pt x="106" y="22"/>
                  </a:cubicBezTo>
                  <a:cubicBezTo>
                    <a:pt x="106" y="22"/>
                    <a:pt x="106" y="22"/>
                    <a:pt x="107" y="22"/>
                  </a:cubicBezTo>
                  <a:cubicBezTo>
                    <a:pt x="108" y="22"/>
                    <a:pt x="108" y="22"/>
                    <a:pt x="108" y="22"/>
                  </a:cubicBezTo>
                  <a:cubicBezTo>
                    <a:pt x="108" y="22"/>
                    <a:pt x="109" y="22"/>
                    <a:pt x="110" y="22"/>
                  </a:cubicBezTo>
                  <a:cubicBezTo>
                    <a:pt x="110" y="22"/>
                    <a:pt x="111" y="22"/>
                    <a:pt x="112" y="22"/>
                  </a:cubicBezTo>
                  <a:cubicBezTo>
                    <a:pt x="112" y="22"/>
                    <a:pt x="112" y="22"/>
                    <a:pt x="112" y="22"/>
                  </a:cubicBezTo>
                  <a:cubicBezTo>
                    <a:pt x="112" y="22"/>
                    <a:pt x="112" y="22"/>
                    <a:pt x="112" y="21"/>
                  </a:cubicBezTo>
                  <a:cubicBezTo>
                    <a:pt x="112" y="21"/>
                    <a:pt x="112" y="21"/>
                    <a:pt x="112" y="21"/>
                  </a:cubicBezTo>
                  <a:cubicBezTo>
                    <a:pt x="112" y="21"/>
                    <a:pt x="112" y="21"/>
                    <a:pt x="112" y="21"/>
                  </a:cubicBezTo>
                  <a:cubicBezTo>
                    <a:pt x="112" y="21"/>
                    <a:pt x="111" y="21"/>
                    <a:pt x="111" y="21"/>
                  </a:cubicBezTo>
                  <a:cubicBezTo>
                    <a:pt x="111" y="21"/>
                    <a:pt x="111" y="21"/>
                    <a:pt x="111" y="21"/>
                  </a:cubicBezTo>
                  <a:cubicBezTo>
                    <a:pt x="110" y="21"/>
                    <a:pt x="110" y="21"/>
                    <a:pt x="110" y="21"/>
                  </a:cubicBezTo>
                  <a:cubicBezTo>
                    <a:pt x="110" y="21"/>
                    <a:pt x="110" y="20"/>
                    <a:pt x="110" y="20"/>
                  </a:cubicBezTo>
                  <a:cubicBezTo>
                    <a:pt x="110" y="20"/>
                    <a:pt x="110" y="19"/>
                    <a:pt x="110" y="18"/>
                  </a:cubicBezTo>
                  <a:cubicBezTo>
                    <a:pt x="110" y="17"/>
                    <a:pt x="110" y="17"/>
                    <a:pt x="110" y="16"/>
                  </a:cubicBezTo>
                  <a:cubicBezTo>
                    <a:pt x="110" y="15"/>
                    <a:pt x="110" y="15"/>
                    <a:pt x="110" y="15"/>
                  </a:cubicBezTo>
                  <a:cubicBezTo>
                    <a:pt x="110" y="15"/>
                    <a:pt x="110" y="15"/>
                    <a:pt x="110" y="15"/>
                  </a:cubicBezTo>
                  <a:cubicBezTo>
                    <a:pt x="110" y="15"/>
                    <a:pt x="110" y="15"/>
                    <a:pt x="110" y="15"/>
                  </a:cubicBezTo>
                  <a:cubicBezTo>
                    <a:pt x="112" y="15"/>
                    <a:pt x="112" y="15"/>
                    <a:pt x="112" y="15"/>
                  </a:cubicBezTo>
                  <a:cubicBezTo>
                    <a:pt x="112" y="15"/>
                    <a:pt x="112" y="15"/>
                    <a:pt x="112" y="15"/>
                  </a:cubicBezTo>
                  <a:cubicBezTo>
                    <a:pt x="112" y="15"/>
                    <a:pt x="112" y="15"/>
                    <a:pt x="112" y="15"/>
                  </a:cubicBezTo>
                  <a:cubicBezTo>
                    <a:pt x="112" y="16"/>
                    <a:pt x="113" y="16"/>
                    <a:pt x="113" y="16"/>
                  </a:cubicBezTo>
                  <a:cubicBezTo>
                    <a:pt x="113" y="17"/>
                    <a:pt x="114" y="18"/>
                    <a:pt x="114" y="18"/>
                  </a:cubicBezTo>
                  <a:cubicBezTo>
                    <a:pt x="115" y="19"/>
                    <a:pt x="115" y="20"/>
                    <a:pt x="116" y="20"/>
                  </a:cubicBezTo>
                  <a:cubicBezTo>
                    <a:pt x="116" y="21"/>
                    <a:pt x="117" y="21"/>
                    <a:pt x="117" y="21"/>
                  </a:cubicBezTo>
                  <a:cubicBezTo>
                    <a:pt x="118" y="21"/>
                    <a:pt x="118" y="22"/>
                    <a:pt x="118" y="22"/>
                  </a:cubicBezTo>
                  <a:cubicBezTo>
                    <a:pt x="119" y="22"/>
                    <a:pt x="119" y="22"/>
                    <a:pt x="120" y="22"/>
                  </a:cubicBezTo>
                  <a:cubicBezTo>
                    <a:pt x="122" y="22"/>
                    <a:pt x="122" y="22"/>
                    <a:pt x="122" y="22"/>
                  </a:cubicBezTo>
                  <a:cubicBezTo>
                    <a:pt x="122" y="22"/>
                    <a:pt x="122" y="22"/>
                    <a:pt x="122" y="22"/>
                  </a:cubicBezTo>
                  <a:cubicBezTo>
                    <a:pt x="122" y="22"/>
                    <a:pt x="122" y="22"/>
                    <a:pt x="122" y="22"/>
                  </a:cubicBezTo>
                  <a:cubicBezTo>
                    <a:pt x="123" y="22"/>
                    <a:pt x="123" y="22"/>
                    <a:pt x="124" y="22"/>
                  </a:cubicBezTo>
                  <a:cubicBezTo>
                    <a:pt x="124" y="22"/>
                    <a:pt x="125" y="22"/>
                    <a:pt x="125" y="22"/>
                  </a:cubicBezTo>
                  <a:cubicBezTo>
                    <a:pt x="125" y="22"/>
                    <a:pt x="126" y="22"/>
                    <a:pt x="126" y="22"/>
                  </a:cubicBezTo>
                  <a:cubicBezTo>
                    <a:pt x="127" y="22"/>
                    <a:pt x="128" y="22"/>
                    <a:pt x="128" y="22"/>
                  </a:cubicBezTo>
                  <a:cubicBezTo>
                    <a:pt x="129" y="22"/>
                    <a:pt x="129" y="22"/>
                    <a:pt x="129" y="22"/>
                  </a:cubicBezTo>
                  <a:cubicBezTo>
                    <a:pt x="129" y="22"/>
                    <a:pt x="130" y="22"/>
                    <a:pt x="130" y="22"/>
                  </a:cubicBezTo>
                  <a:cubicBezTo>
                    <a:pt x="131" y="22"/>
                    <a:pt x="131" y="22"/>
                    <a:pt x="131" y="22"/>
                  </a:cubicBezTo>
                  <a:cubicBezTo>
                    <a:pt x="131" y="22"/>
                    <a:pt x="132" y="22"/>
                    <a:pt x="132" y="22"/>
                  </a:cubicBezTo>
                  <a:cubicBezTo>
                    <a:pt x="133" y="22"/>
                    <a:pt x="133" y="22"/>
                    <a:pt x="134" y="22"/>
                  </a:cubicBezTo>
                  <a:cubicBezTo>
                    <a:pt x="134" y="22"/>
                    <a:pt x="134" y="22"/>
                    <a:pt x="134" y="22"/>
                  </a:cubicBezTo>
                  <a:cubicBezTo>
                    <a:pt x="134" y="22"/>
                    <a:pt x="134" y="22"/>
                    <a:pt x="134" y="22"/>
                  </a:cubicBezTo>
                  <a:cubicBezTo>
                    <a:pt x="134" y="21"/>
                    <a:pt x="134" y="21"/>
                    <a:pt x="134" y="21"/>
                  </a:cubicBezTo>
                  <a:cubicBezTo>
                    <a:pt x="134" y="21"/>
                    <a:pt x="134" y="21"/>
                    <a:pt x="134" y="21"/>
                  </a:cubicBezTo>
                  <a:cubicBezTo>
                    <a:pt x="133" y="21"/>
                    <a:pt x="133" y="21"/>
                    <a:pt x="133" y="21"/>
                  </a:cubicBezTo>
                  <a:cubicBezTo>
                    <a:pt x="133" y="21"/>
                    <a:pt x="133" y="21"/>
                    <a:pt x="133" y="21"/>
                  </a:cubicBezTo>
                  <a:cubicBezTo>
                    <a:pt x="132" y="21"/>
                    <a:pt x="132" y="21"/>
                    <a:pt x="132" y="21"/>
                  </a:cubicBezTo>
                  <a:cubicBezTo>
                    <a:pt x="132" y="21"/>
                    <a:pt x="132" y="20"/>
                    <a:pt x="132" y="20"/>
                  </a:cubicBezTo>
                  <a:cubicBezTo>
                    <a:pt x="132" y="20"/>
                    <a:pt x="133" y="20"/>
                    <a:pt x="133" y="19"/>
                  </a:cubicBezTo>
                  <a:cubicBezTo>
                    <a:pt x="134" y="17"/>
                    <a:pt x="134" y="17"/>
                    <a:pt x="134" y="17"/>
                  </a:cubicBezTo>
                  <a:cubicBezTo>
                    <a:pt x="134" y="17"/>
                    <a:pt x="134" y="16"/>
                    <a:pt x="134" y="16"/>
                  </a:cubicBezTo>
                  <a:cubicBezTo>
                    <a:pt x="134" y="16"/>
                    <a:pt x="134" y="16"/>
                    <a:pt x="134" y="16"/>
                  </a:cubicBezTo>
                  <a:cubicBezTo>
                    <a:pt x="139" y="16"/>
                    <a:pt x="139" y="16"/>
                    <a:pt x="139" y="16"/>
                  </a:cubicBezTo>
                  <a:cubicBezTo>
                    <a:pt x="139" y="16"/>
                    <a:pt x="139" y="16"/>
                    <a:pt x="139" y="16"/>
                  </a:cubicBezTo>
                  <a:cubicBezTo>
                    <a:pt x="139" y="16"/>
                    <a:pt x="139" y="17"/>
                    <a:pt x="139" y="17"/>
                  </a:cubicBezTo>
                  <a:cubicBezTo>
                    <a:pt x="141" y="21"/>
                    <a:pt x="141" y="21"/>
                    <a:pt x="141" y="21"/>
                  </a:cubicBezTo>
                  <a:cubicBezTo>
                    <a:pt x="141" y="21"/>
                    <a:pt x="141" y="21"/>
                    <a:pt x="141" y="21"/>
                  </a:cubicBezTo>
                  <a:cubicBezTo>
                    <a:pt x="141" y="21"/>
                    <a:pt x="141" y="21"/>
                    <a:pt x="141" y="21"/>
                  </a:cubicBezTo>
                  <a:cubicBezTo>
                    <a:pt x="141" y="21"/>
                    <a:pt x="141" y="21"/>
                    <a:pt x="141" y="21"/>
                  </a:cubicBezTo>
                  <a:cubicBezTo>
                    <a:pt x="141" y="21"/>
                    <a:pt x="141" y="21"/>
                    <a:pt x="141" y="21"/>
                  </a:cubicBezTo>
                  <a:cubicBezTo>
                    <a:pt x="141" y="22"/>
                    <a:pt x="141" y="22"/>
                    <a:pt x="141" y="22"/>
                  </a:cubicBezTo>
                  <a:cubicBezTo>
                    <a:pt x="141" y="22"/>
                    <a:pt x="141" y="22"/>
                    <a:pt x="141" y="22"/>
                  </a:cubicBezTo>
                  <a:cubicBezTo>
                    <a:pt x="142" y="22"/>
                    <a:pt x="143" y="22"/>
                    <a:pt x="144" y="22"/>
                  </a:cubicBezTo>
                  <a:cubicBezTo>
                    <a:pt x="145" y="22"/>
                    <a:pt x="145" y="22"/>
                    <a:pt x="145" y="22"/>
                  </a:cubicBezTo>
                  <a:cubicBezTo>
                    <a:pt x="146" y="22"/>
                    <a:pt x="146" y="22"/>
                    <a:pt x="146" y="22"/>
                  </a:cubicBezTo>
                  <a:cubicBezTo>
                    <a:pt x="146" y="22"/>
                    <a:pt x="146" y="22"/>
                    <a:pt x="146" y="21"/>
                  </a:cubicBezTo>
                  <a:cubicBezTo>
                    <a:pt x="146" y="21"/>
                    <a:pt x="146" y="21"/>
                    <a:pt x="146" y="21"/>
                  </a:cubicBezTo>
                  <a:cubicBezTo>
                    <a:pt x="146" y="21"/>
                    <a:pt x="146" y="21"/>
                    <a:pt x="146" y="21"/>
                  </a:cubicBezTo>
                  <a:cubicBezTo>
                    <a:pt x="146" y="21"/>
                    <a:pt x="145" y="21"/>
                    <a:pt x="145" y="21"/>
                  </a:cubicBezTo>
                  <a:cubicBezTo>
                    <a:pt x="145" y="21"/>
                    <a:pt x="145" y="21"/>
                    <a:pt x="145" y="21"/>
                  </a:cubicBezTo>
                  <a:cubicBezTo>
                    <a:pt x="144" y="20"/>
                    <a:pt x="144" y="20"/>
                    <a:pt x="143" y="19"/>
                  </a:cubicBezTo>
                  <a:cubicBezTo>
                    <a:pt x="143" y="18"/>
                    <a:pt x="142" y="16"/>
                    <a:pt x="141" y="14"/>
                  </a:cubicBezTo>
                  <a:cubicBezTo>
                    <a:pt x="141" y="12"/>
                    <a:pt x="140" y="11"/>
                    <a:pt x="139" y="9"/>
                  </a:cubicBezTo>
                  <a:cubicBezTo>
                    <a:pt x="139" y="7"/>
                    <a:pt x="138" y="6"/>
                    <a:pt x="138" y="6"/>
                  </a:cubicBezTo>
                  <a:cubicBezTo>
                    <a:pt x="138" y="6"/>
                    <a:pt x="138" y="6"/>
                    <a:pt x="138" y="5"/>
                  </a:cubicBezTo>
                  <a:cubicBezTo>
                    <a:pt x="138" y="5"/>
                    <a:pt x="137" y="5"/>
                    <a:pt x="137" y="5"/>
                  </a:cubicBezTo>
                  <a:close/>
                  <a:moveTo>
                    <a:pt x="295" y="5"/>
                  </a:moveTo>
                  <a:cubicBezTo>
                    <a:pt x="295" y="5"/>
                    <a:pt x="294" y="5"/>
                    <a:pt x="294" y="5"/>
                  </a:cubicBezTo>
                  <a:cubicBezTo>
                    <a:pt x="294" y="6"/>
                    <a:pt x="294" y="6"/>
                    <a:pt x="294" y="6"/>
                  </a:cubicBezTo>
                  <a:cubicBezTo>
                    <a:pt x="288" y="19"/>
                    <a:pt x="288" y="19"/>
                    <a:pt x="288" y="19"/>
                  </a:cubicBezTo>
                  <a:cubicBezTo>
                    <a:pt x="288" y="20"/>
                    <a:pt x="288" y="20"/>
                    <a:pt x="288" y="21"/>
                  </a:cubicBezTo>
                  <a:cubicBezTo>
                    <a:pt x="287" y="21"/>
                    <a:pt x="287" y="21"/>
                    <a:pt x="286" y="21"/>
                  </a:cubicBezTo>
                  <a:cubicBezTo>
                    <a:pt x="286" y="21"/>
                    <a:pt x="286" y="21"/>
                    <a:pt x="286" y="21"/>
                  </a:cubicBezTo>
                  <a:cubicBezTo>
                    <a:pt x="286" y="21"/>
                    <a:pt x="286" y="21"/>
                    <a:pt x="286" y="21"/>
                  </a:cubicBezTo>
                  <a:cubicBezTo>
                    <a:pt x="286" y="21"/>
                    <a:pt x="286" y="21"/>
                    <a:pt x="286" y="21"/>
                  </a:cubicBezTo>
                  <a:cubicBezTo>
                    <a:pt x="286" y="21"/>
                    <a:pt x="286" y="21"/>
                    <a:pt x="286" y="21"/>
                  </a:cubicBezTo>
                  <a:cubicBezTo>
                    <a:pt x="285" y="21"/>
                    <a:pt x="285" y="21"/>
                    <a:pt x="285" y="21"/>
                  </a:cubicBezTo>
                  <a:cubicBezTo>
                    <a:pt x="285" y="21"/>
                    <a:pt x="285" y="21"/>
                    <a:pt x="284" y="21"/>
                  </a:cubicBezTo>
                  <a:cubicBezTo>
                    <a:pt x="284" y="21"/>
                    <a:pt x="284" y="21"/>
                    <a:pt x="284" y="21"/>
                  </a:cubicBezTo>
                  <a:cubicBezTo>
                    <a:pt x="284" y="21"/>
                    <a:pt x="284" y="20"/>
                    <a:pt x="284" y="20"/>
                  </a:cubicBezTo>
                  <a:cubicBezTo>
                    <a:pt x="284" y="20"/>
                    <a:pt x="284" y="19"/>
                    <a:pt x="284" y="18"/>
                  </a:cubicBezTo>
                  <a:cubicBezTo>
                    <a:pt x="283" y="18"/>
                    <a:pt x="284" y="17"/>
                    <a:pt x="284" y="16"/>
                  </a:cubicBezTo>
                  <a:cubicBezTo>
                    <a:pt x="284" y="12"/>
                    <a:pt x="284" y="12"/>
                    <a:pt x="284" y="12"/>
                  </a:cubicBezTo>
                  <a:cubicBezTo>
                    <a:pt x="284" y="10"/>
                    <a:pt x="284" y="9"/>
                    <a:pt x="284" y="9"/>
                  </a:cubicBezTo>
                  <a:cubicBezTo>
                    <a:pt x="284" y="8"/>
                    <a:pt x="284" y="8"/>
                    <a:pt x="284" y="7"/>
                  </a:cubicBezTo>
                  <a:cubicBezTo>
                    <a:pt x="284" y="7"/>
                    <a:pt x="284" y="7"/>
                    <a:pt x="284" y="7"/>
                  </a:cubicBezTo>
                  <a:cubicBezTo>
                    <a:pt x="284" y="6"/>
                    <a:pt x="284" y="6"/>
                    <a:pt x="284" y="6"/>
                  </a:cubicBezTo>
                  <a:cubicBezTo>
                    <a:pt x="284" y="6"/>
                    <a:pt x="285" y="6"/>
                    <a:pt x="285" y="6"/>
                  </a:cubicBezTo>
                  <a:cubicBezTo>
                    <a:pt x="285" y="6"/>
                    <a:pt x="285" y="6"/>
                    <a:pt x="285" y="6"/>
                  </a:cubicBezTo>
                  <a:cubicBezTo>
                    <a:pt x="285" y="6"/>
                    <a:pt x="285" y="6"/>
                    <a:pt x="285" y="6"/>
                  </a:cubicBezTo>
                  <a:cubicBezTo>
                    <a:pt x="285" y="6"/>
                    <a:pt x="285" y="6"/>
                    <a:pt x="285" y="6"/>
                  </a:cubicBezTo>
                  <a:cubicBezTo>
                    <a:pt x="285" y="6"/>
                    <a:pt x="285" y="6"/>
                    <a:pt x="285" y="6"/>
                  </a:cubicBezTo>
                  <a:cubicBezTo>
                    <a:pt x="285" y="6"/>
                    <a:pt x="285" y="6"/>
                    <a:pt x="285" y="6"/>
                  </a:cubicBezTo>
                  <a:cubicBezTo>
                    <a:pt x="284" y="6"/>
                    <a:pt x="284" y="6"/>
                    <a:pt x="283" y="6"/>
                  </a:cubicBezTo>
                  <a:cubicBezTo>
                    <a:pt x="283" y="6"/>
                    <a:pt x="282" y="6"/>
                    <a:pt x="282" y="6"/>
                  </a:cubicBezTo>
                  <a:cubicBezTo>
                    <a:pt x="282" y="6"/>
                    <a:pt x="281" y="6"/>
                    <a:pt x="281" y="6"/>
                  </a:cubicBezTo>
                  <a:cubicBezTo>
                    <a:pt x="280" y="6"/>
                    <a:pt x="280" y="6"/>
                    <a:pt x="279" y="6"/>
                  </a:cubicBezTo>
                  <a:cubicBezTo>
                    <a:pt x="279" y="6"/>
                    <a:pt x="279" y="6"/>
                    <a:pt x="279" y="6"/>
                  </a:cubicBezTo>
                  <a:cubicBezTo>
                    <a:pt x="279" y="6"/>
                    <a:pt x="279" y="6"/>
                    <a:pt x="279" y="6"/>
                  </a:cubicBezTo>
                  <a:cubicBezTo>
                    <a:pt x="279" y="6"/>
                    <a:pt x="279" y="6"/>
                    <a:pt x="279" y="6"/>
                  </a:cubicBezTo>
                  <a:cubicBezTo>
                    <a:pt x="279" y="6"/>
                    <a:pt x="280" y="6"/>
                    <a:pt x="280" y="6"/>
                  </a:cubicBezTo>
                  <a:cubicBezTo>
                    <a:pt x="280" y="6"/>
                    <a:pt x="280" y="6"/>
                    <a:pt x="280" y="7"/>
                  </a:cubicBezTo>
                  <a:cubicBezTo>
                    <a:pt x="280" y="7"/>
                    <a:pt x="281" y="7"/>
                    <a:pt x="281" y="7"/>
                  </a:cubicBezTo>
                  <a:cubicBezTo>
                    <a:pt x="281" y="8"/>
                    <a:pt x="281" y="8"/>
                    <a:pt x="281" y="9"/>
                  </a:cubicBezTo>
                  <a:cubicBezTo>
                    <a:pt x="281" y="9"/>
                    <a:pt x="281" y="10"/>
                    <a:pt x="281" y="12"/>
                  </a:cubicBezTo>
                  <a:cubicBezTo>
                    <a:pt x="281" y="16"/>
                    <a:pt x="281" y="16"/>
                    <a:pt x="281" y="16"/>
                  </a:cubicBezTo>
                  <a:cubicBezTo>
                    <a:pt x="281" y="17"/>
                    <a:pt x="281" y="18"/>
                    <a:pt x="281" y="18"/>
                  </a:cubicBezTo>
                  <a:cubicBezTo>
                    <a:pt x="281" y="19"/>
                    <a:pt x="281" y="20"/>
                    <a:pt x="280" y="20"/>
                  </a:cubicBezTo>
                  <a:cubicBezTo>
                    <a:pt x="280" y="20"/>
                    <a:pt x="280" y="21"/>
                    <a:pt x="280" y="21"/>
                  </a:cubicBezTo>
                  <a:cubicBezTo>
                    <a:pt x="280" y="21"/>
                    <a:pt x="280" y="21"/>
                    <a:pt x="280" y="21"/>
                  </a:cubicBezTo>
                  <a:cubicBezTo>
                    <a:pt x="280" y="21"/>
                    <a:pt x="279" y="21"/>
                    <a:pt x="279" y="21"/>
                  </a:cubicBezTo>
                  <a:cubicBezTo>
                    <a:pt x="279" y="21"/>
                    <a:pt x="279" y="21"/>
                    <a:pt x="279" y="21"/>
                  </a:cubicBezTo>
                  <a:cubicBezTo>
                    <a:pt x="279" y="21"/>
                    <a:pt x="279" y="21"/>
                    <a:pt x="279" y="21"/>
                  </a:cubicBezTo>
                  <a:cubicBezTo>
                    <a:pt x="279" y="22"/>
                    <a:pt x="279" y="22"/>
                    <a:pt x="279" y="22"/>
                  </a:cubicBezTo>
                  <a:cubicBezTo>
                    <a:pt x="280" y="22"/>
                    <a:pt x="280" y="22"/>
                    <a:pt x="281" y="22"/>
                  </a:cubicBezTo>
                  <a:cubicBezTo>
                    <a:pt x="281" y="22"/>
                    <a:pt x="282" y="22"/>
                    <a:pt x="282" y="22"/>
                  </a:cubicBezTo>
                  <a:cubicBezTo>
                    <a:pt x="282" y="22"/>
                    <a:pt x="283" y="22"/>
                    <a:pt x="283" y="22"/>
                  </a:cubicBezTo>
                  <a:cubicBezTo>
                    <a:pt x="284" y="22"/>
                    <a:pt x="285" y="22"/>
                    <a:pt x="285" y="22"/>
                  </a:cubicBezTo>
                  <a:cubicBezTo>
                    <a:pt x="286" y="22"/>
                    <a:pt x="286" y="22"/>
                    <a:pt x="286" y="22"/>
                  </a:cubicBezTo>
                  <a:cubicBezTo>
                    <a:pt x="286" y="22"/>
                    <a:pt x="286" y="22"/>
                    <a:pt x="286" y="22"/>
                  </a:cubicBezTo>
                  <a:cubicBezTo>
                    <a:pt x="286" y="22"/>
                    <a:pt x="286" y="22"/>
                    <a:pt x="286" y="22"/>
                  </a:cubicBezTo>
                  <a:cubicBezTo>
                    <a:pt x="287" y="22"/>
                    <a:pt x="287" y="22"/>
                    <a:pt x="288" y="22"/>
                  </a:cubicBezTo>
                  <a:cubicBezTo>
                    <a:pt x="288" y="22"/>
                    <a:pt x="288" y="22"/>
                    <a:pt x="289" y="22"/>
                  </a:cubicBezTo>
                  <a:cubicBezTo>
                    <a:pt x="289" y="22"/>
                    <a:pt x="289" y="22"/>
                    <a:pt x="290" y="22"/>
                  </a:cubicBezTo>
                  <a:cubicBezTo>
                    <a:pt x="290" y="22"/>
                    <a:pt x="291" y="22"/>
                    <a:pt x="291" y="22"/>
                  </a:cubicBezTo>
                  <a:cubicBezTo>
                    <a:pt x="291" y="22"/>
                    <a:pt x="291" y="22"/>
                    <a:pt x="291" y="22"/>
                  </a:cubicBezTo>
                  <a:cubicBezTo>
                    <a:pt x="291" y="22"/>
                    <a:pt x="291" y="22"/>
                    <a:pt x="291" y="22"/>
                  </a:cubicBezTo>
                  <a:cubicBezTo>
                    <a:pt x="291" y="21"/>
                    <a:pt x="291" y="21"/>
                    <a:pt x="291" y="21"/>
                  </a:cubicBezTo>
                  <a:cubicBezTo>
                    <a:pt x="291" y="21"/>
                    <a:pt x="291" y="21"/>
                    <a:pt x="291" y="21"/>
                  </a:cubicBezTo>
                  <a:cubicBezTo>
                    <a:pt x="291" y="21"/>
                    <a:pt x="291" y="21"/>
                    <a:pt x="291" y="21"/>
                  </a:cubicBezTo>
                  <a:cubicBezTo>
                    <a:pt x="290" y="21"/>
                    <a:pt x="290" y="21"/>
                    <a:pt x="290" y="21"/>
                  </a:cubicBezTo>
                  <a:cubicBezTo>
                    <a:pt x="290" y="21"/>
                    <a:pt x="290" y="21"/>
                    <a:pt x="290" y="21"/>
                  </a:cubicBezTo>
                  <a:cubicBezTo>
                    <a:pt x="290" y="21"/>
                    <a:pt x="290" y="20"/>
                    <a:pt x="290" y="20"/>
                  </a:cubicBezTo>
                  <a:cubicBezTo>
                    <a:pt x="290" y="20"/>
                    <a:pt x="290" y="20"/>
                    <a:pt x="290" y="19"/>
                  </a:cubicBezTo>
                  <a:cubicBezTo>
                    <a:pt x="291" y="17"/>
                    <a:pt x="291" y="17"/>
                    <a:pt x="291" y="17"/>
                  </a:cubicBezTo>
                  <a:cubicBezTo>
                    <a:pt x="291" y="17"/>
                    <a:pt x="291" y="16"/>
                    <a:pt x="291" y="16"/>
                  </a:cubicBezTo>
                  <a:cubicBezTo>
                    <a:pt x="291" y="16"/>
                    <a:pt x="291" y="16"/>
                    <a:pt x="291" y="16"/>
                  </a:cubicBezTo>
                  <a:cubicBezTo>
                    <a:pt x="297" y="16"/>
                    <a:pt x="297" y="16"/>
                    <a:pt x="297" y="16"/>
                  </a:cubicBezTo>
                  <a:cubicBezTo>
                    <a:pt x="297" y="16"/>
                    <a:pt x="297" y="16"/>
                    <a:pt x="297" y="16"/>
                  </a:cubicBezTo>
                  <a:cubicBezTo>
                    <a:pt x="297" y="16"/>
                    <a:pt x="297" y="17"/>
                    <a:pt x="297" y="17"/>
                  </a:cubicBezTo>
                  <a:cubicBezTo>
                    <a:pt x="299" y="21"/>
                    <a:pt x="299" y="21"/>
                    <a:pt x="299" y="21"/>
                  </a:cubicBezTo>
                  <a:cubicBezTo>
                    <a:pt x="299" y="21"/>
                    <a:pt x="299" y="21"/>
                    <a:pt x="299" y="21"/>
                  </a:cubicBezTo>
                  <a:cubicBezTo>
                    <a:pt x="298" y="21"/>
                    <a:pt x="298" y="21"/>
                    <a:pt x="298" y="21"/>
                  </a:cubicBezTo>
                  <a:cubicBezTo>
                    <a:pt x="298" y="21"/>
                    <a:pt x="298" y="21"/>
                    <a:pt x="298" y="21"/>
                  </a:cubicBezTo>
                  <a:cubicBezTo>
                    <a:pt x="298" y="21"/>
                    <a:pt x="298" y="21"/>
                    <a:pt x="298" y="21"/>
                  </a:cubicBezTo>
                  <a:cubicBezTo>
                    <a:pt x="298" y="22"/>
                    <a:pt x="298" y="22"/>
                    <a:pt x="298" y="22"/>
                  </a:cubicBezTo>
                  <a:cubicBezTo>
                    <a:pt x="298" y="22"/>
                    <a:pt x="298" y="22"/>
                    <a:pt x="299" y="22"/>
                  </a:cubicBezTo>
                  <a:cubicBezTo>
                    <a:pt x="300" y="22"/>
                    <a:pt x="300" y="22"/>
                    <a:pt x="301" y="22"/>
                  </a:cubicBezTo>
                  <a:cubicBezTo>
                    <a:pt x="303" y="22"/>
                    <a:pt x="303" y="22"/>
                    <a:pt x="303" y="22"/>
                  </a:cubicBezTo>
                  <a:cubicBezTo>
                    <a:pt x="303" y="22"/>
                    <a:pt x="304" y="22"/>
                    <a:pt x="304" y="22"/>
                  </a:cubicBezTo>
                  <a:cubicBezTo>
                    <a:pt x="304" y="22"/>
                    <a:pt x="304" y="22"/>
                    <a:pt x="304" y="21"/>
                  </a:cubicBezTo>
                  <a:cubicBezTo>
                    <a:pt x="304" y="21"/>
                    <a:pt x="304" y="21"/>
                    <a:pt x="304" y="21"/>
                  </a:cubicBezTo>
                  <a:cubicBezTo>
                    <a:pt x="303" y="21"/>
                    <a:pt x="303" y="21"/>
                    <a:pt x="303" y="21"/>
                  </a:cubicBezTo>
                  <a:cubicBezTo>
                    <a:pt x="303" y="21"/>
                    <a:pt x="303" y="21"/>
                    <a:pt x="303" y="21"/>
                  </a:cubicBezTo>
                  <a:cubicBezTo>
                    <a:pt x="302" y="21"/>
                    <a:pt x="302" y="21"/>
                    <a:pt x="302" y="21"/>
                  </a:cubicBezTo>
                  <a:cubicBezTo>
                    <a:pt x="302" y="20"/>
                    <a:pt x="301" y="20"/>
                    <a:pt x="301" y="19"/>
                  </a:cubicBezTo>
                  <a:cubicBezTo>
                    <a:pt x="300" y="18"/>
                    <a:pt x="300" y="16"/>
                    <a:pt x="299" y="14"/>
                  </a:cubicBezTo>
                  <a:cubicBezTo>
                    <a:pt x="298" y="12"/>
                    <a:pt x="297" y="11"/>
                    <a:pt x="297" y="9"/>
                  </a:cubicBezTo>
                  <a:cubicBezTo>
                    <a:pt x="296" y="7"/>
                    <a:pt x="296" y="6"/>
                    <a:pt x="295" y="6"/>
                  </a:cubicBezTo>
                  <a:cubicBezTo>
                    <a:pt x="295" y="6"/>
                    <a:pt x="295" y="6"/>
                    <a:pt x="295" y="5"/>
                  </a:cubicBezTo>
                  <a:cubicBezTo>
                    <a:pt x="295" y="5"/>
                    <a:pt x="295" y="5"/>
                    <a:pt x="295" y="5"/>
                  </a:cubicBezTo>
                  <a:close/>
                  <a:moveTo>
                    <a:pt x="211" y="5"/>
                  </a:moveTo>
                  <a:cubicBezTo>
                    <a:pt x="211" y="5"/>
                    <a:pt x="211" y="5"/>
                    <a:pt x="211" y="6"/>
                  </a:cubicBezTo>
                  <a:cubicBezTo>
                    <a:pt x="211" y="6"/>
                    <a:pt x="211" y="6"/>
                    <a:pt x="211" y="6"/>
                  </a:cubicBezTo>
                  <a:cubicBezTo>
                    <a:pt x="211" y="19"/>
                    <a:pt x="211" y="19"/>
                    <a:pt x="211" y="19"/>
                  </a:cubicBezTo>
                  <a:cubicBezTo>
                    <a:pt x="211" y="19"/>
                    <a:pt x="211" y="20"/>
                    <a:pt x="210" y="21"/>
                  </a:cubicBezTo>
                  <a:cubicBezTo>
                    <a:pt x="210" y="21"/>
                    <a:pt x="210" y="21"/>
                    <a:pt x="210" y="21"/>
                  </a:cubicBezTo>
                  <a:cubicBezTo>
                    <a:pt x="210" y="21"/>
                    <a:pt x="210" y="21"/>
                    <a:pt x="209" y="21"/>
                  </a:cubicBezTo>
                  <a:cubicBezTo>
                    <a:pt x="209" y="21"/>
                    <a:pt x="209" y="21"/>
                    <a:pt x="209" y="21"/>
                  </a:cubicBezTo>
                  <a:cubicBezTo>
                    <a:pt x="209" y="21"/>
                    <a:pt x="209" y="21"/>
                    <a:pt x="209" y="21"/>
                  </a:cubicBezTo>
                  <a:cubicBezTo>
                    <a:pt x="209" y="21"/>
                    <a:pt x="209" y="21"/>
                    <a:pt x="209" y="22"/>
                  </a:cubicBezTo>
                  <a:cubicBezTo>
                    <a:pt x="209" y="22"/>
                    <a:pt x="209" y="22"/>
                    <a:pt x="209" y="22"/>
                  </a:cubicBezTo>
                  <a:cubicBezTo>
                    <a:pt x="209" y="22"/>
                    <a:pt x="209" y="22"/>
                    <a:pt x="209" y="22"/>
                  </a:cubicBezTo>
                  <a:cubicBezTo>
                    <a:pt x="210" y="22"/>
                    <a:pt x="210" y="22"/>
                    <a:pt x="211" y="22"/>
                  </a:cubicBezTo>
                  <a:cubicBezTo>
                    <a:pt x="211" y="22"/>
                    <a:pt x="211" y="22"/>
                    <a:pt x="212" y="22"/>
                  </a:cubicBezTo>
                  <a:cubicBezTo>
                    <a:pt x="212" y="22"/>
                    <a:pt x="212" y="22"/>
                    <a:pt x="213" y="22"/>
                  </a:cubicBezTo>
                  <a:cubicBezTo>
                    <a:pt x="213" y="22"/>
                    <a:pt x="214" y="22"/>
                    <a:pt x="214" y="22"/>
                  </a:cubicBezTo>
                  <a:cubicBezTo>
                    <a:pt x="214" y="22"/>
                    <a:pt x="215" y="22"/>
                    <a:pt x="215" y="22"/>
                  </a:cubicBezTo>
                  <a:cubicBezTo>
                    <a:pt x="215" y="22"/>
                    <a:pt x="215" y="22"/>
                    <a:pt x="215" y="22"/>
                  </a:cubicBezTo>
                  <a:cubicBezTo>
                    <a:pt x="215" y="21"/>
                    <a:pt x="215" y="21"/>
                    <a:pt x="215" y="21"/>
                  </a:cubicBezTo>
                  <a:cubicBezTo>
                    <a:pt x="215" y="21"/>
                    <a:pt x="215" y="21"/>
                    <a:pt x="214" y="21"/>
                  </a:cubicBezTo>
                  <a:cubicBezTo>
                    <a:pt x="214" y="21"/>
                    <a:pt x="214" y="21"/>
                    <a:pt x="214" y="21"/>
                  </a:cubicBezTo>
                  <a:cubicBezTo>
                    <a:pt x="214" y="21"/>
                    <a:pt x="213" y="21"/>
                    <a:pt x="213" y="21"/>
                  </a:cubicBezTo>
                  <a:cubicBezTo>
                    <a:pt x="213" y="21"/>
                    <a:pt x="213" y="21"/>
                    <a:pt x="213" y="21"/>
                  </a:cubicBezTo>
                  <a:cubicBezTo>
                    <a:pt x="213" y="20"/>
                    <a:pt x="213" y="20"/>
                    <a:pt x="213" y="19"/>
                  </a:cubicBezTo>
                  <a:cubicBezTo>
                    <a:pt x="212" y="10"/>
                    <a:pt x="212" y="10"/>
                    <a:pt x="212" y="10"/>
                  </a:cubicBezTo>
                  <a:cubicBezTo>
                    <a:pt x="212" y="10"/>
                    <a:pt x="212" y="10"/>
                    <a:pt x="212" y="10"/>
                  </a:cubicBezTo>
                  <a:cubicBezTo>
                    <a:pt x="213" y="10"/>
                    <a:pt x="213" y="11"/>
                    <a:pt x="214" y="12"/>
                  </a:cubicBezTo>
                  <a:cubicBezTo>
                    <a:pt x="215" y="13"/>
                    <a:pt x="216" y="14"/>
                    <a:pt x="217" y="15"/>
                  </a:cubicBezTo>
                  <a:cubicBezTo>
                    <a:pt x="219" y="17"/>
                    <a:pt x="220" y="18"/>
                    <a:pt x="221" y="19"/>
                  </a:cubicBezTo>
                  <a:cubicBezTo>
                    <a:pt x="222" y="20"/>
                    <a:pt x="223" y="21"/>
                    <a:pt x="224" y="22"/>
                  </a:cubicBezTo>
                  <a:cubicBezTo>
                    <a:pt x="224" y="22"/>
                    <a:pt x="224" y="22"/>
                    <a:pt x="224" y="22"/>
                  </a:cubicBezTo>
                  <a:cubicBezTo>
                    <a:pt x="224" y="22"/>
                    <a:pt x="225" y="22"/>
                    <a:pt x="225" y="22"/>
                  </a:cubicBezTo>
                  <a:cubicBezTo>
                    <a:pt x="225" y="22"/>
                    <a:pt x="225" y="22"/>
                    <a:pt x="225" y="22"/>
                  </a:cubicBezTo>
                  <a:cubicBezTo>
                    <a:pt x="225" y="22"/>
                    <a:pt x="225" y="22"/>
                    <a:pt x="225" y="21"/>
                  </a:cubicBezTo>
                  <a:cubicBezTo>
                    <a:pt x="225" y="8"/>
                    <a:pt x="225" y="8"/>
                    <a:pt x="225" y="8"/>
                  </a:cubicBezTo>
                  <a:cubicBezTo>
                    <a:pt x="225" y="7"/>
                    <a:pt x="225" y="7"/>
                    <a:pt x="226" y="7"/>
                  </a:cubicBezTo>
                  <a:cubicBezTo>
                    <a:pt x="226" y="6"/>
                    <a:pt x="226" y="6"/>
                    <a:pt x="226" y="6"/>
                  </a:cubicBezTo>
                  <a:cubicBezTo>
                    <a:pt x="226" y="6"/>
                    <a:pt x="226" y="6"/>
                    <a:pt x="226" y="6"/>
                  </a:cubicBezTo>
                  <a:cubicBezTo>
                    <a:pt x="227" y="6"/>
                    <a:pt x="227" y="6"/>
                    <a:pt x="227" y="6"/>
                  </a:cubicBezTo>
                  <a:cubicBezTo>
                    <a:pt x="227" y="6"/>
                    <a:pt x="227" y="6"/>
                    <a:pt x="227" y="6"/>
                  </a:cubicBezTo>
                  <a:cubicBezTo>
                    <a:pt x="227" y="6"/>
                    <a:pt x="227" y="6"/>
                    <a:pt x="227" y="6"/>
                  </a:cubicBezTo>
                  <a:cubicBezTo>
                    <a:pt x="227" y="6"/>
                    <a:pt x="227" y="6"/>
                    <a:pt x="227" y="6"/>
                  </a:cubicBezTo>
                  <a:cubicBezTo>
                    <a:pt x="227" y="6"/>
                    <a:pt x="227" y="6"/>
                    <a:pt x="227" y="6"/>
                  </a:cubicBezTo>
                  <a:cubicBezTo>
                    <a:pt x="226" y="6"/>
                    <a:pt x="226" y="6"/>
                    <a:pt x="225" y="6"/>
                  </a:cubicBezTo>
                  <a:cubicBezTo>
                    <a:pt x="225" y="6"/>
                    <a:pt x="225" y="6"/>
                    <a:pt x="225" y="6"/>
                  </a:cubicBezTo>
                  <a:cubicBezTo>
                    <a:pt x="224" y="6"/>
                    <a:pt x="224" y="6"/>
                    <a:pt x="223" y="6"/>
                  </a:cubicBezTo>
                  <a:cubicBezTo>
                    <a:pt x="223" y="6"/>
                    <a:pt x="222" y="6"/>
                    <a:pt x="222" y="6"/>
                  </a:cubicBezTo>
                  <a:cubicBezTo>
                    <a:pt x="222" y="6"/>
                    <a:pt x="221" y="6"/>
                    <a:pt x="221" y="6"/>
                  </a:cubicBezTo>
                  <a:cubicBezTo>
                    <a:pt x="221" y="6"/>
                    <a:pt x="221" y="6"/>
                    <a:pt x="221" y="6"/>
                  </a:cubicBezTo>
                  <a:cubicBezTo>
                    <a:pt x="221" y="6"/>
                    <a:pt x="221" y="6"/>
                    <a:pt x="221" y="6"/>
                  </a:cubicBezTo>
                  <a:cubicBezTo>
                    <a:pt x="221" y="6"/>
                    <a:pt x="221" y="6"/>
                    <a:pt x="222" y="6"/>
                  </a:cubicBezTo>
                  <a:cubicBezTo>
                    <a:pt x="222" y="6"/>
                    <a:pt x="222" y="6"/>
                    <a:pt x="222" y="6"/>
                  </a:cubicBezTo>
                  <a:cubicBezTo>
                    <a:pt x="222" y="6"/>
                    <a:pt x="223" y="6"/>
                    <a:pt x="223" y="6"/>
                  </a:cubicBezTo>
                  <a:cubicBezTo>
                    <a:pt x="223" y="6"/>
                    <a:pt x="223" y="7"/>
                    <a:pt x="223" y="7"/>
                  </a:cubicBezTo>
                  <a:cubicBezTo>
                    <a:pt x="223" y="7"/>
                    <a:pt x="223" y="8"/>
                    <a:pt x="223" y="8"/>
                  </a:cubicBezTo>
                  <a:cubicBezTo>
                    <a:pt x="224" y="18"/>
                    <a:pt x="224" y="18"/>
                    <a:pt x="224" y="18"/>
                  </a:cubicBezTo>
                  <a:cubicBezTo>
                    <a:pt x="224" y="18"/>
                    <a:pt x="224" y="18"/>
                    <a:pt x="224" y="18"/>
                  </a:cubicBezTo>
                  <a:cubicBezTo>
                    <a:pt x="223" y="17"/>
                    <a:pt x="223" y="17"/>
                    <a:pt x="223" y="17"/>
                  </a:cubicBezTo>
                  <a:cubicBezTo>
                    <a:pt x="222" y="16"/>
                    <a:pt x="221" y="15"/>
                    <a:pt x="221" y="15"/>
                  </a:cubicBezTo>
                  <a:cubicBezTo>
                    <a:pt x="220" y="14"/>
                    <a:pt x="219" y="13"/>
                    <a:pt x="219" y="13"/>
                  </a:cubicBezTo>
                  <a:cubicBezTo>
                    <a:pt x="217" y="11"/>
                    <a:pt x="216" y="10"/>
                    <a:pt x="214" y="8"/>
                  </a:cubicBezTo>
                  <a:cubicBezTo>
                    <a:pt x="213" y="7"/>
                    <a:pt x="212" y="6"/>
                    <a:pt x="212" y="6"/>
                  </a:cubicBezTo>
                  <a:cubicBezTo>
                    <a:pt x="212" y="6"/>
                    <a:pt x="212" y="6"/>
                    <a:pt x="212" y="6"/>
                  </a:cubicBezTo>
                  <a:cubicBezTo>
                    <a:pt x="211" y="5"/>
                    <a:pt x="211" y="5"/>
                    <a:pt x="211" y="5"/>
                  </a:cubicBezTo>
                  <a:close/>
                  <a:moveTo>
                    <a:pt x="6" y="5"/>
                  </a:moveTo>
                  <a:cubicBezTo>
                    <a:pt x="5" y="6"/>
                    <a:pt x="3" y="6"/>
                    <a:pt x="2" y="7"/>
                  </a:cubicBezTo>
                  <a:cubicBezTo>
                    <a:pt x="1" y="7"/>
                    <a:pt x="1" y="8"/>
                    <a:pt x="1" y="10"/>
                  </a:cubicBezTo>
                  <a:cubicBezTo>
                    <a:pt x="1" y="11"/>
                    <a:pt x="1" y="11"/>
                    <a:pt x="2" y="12"/>
                  </a:cubicBezTo>
                  <a:cubicBezTo>
                    <a:pt x="2" y="13"/>
                    <a:pt x="3" y="14"/>
                    <a:pt x="4" y="14"/>
                  </a:cubicBezTo>
                  <a:cubicBezTo>
                    <a:pt x="5" y="15"/>
                    <a:pt x="5" y="15"/>
                    <a:pt x="5" y="15"/>
                  </a:cubicBezTo>
                  <a:cubicBezTo>
                    <a:pt x="6" y="16"/>
                    <a:pt x="7" y="16"/>
                    <a:pt x="7" y="17"/>
                  </a:cubicBezTo>
                  <a:cubicBezTo>
                    <a:pt x="8" y="17"/>
                    <a:pt x="8" y="18"/>
                    <a:pt x="8" y="18"/>
                  </a:cubicBezTo>
                  <a:cubicBezTo>
                    <a:pt x="8" y="19"/>
                    <a:pt x="7" y="20"/>
                    <a:pt x="7" y="20"/>
                  </a:cubicBezTo>
                  <a:cubicBezTo>
                    <a:pt x="6" y="21"/>
                    <a:pt x="6" y="21"/>
                    <a:pt x="5" y="21"/>
                  </a:cubicBezTo>
                  <a:cubicBezTo>
                    <a:pt x="4" y="21"/>
                    <a:pt x="3" y="21"/>
                    <a:pt x="3" y="20"/>
                  </a:cubicBezTo>
                  <a:cubicBezTo>
                    <a:pt x="2" y="20"/>
                    <a:pt x="1" y="20"/>
                    <a:pt x="1" y="19"/>
                  </a:cubicBezTo>
                  <a:cubicBezTo>
                    <a:pt x="1" y="19"/>
                    <a:pt x="1" y="18"/>
                    <a:pt x="1" y="18"/>
                  </a:cubicBezTo>
                  <a:cubicBezTo>
                    <a:pt x="1" y="18"/>
                    <a:pt x="1" y="18"/>
                    <a:pt x="1" y="18"/>
                  </a:cubicBezTo>
                  <a:cubicBezTo>
                    <a:pt x="1" y="18"/>
                    <a:pt x="1" y="18"/>
                    <a:pt x="1" y="17"/>
                  </a:cubicBezTo>
                  <a:cubicBezTo>
                    <a:pt x="1" y="17"/>
                    <a:pt x="1" y="17"/>
                    <a:pt x="1" y="17"/>
                  </a:cubicBezTo>
                  <a:cubicBezTo>
                    <a:pt x="1" y="17"/>
                    <a:pt x="1" y="17"/>
                    <a:pt x="1" y="18"/>
                  </a:cubicBezTo>
                  <a:cubicBezTo>
                    <a:pt x="0" y="18"/>
                    <a:pt x="0" y="18"/>
                    <a:pt x="0" y="18"/>
                  </a:cubicBezTo>
                  <a:cubicBezTo>
                    <a:pt x="0" y="18"/>
                    <a:pt x="0" y="18"/>
                    <a:pt x="0" y="19"/>
                  </a:cubicBezTo>
                  <a:cubicBezTo>
                    <a:pt x="0" y="20"/>
                    <a:pt x="0" y="20"/>
                    <a:pt x="0" y="21"/>
                  </a:cubicBezTo>
                  <a:cubicBezTo>
                    <a:pt x="0" y="21"/>
                    <a:pt x="0" y="21"/>
                    <a:pt x="0" y="21"/>
                  </a:cubicBezTo>
                  <a:cubicBezTo>
                    <a:pt x="0" y="21"/>
                    <a:pt x="1" y="21"/>
                    <a:pt x="1" y="21"/>
                  </a:cubicBezTo>
                  <a:cubicBezTo>
                    <a:pt x="1" y="22"/>
                    <a:pt x="2" y="22"/>
                    <a:pt x="2" y="22"/>
                  </a:cubicBezTo>
                  <a:cubicBezTo>
                    <a:pt x="3" y="22"/>
                    <a:pt x="4" y="22"/>
                    <a:pt x="4" y="22"/>
                  </a:cubicBezTo>
                  <a:cubicBezTo>
                    <a:pt x="5" y="22"/>
                    <a:pt x="5" y="22"/>
                    <a:pt x="6" y="22"/>
                  </a:cubicBezTo>
                  <a:cubicBezTo>
                    <a:pt x="7" y="22"/>
                    <a:pt x="7" y="21"/>
                    <a:pt x="8" y="21"/>
                  </a:cubicBezTo>
                  <a:cubicBezTo>
                    <a:pt x="9" y="21"/>
                    <a:pt x="9" y="20"/>
                    <a:pt x="10" y="19"/>
                  </a:cubicBezTo>
                  <a:cubicBezTo>
                    <a:pt x="10" y="19"/>
                    <a:pt x="10" y="18"/>
                    <a:pt x="10" y="17"/>
                  </a:cubicBezTo>
                  <a:cubicBezTo>
                    <a:pt x="10" y="16"/>
                    <a:pt x="10" y="15"/>
                    <a:pt x="9" y="14"/>
                  </a:cubicBezTo>
                  <a:cubicBezTo>
                    <a:pt x="9" y="14"/>
                    <a:pt x="8" y="13"/>
                    <a:pt x="6" y="12"/>
                  </a:cubicBezTo>
                  <a:cubicBezTo>
                    <a:pt x="5" y="12"/>
                    <a:pt x="5" y="12"/>
                    <a:pt x="5" y="12"/>
                  </a:cubicBezTo>
                  <a:cubicBezTo>
                    <a:pt x="4" y="11"/>
                    <a:pt x="4" y="11"/>
                    <a:pt x="4" y="10"/>
                  </a:cubicBezTo>
                  <a:cubicBezTo>
                    <a:pt x="3" y="10"/>
                    <a:pt x="3" y="9"/>
                    <a:pt x="3" y="9"/>
                  </a:cubicBezTo>
                  <a:cubicBezTo>
                    <a:pt x="3" y="8"/>
                    <a:pt x="3" y="7"/>
                    <a:pt x="4" y="7"/>
                  </a:cubicBezTo>
                  <a:cubicBezTo>
                    <a:pt x="5" y="7"/>
                    <a:pt x="5" y="7"/>
                    <a:pt x="6" y="7"/>
                  </a:cubicBezTo>
                  <a:cubicBezTo>
                    <a:pt x="7" y="7"/>
                    <a:pt x="7" y="7"/>
                    <a:pt x="8" y="7"/>
                  </a:cubicBezTo>
                  <a:cubicBezTo>
                    <a:pt x="8" y="7"/>
                    <a:pt x="8" y="7"/>
                    <a:pt x="8" y="8"/>
                  </a:cubicBezTo>
                  <a:cubicBezTo>
                    <a:pt x="9" y="8"/>
                    <a:pt x="9" y="8"/>
                    <a:pt x="9" y="8"/>
                  </a:cubicBezTo>
                  <a:cubicBezTo>
                    <a:pt x="9" y="9"/>
                    <a:pt x="9" y="9"/>
                    <a:pt x="9" y="9"/>
                  </a:cubicBezTo>
                  <a:cubicBezTo>
                    <a:pt x="9" y="9"/>
                    <a:pt x="9" y="9"/>
                    <a:pt x="9" y="9"/>
                  </a:cubicBezTo>
                  <a:cubicBezTo>
                    <a:pt x="10" y="9"/>
                    <a:pt x="10" y="9"/>
                    <a:pt x="10" y="9"/>
                  </a:cubicBezTo>
                  <a:cubicBezTo>
                    <a:pt x="10" y="8"/>
                    <a:pt x="10" y="7"/>
                    <a:pt x="10" y="7"/>
                  </a:cubicBezTo>
                  <a:cubicBezTo>
                    <a:pt x="10" y="6"/>
                    <a:pt x="10" y="6"/>
                    <a:pt x="10" y="6"/>
                  </a:cubicBezTo>
                  <a:cubicBezTo>
                    <a:pt x="10" y="6"/>
                    <a:pt x="10" y="6"/>
                    <a:pt x="10" y="6"/>
                  </a:cubicBezTo>
                  <a:cubicBezTo>
                    <a:pt x="10" y="6"/>
                    <a:pt x="9" y="6"/>
                    <a:pt x="9" y="6"/>
                  </a:cubicBezTo>
                  <a:cubicBezTo>
                    <a:pt x="9" y="6"/>
                    <a:pt x="9" y="6"/>
                    <a:pt x="8" y="6"/>
                  </a:cubicBezTo>
                  <a:cubicBezTo>
                    <a:pt x="8" y="6"/>
                    <a:pt x="7" y="6"/>
                    <a:pt x="6" y="5"/>
                  </a:cubicBezTo>
                  <a:close/>
                  <a:moveTo>
                    <a:pt x="36" y="5"/>
                  </a:moveTo>
                  <a:cubicBezTo>
                    <a:pt x="34" y="5"/>
                    <a:pt x="33" y="6"/>
                    <a:pt x="31" y="6"/>
                  </a:cubicBezTo>
                  <a:cubicBezTo>
                    <a:pt x="30" y="6"/>
                    <a:pt x="29" y="7"/>
                    <a:pt x="29" y="8"/>
                  </a:cubicBezTo>
                  <a:cubicBezTo>
                    <a:pt x="28" y="9"/>
                    <a:pt x="27" y="10"/>
                    <a:pt x="27" y="11"/>
                  </a:cubicBezTo>
                  <a:cubicBezTo>
                    <a:pt x="26" y="12"/>
                    <a:pt x="26" y="13"/>
                    <a:pt x="26" y="13"/>
                  </a:cubicBezTo>
                  <a:cubicBezTo>
                    <a:pt x="26" y="15"/>
                    <a:pt x="26" y="16"/>
                    <a:pt x="27" y="17"/>
                  </a:cubicBezTo>
                  <a:cubicBezTo>
                    <a:pt x="27" y="18"/>
                    <a:pt x="28" y="19"/>
                    <a:pt x="29" y="20"/>
                  </a:cubicBezTo>
                  <a:cubicBezTo>
                    <a:pt x="30" y="20"/>
                    <a:pt x="31" y="21"/>
                    <a:pt x="32" y="21"/>
                  </a:cubicBezTo>
                  <a:cubicBezTo>
                    <a:pt x="33" y="22"/>
                    <a:pt x="35" y="22"/>
                    <a:pt x="36" y="22"/>
                  </a:cubicBezTo>
                  <a:cubicBezTo>
                    <a:pt x="37" y="22"/>
                    <a:pt x="38" y="22"/>
                    <a:pt x="39" y="22"/>
                  </a:cubicBezTo>
                  <a:cubicBezTo>
                    <a:pt x="39" y="22"/>
                    <a:pt x="40" y="22"/>
                    <a:pt x="40" y="22"/>
                  </a:cubicBezTo>
                  <a:cubicBezTo>
                    <a:pt x="40" y="21"/>
                    <a:pt x="41" y="21"/>
                    <a:pt x="41" y="21"/>
                  </a:cubicBezTo>
                  <a:cubicBezTo>
                    <a:pt x="41" y="21"/>
                    <a:pt x="41" y="21"/>
                    <a:pt x="41" y="21"/>
                  </a:cubicBezTo>
                  <a:cubicBezTo>
                    <a:pt x="41" y="20"/>
                    <a:pt x="41" y="20"/>
                    <a:pt x="41" y="19"/>
                  </a:cubicBezTo>
                  <a:cubicBezTo>
                    <a:pt x="41" y="19"/>
                    <a:pt x="41" y="18"/>
                    <a:pt x="41" y="18"/>
                  </a:cubicBezTo>
                  <a:cubicBezTo>
                    <a:pt x="41" y="18"/>
                    <a:pt x="41" y="18"/>
                    <a:pt x="41" y="18"/>
                  </a:cubicBezTo>
                  <a:cubicBezTo>
                    <a:pt x="41" y="18"/>
                    <a:pt x="41" y="18"/>
                    <a:pt x="41" y="18"/>
                  </a:cubicBezTo>
                  <a:cubicBezTo>
                    <a:pt x="41" y="18"/>
                    <a:pt x="41" y="18"/>
                    <a:pt x="41" y="18"/>
                  </a:cubicBezTo>
                  <a:cubicBezTo>
                    <a:pt x="41" y="18"/>
                    <a:pt x="41" y="18"/>
                    <a:pt x="41" y="18"/>
                  </a:cubicBezTo>
                  <a:cubicBezTo>
                    <a:pt x="41" y="18"/>
                    <a:pt x="41" y="19"/>
                    <a:pt x="41" y="19"/>
                  </a:cubicBezTo>
                  <a:cubicBezTo>
                    <a:pt x="40" y="19"/>
                    <a:pt x="40" y="19"/>
                    <a:pt x="40" y="20"/>
                  </a:cubicBezTo>
                  <a:cubicBezTo>
                    <a:pt x="40" y="20"/>
                    <a:pt x="39" y="20"/>
                    <a:pt x="39" y="20"/>
                  </a:cubicBezTo>
                  <a:cubicBezTo>
                    <a:pt x="38" y="21"/>
                    <a:pt x="37" y="21"/>
                    <a:pt x="36" y="21"/>
                  </a:cubicBezTo>
                  <a:cubicBezTo>
                    <a:pt x="35" y="21"/>
                    <a:pt x="34" y="20"/>
                    <a:pt x="33" y="20"/>
                  </a:cubicBezTo>
                  <a:cubicBezTo>
                    <a:pt x="32" y="19"/>
                    <a:pt x="31" y="18"/>
                    <a:pt x="30" y="17"/>
                  </a:cubicBezTo>
                  <a:cubicBezTo>
                    <a:pt x="30" y="16"/>
                    <a:pt x="29" y="15"/>
                    <a:pt x="29" y="13"/>
                  </a:cubicBezTo>
                  <a:cubicBezTo>
                    <a:pt x="29" y="12"/>
                    <a:pt x="29" y="11"/>
                    <a:pt x="30" y="10"/>
                  </a:cubicBezTo>
                  <a:cubicBezTo>
                    <a:pt x="30" y="9"/>
                    <a:pt x="31" y="9"/>
                    <a:pt x="31" y="8"/>
                  </a:cubicBezTo>
                  <a:cubicBezTo>
                    <a:pt x="32" y="7"/>
                    <a:pt x="32" y="7"/>
                    <a:pt x="33" y="7"/>
                  </a:cubicBezTo>
                  <a:cubicBezTo>
                    <a:pt x="34" y="7"/>
                    <a:pt x="35" y="7"/>
                    <a:pt x="35" y="7"/>
                  </a:cubicBezTo>
                  <a:cubicBezTo>
                    <a:pt x="36" y="7"/>
                    <a:pt x="37" y="7"/>
                    <a:pt x="38" y="7"/>
                  </a:cubicBezTo>
                  <a:cubicBezTo>
                    <a:pt x="39" y="7"/>
                    <a:pt x="39" y="8"/>
                    <a:pt x="40" y="8"/>
                  </a:cubicBezTo>
                  <a:cubicBezTo>
                    <a:pt x="40" y="8"/>
                    <a:pt x="40" y="8"/>
                    <a:pt x="40" y="9"/>
                  </a:cubicBezTo>
                  <a:cubicBezTo>
                    <a:pt x="40" y="9"/>
                    <a:pt x="41" y="10"/>
                    <a:pt x="41" y="10"/>
                  </a:cubicBezTo>
                  <a:cubicBezTo>
                    <a:pt x="41" y="10"/>
                    <a:pt x="41" y="10"/>
                    <a:pt x="41" y="10"/>
                  </a:cubicBezTo>
                  <a:cubicBezTo>
                    <a:pt x="41" y="10"/>
                    <a:pt x="41" y="10"/>
                    <a:pt x="41" y="10"/>
                  </a:cubicBezTo>
                  <a:cubicBezTo>
                    <a:pt x="41" y="10"/>
                    <a:pt x="41" y="10"/>
                    <a:pt x="41" y="10"/>
                  </a:cubicBezTo>
                  <a:cubicBezTo>
                    <a:pt x="41" y="10"/>
                    <a:pt x="41" y="10"/>
                    <a:pt x="41" y="10"/>
                  </a:cubicBezTo>
                  <a:cubicBezTo>
                    <a:pt x="41" y="9"/>
                    <a:pt x="41" y="9"/>
                    <a:pt x="41" y="9"/>
                  </a:cubicBezTo>
                  <a:cubicBezTo>
                    <a:pt x="41" y="8"/>
                    <a:pt x="41" y="8"/>
                    <a:pt x="41" y="7"/>
                  </a:cubicBezTo>
                  <a:cubicBezTo>
                    <a:pt x="41" y="7"/>
                    <a:pt x="41" y="7"/>
                    <a:pt x="41" y="7"/>
                  </a:cubicBezTo>
                  <a:cubicBezTo>
                    <a:pt x="41" y="7"/>
                    <a:pt x="41" y="6"/>
                    <a:pt x="41" y="6"/>
                  </a:cubicBezTo>
                  <a:cubicBezTo>
                    <a:pt x="41" y="6"/>
                    <a:pt x="41" y="6"/>
                    <a:pt x="41" y="6"/>
                  </a:cubicBezTo>
                  <a:cubicBezTo>
                    <a:pt x="41" y="6"/>
                    <a:pt x="41" y="6"/>
                    <a:pt x="41" y="6"/>
                  </a:cubicBezTo>
                  <a:cubicBezTo>
                    <a:pt x="41" y="6"/>
                    <a:pt x="40" y="6"/>
                    <a:pt x="40" y="6"/>
                  </a:cubicBezTo>
                  <a:cubicBezTo>
                    <a:pt x="40" y="6"/>
                    <a:pt x="39" y="6"/>
                    <a:pt x="39" y="6"/>
                  </a:cubicBezTo>
                  <a:cubicBezTo>
                    <a:pt x="38" y="6"/>
                    <a:pt x="38" y="6"/>
                    <a:pt x="37" y="6"/>
                  </a:cubicBezTo>
                  <a:cubicBezTo>
                    <a:pt x="37" y="6"/>
                    <a:pt x="36" y="5"/>
                    <a:pt x="36" y="5"/>
                  </a:cubicBezTo>
                  <a:close/>
                  <a:moveTo>
                    <a:pt x="75" y="5"/>
                  </a:moveTo>
                  <a:cubicBezTo>
                    <a:pt x="74" y="5"/>
                    <a:pt x="74" y="6"/>
                    <a:pt x="74" y="6"/>
                  </a:cubicBezTo>
                  <a:cubicBezTo>
                    <a:pt x="74" y="6"/>
                    <a:pt x="74" y="6"/>
                    <a:pt x="74" y="7"/>
                  </a:cubicBezTo>
                  <a:cubicBezTo>
                    <a:pt x="74" y="8"/>
                    <a:pt x="74" y="8"/>
                    <a:pt x="74" y="8"/>
                  </a:cubicBezTo>
                  <a:cubicBezTo>
                    <a:pt x="74" y="9"/>
                    <a:pt x="74" y="9"/>
                    <a:pt x="74" y="9"/>
                  </a:cubicBezTo>
                  <a:cubicBezTo>
                    <a:pt x="74" y="9"/>
                    <a:pt x="74" y="9"/>
                    <a:pt x="74" y="9"/>
                  </a:cubicBezTo>
                  <a:cubicBezTo>
                    <a:pt x="74" y="9"/>
                    <a:pt x="74" y="9"/>
                    <a:pt x="74" y="9"/>
                  </a:cubicBezTo>
                  <a:cubicBezTo>
                    <a:pt x="74" y="9"/>
                    <a:pt x="74" y="9"/>
                    <a:pt x="74" y="8"/>
                  </a:cubicBezTo>
                  <a:cubicBezTo>
                    <a:pt x="74" y="8"/>
                    <a:pt x="74" y="8"/>
                    <a:pt x="74" y="8"/>
                  </a:cubicBezTo>
                  <a:cubicBezTo>
                    <a:pt x="74" y="8"/>
                    <a:pt x="75" y="8"/>
                    <a:pt x="75" y="8"/>
                  </a:cubicBezTo>
                  <a:cubicBezTo>
                    <a:pt x="75" y="8"/>
                    <a:pt x="75" y="7"/>
                    <a:pt x="75" y="7"/>
                  </a:cubicBezTo>
                  <a:cubicBezTo>
                    <a:pt x="76" y="7"/>
                    <a:pt x="76" y="7"/>
                    <a:pt x="77" y="7"/>
                  </a:cubicBezTo>
                  <a:cubicBezTo>
                    <a:pt x="80" y="7"/>
                    <a:pt x="80" y="7"/>
                    <a:pt x="80" y="7"/>
                  </a:cubicBezTo>
                  <a:cubicBezTo>
                    <a:pt x="80" y="16"/>
                    <a:pt x="80" y="16"/>
                    <a:pt x="80" y="16"/>
                  </a:cubicBezTo>
                  <a:cubicBezTo>
                    <a:pt x="80" y="17"/>
                    <a:pt x="80" y="17"/>
                    <a:pt x="80" y="18"/>
                  </a:cubicBezTo>
                  <a:cubicBezTo>
                    <a:pt x="80" y="19"/>
                    <a:pt x="80" y="20"/>
                    <a:pt x="80" y="20"/>
                  </a:cubicBezTo>
                  <a:cubicBezTo>
                    <a:pt x="80" y="20"/>
                    <a:pt x="80" y="21"/>
                    <a:pt x="80" y="21"/>
                  </a:cubicBezTo>
                  <a:cubicBezTo>
                    <a:pt x="80" y="21"/>
                    <a:pt x="79" y="21"/>
                    <a:pt x="79" y="21"/>
                  </a:cubicBezTo>
                  <a:cubicBezTo>
                    <a:pt x="79" y="21"/>
                    <a:pt x="79" y="21"/>
                    <a:pt x="79" y="21"/>
                  </a:cubicBezTo>
                  <a:cubicBezTo>
                    <a:pt x="79" y="21"/>
                    <a:pt x="79" y="21"/>
                    <a:pt x="79" y="21"/>
                  </a:cubicBezTo>
                  <a:cubicBezTo>
                    <a:pt x="78" y="21"/>
                    <a:pt x="78" y="21"/>
                    <a:pt x="78" y="21"/>
                  </a:cubicBezTo>
                  <a:cubicBezTo>
                    <a:pt x="78" y="21"/>
                    <a:pt x="78" y="21"/>
                    <a:pt x="78" y="21"/>
                  </a:cubicBezTo>
                  <a:cubicBezTo>
                    <a:pt x="78" y="22"/>
                    <a:pt x="78" y="22"/>
                    <a:pt x="79" y="22"/>
                  </a:cubicBezTo>
                  <a:cubicBezTo>
                    <a:pt x="79" y="22"/>
                    <a:pt x="80" y="22"/>
                    <a:pt x="80" y="22"/>
                  </a:cubicBezTo>
                  <a:cubicBezTo>
                    <a:pt x="81" y="22"/>
                    <a:pt x="81" y="22"/>
                    <a:pt x="81" y="22"/>
                  </a:cubicBezTo>
                  <a:cubicBezTo>
                    <a:pt x="82" y="22"/>
                    <a:pt x="82" y="22"/>
                    <a:pt x="83" y="22"/>
                  </a:cubicBezTo>
                  <a:cubicBezTo>
                    <a:pt x="84" y="22"/>
                    <a:pt x="84" y="22"/>
                    <a:pt x="85" y="22"/>
                  </a:cubicBezTo>
                  <a:cubicBezTo>
                    <a:pt x="85" y="22"/>
                    <a:pt x="85" y="22"/>
                    <a:pt x="85" y="22"/>
                  </a:cubicBezTo>
                  <a:cubicBezTo>
                    <a:pt x="85" y="22"/>
                    <a:pt x="85" y="22"/>
                    <a:pt x="85" y="21"/>
                  </a:cubicBezTo>
                  <a:cubicBezTo>
                    <a:pt x="85" y="21"/>
                    <a:pt x="85" y="21"/>
                    <a:pt x="85" y="21"/>
                  </a:cubicBezTo>
                  <a:cubicBezTo>
                    <a:pt x="85" y="21"/>
                    <a:pt x="85" y="21"/>
                    <a:pt x="85" y="21"/>
                  </a:cubicBezTo>
                  <a:cubicBezTo>
                    <a:pt x="85" y="21"/>
                    <a:pt x="85" y="21"/>
                    <a:pt x="84" y="21"/>
                  </a:cubicBezTo>
                  <a:cubicBezTo>
                    <a:pt x="84" y="21"/>
                    <a:pt x="84" y="21"/>
                    <a:pt x="84" y="21"/>
                  </a:cubicBezTo>
                  <a:cubicBezTo>
                    <a:pt x="84" y="21"/>
                    <a:pt x="83" y="21"/>
                    <a:pt x="83" y="21"/>
                  </a:cubicBezTo>
                  <a:cubicBezTo>
                    <a:pt x="83" y="21"/>
                    <a:pt x="83" y="20"/>
                    <a:pt x="83" y="20"/>
                  </a:cubicBezTo>
                  <a:cubicBezTo>
                    <a:pt x="83" y="20"/>
                    <a:pt x="83" y="19"/>
                    <a:pt x="83" y="18"/>
                  </a:cubicBezTo>
                  <a:cubicBezTo>
                    <a:pt x="83" y="17"/>
                    <a:pt x="83" y="17"/>
                    <a:pt x="83" y="16"/>
                  </a:cubicBezTo>
                  <a:cubicBezTo>
                    <a:pt x="83" y="7"/>
                    <a:pt x="83" y="7"/>
                    <a:pt x="83" y="7"/>
                  </a:cubicBezTo>
                  <a:cubicBezTo>
                    <a:pt x="86" y="7"/>
                    <a:pt x="86" y="7"/>
                    <a:pt x="86" y="7"/>
                  </a:cubicBezTo>
                  <a:cubicBezTo>
                    <a:pt x="87" y="7"/>
                    <a:pt x="87" y="7"/>
                    <a:pt x="88" y="8"/>
                  </a:cubicBezTo>
                  <a:cubicBezTo>
                    <a:pt x="88" y="8"/>
                    <a:pt x="88" y="8"/>
                    <a:pt x="88" y="8"/>
                  </a:cubicBezTo>
                  <a:cubicBezTo>
                    <a:pt x="88" y="9"/>
                    <a:pt x="88" y="9"/>
                    <a:pt x="88" y="9"/>
                  </a:cubicBezTo>
                  <a:cubicBezTo>
                    <a:pt x="88" y="9"/>
                    <a:pt x="88" y="9"/>
                    <a:pt x="88" y="9"/>
                  </a:cubicBezTo>
                  <a:cubicBezTo>
                    <a:pt x="88" y="9"/>
                    <a:pt x="88" y="9"/>
                    <a:pt x="89" y="9"/>
                  </a:cubicBezTo>
                  <a:cubicBezTo>
                    <a:pt x="89" y="9"/>
                    <a:pt x="89" y="9"/>
                    <a:pt x="89" y="9"/>
                  </a:cubicBezTo>
                  <a:cubicBezTo>
                    <a:pt x="89" y="9"/>
                    <a:pt x="89" y="9"/>
                    <a:pt x="89" y="9"/>
                  </a:cubicBezTo>
                  <a:cubicBezTo>
                    <a:pt x="89" y="8"/>
                    <a:pt x="89" y="8"/>
                    <a:pt x="89" y="7"/>
                  </a:cubicBezTo>
                  <a:cubicBezTo>
                    <a:pt x="89" y="7"/>
                    <a:pt x="89" y="6"/>
                    <a:pt x="89" y="6"/>
                  </a:cubicBezTo>
                  <a:cubicBezTo>
                    <a:pt x="89" y="6"/>
                    <a:pt x="89" y="6"/>
                    <a:pt x="89" y="6"/>
                  </a:cubicBezTo>
                  <a:cubicBezTo>
                    <a:pt x="89" y="6"/>
                    <a:pt x="89" y="6"/>
                    <a:pt x="89" y="6"/>
                  </a:cubicBezTo>
                  <a:cubicBezTo>
                    <a:pt x="89" y="6"/>
                    <a:pt x="89" y="6"/>
                    <a:pt x="88" y="6"/>
                  </a:cubicBezTo>
                  <a:cubicBezTo>
                    <a:pt x="88" y="6"/>
                    <a:pt x="88" y="6"/>
                    <a:pt x="88" y="6"/>
                  </a:cubicBezTo>
                  <a:cubicBezTo>
                    <a:pt x="88" y="6"/>
                    <a:pt x="88" y="6"/>
                    <a:pt x="87" y="6"/>
                  </a:cubicBezTo>
                  <a:cubicBezTo>
                    <a:pt x="87" y="6"/>
                    <a:pt x="87" y="6"/>
                    <a:pt x="87" y="6"/>
                  </a:cubicBezTo>
                  <a:cubicBezTo>
                    <a:pt x="78" y="6"/>
                    <a:pt x="78" y="6"/>
                    <a:pt x="78" y="6"/>
                  </a:cubicBezTo>
                  <a:cubicBezTo>
                    <a:pt x="77" y="6"/>
                    <a:pt x="77" y="6"/>
                    <a:pt x="77" y="6"/>
                  </a:cubicBezTo>
                  <a:cubicBezTo>
                    <a:pt x="76" y="6"/>
                    <a:pt x="76" y="6"/>
                    <a:pt x="75" y="6"/>
                  </a:cubicBezTo>
                  <a:cubicBezTo>
                    <a:pt x="75" y="6"/>
                    <a:pt x="75" y="6"/>
                    <a:pt x="75" y="6"/>
                  </a:cubicBezTo>
                  <a:cubicBezTo>
                    <a:pt x="75" y="5"/>
                    <a:pt x="75" y="6"/>
                    <a:pt x="75" y="5"/>
                  </a:cubicBezTo>
                  <a:close/>
                  <a:moveTo>
                    <a:pt x="268" y="5"/>
                  </a:moveTo>
                  <a:cubicBezTo>
                    <a:pt x="267" y="6"/>
                    <a:pt x="267" y="6"/>
                    <a:pt x="266" y="6"/>
                  </a:cubicBezTo>
                  <a:cubicBezTo>
                    <a:pt x="265" y="6"/>
                    <a:pt x="264" y="6"/>
                    <a:pt x="263" y="7"/>
                  </a:cubicBezTo>
                  <a:cubicBezTo>
                    <a:pt x="262" y="7"/>
                    <a:pt x="261" y="8"/>
                    <a:pt x="260" y="9"/>
                  </a:cubicBezTo>
                  <a:cubicBezTo>
                    <a:pt x="260" y="11"/>
                    <a:pt x="259" y="12"/>
                    <a:pt x="259" y="14"/>
                  </a:cubicBezTo>
                  <a:cubicBezTo>
                    <a:pt x="259" y="16"/>
                    <a:pt x="260" y="17"/>
                    <a:pt x="261" y="18"/>
                  </a:cubicBezTo>
                  <a:cubicBezTo>
                    <a:pt x="262" y="20"/>
                    <a:pt x="263" y="21"/>
                    <a:pt x="264" y="21"/>
                  </a:cubicBezTo>
                  <a:cubicBezTo>
                    <a:pt x="266" y="22"/>
                    <a:pt x="268" y="22"/>
                    <a:pt x="269" y="22"/>
                  </a:cubicBezTo>
                  <a:cubicBezTo>
                    <a:pt x="270" y="22"/>
                    <a:pt x="271" y="22"/>
                    <a:pt x="272" y="22"/>
                  </a:cubicBezTo>
                  <a:cubicBezTo>
                    <a:pt x="273" y="22"/>
                    <a:pt x="274" y="21"/>
                    <a:pt x="275" y="21"/>
                  </a:cubicBezTo>
                  <a:cubicBezTo>
                    <a:pt x="275" y="21"/>
                    <a:pt x="275" y="21"/>
                    <a:pt x="275" y="21"/>
                  </a:cubicBezTo>
                  <a:cubicBezTo>
                    <a:pt x="275" y="21"/>
                    <a:pt x="275" y="21"/>
                    <a:pt x="275" y="20"/>
                  </a:cubicBezTo>
                  <a:cubicBezTo>
                    <a:pt x="275" y="18"/>
                    <a:pt x="275" y="18"/>
                    <a:pt x="275" y="18"/>
                  </a:cubicBezTo>
                  <a:cubicBezTo>
                    <a:pt x="275" y="17"/>
                    <a:pt x="275" y="16"/>
                    <a:pt x="275" y="15"/>
                  </a:cubicBezTo>
                  <a:cubicBezTo>
                    <a:pt x="275" y="15"/>
                    <a:pt x="275" y="15"/>
                    <a:pt x="275" y="15"/>
                  </a:cubicBezTo>
                  <a:cubicBezTo>
                    <a:pt x="275" y="14"/>
                    <a:pt x="276" y="14"/>
                    <a:pt x="276" y="14"/>
                  </a:cubicBezTo>
                  <a:cubicBezTo>
                    <a:pt x="276" y="14"/>
                    <a:pt x="276" y="14"/>
                    <a:pt x="276" y="14"/>
                  </a:cubicBezTo>
                  <a:cubicBezTo>
                    <a:pt x="276" y="14"/>
                    <a:pt x="276" y="14"/>
                    <a:pt x="276" y="14"/>
                  </a:cubicBezTo>
                  <a:cubicBezTo>
                    <a:pt x="277" y="14"/>
                    <a:pt x="277" y="14"/>
                    <a:pt x="277" y="14"/>
                  </a:cubicBezTo>
                  <a:cubicBezTo>
                    <a:pt x="277" y="14"/>
                    <a:pt x="277" y="14"/>
                    <a:pt x="277" y="14"/>
                  </a:cubicBezTo>
                  <a:cubicBezTo>
                    <a:pt x="277" y="14"/>
                    <a:pt x="277" y="14"/>
                    <a:pt x="277" y="14"/>
                  </a:cubicBezTo>
                  <a:cubicBezTo>
                    <a:pt x="277" y="14"/>
                    <a:pt x="276" y="14"/>
                    <a:pt x="276" y="14"/>
                  </a:cubicBezTo>
                  <a:cubicBezTo>
                    <a:pt x="276" y="14"/>
                    <a:pt x="275" y="14"/>
                    <a:pt x="275" y="14"/>
                  </a:cubicBezTo>
                  <a:cubicBezTo>
                    <a:pt x="275" y="14"/>
                    <a:pt x="274" y="14"/>
                    <a:pt x="274" y="14"/>
                  </a:cubicBezTo>
                  <a:cubicBezTo>
                    <a:pt x="273" y="14"/>
                    <a:pt x="273" y="14"/>
                    <a:pt x="272" y="14"/>
                  </a:cubicBezTo>
                  <a:cubicBezTo>
                    <a:pt x="272" y="14"/>
                    <a:pt x="271" y="14"/>
                    <a:pt x="270" y="14"/>
                  </a:cubicBezTo>
                  <a:cubicBezTo>
                    <a:pt x="270" y="14"/>
                    <a:pt x="270" y="14"/>
                    <a:pt x="270" y="14"/>
                  </a:cubicBezTo>
                  <a:cubicBezTo>
                    <a:pt x="270" y="14"/>
                    <a:pt x="270" y="14"/>
                    <a:pt x="270" y="14"/>
                  </a:cubicBezTo>
                  <a:cubicBezTo>
                    <a:pt x="270" y="14"/>
                    <a:pt x="270" y="14"/>
                    <a:pt x="270" y="14"/>
                  </a:cubicBezTo>
                  <a:cubicBezTo>
                    <a:pt x="270" y="14"/>
                    <a:pt x="270" y="14"/>
                    <a:pt x="270" y="14"/>
                  </a:cubicBezTo>
                  <a:cubicBezTo>
                    <a:pt x="270" y="14"/>
                    <a:pt x="271" y="14"/>
                    <a:pt x="271" y="14"/>
                  </a:cubicBezTo>
                  <a:cubicBezTo>
                    <a:pt x="271" y="14"/>
                    <a:pt x="271" y="14"/>
                    <a:pt x="271" y="14"/>
                  </a:cubicBezTo>
                  <a:cubicBezTo>
                    <a:pt x="271" y="14"/>
                    <a:pt x="272" y="15"/>
                    <a:pt x="272" y="15"/>
                  </a:cubicBezTo>
                  <a:cubicBezTo>
                    <a:pt x="272" y="15"/>
                    <a:pt x="272" y="15"/>
                    <a:pt x="272" y="15"/>
                  </a:cubicBezTo>
                  <a:cubicBezTo>
                    <a:pt x="272" y="16"/>
                    <a:pt x="272" y="16"/>
                    <a:pt x="272" y="17"/>
                  </a:cubicBezTo>
                  <a:cubicBezTo>
                    <a:pt x="272" y="17"/>
                    <a:pt x="272" y="17"/>
                    <a:pt x="272" y="18"/>
                  </a:cubicBezTo>
                  <a:cubicBezTo>
                    <a:pt x="272" y="20"/>
                    <a:pt x="272" y="20"/>
                    <a:pt x="272" y="20"/>
                  </a:cubicBezTo>
                  <a:cubicBezTo>
                    <a:pt x="272" y="20"/>
                    <a:pt x="272" y="20"/>
                    <a:pt x="272" y="20"/>
                  </a:cubicBezTo>
                  <a:cubicBezTo>
                    <a:pt x="272" y="20"/>
                    <a:pt x="272" y="20"/>
                    <a:pt x="272" y="21"/>
                  </a:cubicBezTo>
                  <a:cubicBezTo>
                    <a:pt x="271" y="21"/>
                    <a:pt x="271" y="21"/>
                    <a:pt x="271" y="21"/>
                  </a:cubicBezTo>
                  <a:cubicBezTo>
                    <a:pt x="271" y="21"/>
                    <a:pt x="270" y="21"/>
                    <a:pt x="270" y="21"/>
                  </a:cubicBezTo>
                  <a:cubicBezTo>
                    <a:pt x="268" y="21"/>
                    <a:pt x="266" y="20"/>
                    <a:pt x="265" y="19"/>
                  </a:cubicBezTo>
                  <a:cubicBezTo>
                    <a:pt x="263" y="17"/>
                    <a:pt x="263" y="15"/>
                    <a:pt x="263" y="13"/>
                  </a:cubicBezTo>
                  <a:cubicBezTo>
                    <a:pt x="263" y="12"/>
                    <a:pt x="263" y="11"/>
                    <a:pt x="263" y="10"/>
                  </a:cubicBezTo>
                  <a:cubicBezTo>
                    <a:pt x="263" y="9"/>
                    <a:pt x="264" y="8"/>
                    <a:pt x="265" y="8"/>
                  </a:cubicBezTo>
                  <a:cubicBezTo>
                    <a:pt x="265" y="7"/>
                    <a:pt x="266" y="7"/>
                    <a:pt x="267" y="7"/>
                  </a:cubicBezTo>
                  <a:cubicBezTo>
                    <a:pt x="267" y="7"/>
                    <a:pt x="268" y="7"/>
                    <a:pt x="269" y="7"/>
                  </a:cubicBezTo>
                  <a:cubicBezTo>
                    <a:pt x="270" y="7"/>
                    <a:pt x="271" y="7"/>
                    <a:pt x="272" y="7"/>
                  </a:cubicBezTo>
                  <a:cubicBezTo>
                    <a:pt x="273" y="8"/>
                    <a:pt x="273" y="8"/>
                    <a:pt x="274" y="8"/>
                  </a:cubicBezTo>
                  <a:cubicBezTo>
                    <a:pt x="274" y="9"/>
                    <a:pt x="274" y="9"/>
                    <a:pt x="274" y="9"/>
                  </a:cubicBezTo>
                  <a:cubicBezTo>
                    <a:pt x="274" y="9"/>
                    <a:pt x="274" y="10"/>
                    <a:pt x="274" y="10"/>
                  </a:cubicBezTo>
                  <a:cubicBezTo>
                    <a:pt x="274" y="10"/>
                    <a:pt x="274" y="10"/>
                    <a:pt x="274" y="10"/>
                  </a:cubicBezTo>
                  <a:cubicBezTo>
                    <a:pt x="274" y="10"/>
                    <a:pt x="274" y="10"/>
                    <a:pt x="274" y="10"/>
                  </a:cubicBezTo>
                  <a:cubicBezTo>
                    <a:pt x="275" y="10"/>
                    <a:pt x="275" y="10"/>
                    <a:pt x="275" y="10"/>
                  </a:cubicBezTo>
                  <a:cubicBezTo>
                    <a:pt x="275" y="10"/>
                    <a:pt x="275" y="10"/>
                    <a:pt x="275" y="10"/>
                  </a:cubicBezTo>
                  <a:cubicBezTo>
                    <a:pt x="275" y="8"/>
                    <a:pt x="275" y="8"/>
                    <a:pt x="275" y="7"/>
                  </a:cubicBezTo>
                  <a:cubicBezTo>
                    <a:pt x="275" y="7"/>
                    <a:pt x="275" y="6"/>
                    <a:pt x="275" y="6"/>
                  </a:cubicBezTo>
                  <a:cubicBezTo>
                    <a:pt x="275" y="6"/>
                    <a:pt x="275" y="6"/>
                    <a:pt x="275" y="6"/>
                  </a:cubicBezTo>
                  <a:cubicBezTo>
                    <a:pt x="275" y="6"/>
                    <a:pt x="275" y="6"/>
                    <a:pt x="275" y="6"/>
                  </a:cubicBezTo>
                  <a:cubicBezTo>
                    <a:pt x="274" y="6"/>
                    <a:pt x="274" y="6"/>
                    <a:pt x="274" y="6"/>
                  </a:cubicBezTo>
                  <a:cubicBezTo>
                    <a:pt x="273" y="6"/>
                    <a:pt x="273" y="6"/>
                    <a:pt x="273" y="6"/>
                  </a:cubicBezTo>
                  <a:cubicBezTo>
                    <a:pt x="273" y="6"/>
                    <a:pt x="272" y="6"/>
                    <a:pt x="271" y="6"/>
                  </a:cubicBezTo>
                  <a:cubicBezTo>
                    <a:pt x="271" y="6"/>
                    <a:pt x="270" y="6"/>
                    <a:pt x="269" y="5"/>
                  </a:cubicBezTo>
                  <a:cubicBezTo>
                    <a:pt x="269" y="5"/>
                    <a:pt x="268" y="5"/>
                    <a:pt x="268" y="5"/>
                  </a:cubicBezTo>
                  <a:close/>
                  <a:moveTo>
                    <a:pt x="24" y="6"/>
                  </a:moveTo>
                  <a:cubicBezTo>
                    <a:pt x="24" y="6"/>
                    <a:pt x="24" y="6"/>
                    <a:pt x="24" y="6"/>
                  </a:cubicBezTo>
                  <a:cubicBezTo>
                    <a:pt x="23" y="6"/>
                    <a:pt x="23" y="6"/>
                    <a:pt x="23" y="6"/>
                  </a:cubicBezTo>
                  <a:cubicBezTo>
                    <a:pt x="23" y="6"/>
                    <a:pt x="23" y="6"/>
                    <a:pt x="23" y="6"/>
                  </a:cubicBezTo>
                  <a:cubicBezTo>
                    <a:pt x="22" y="6"/>
                    <a:pt x="22" y="6"/>
                    <a:pt x="21" y="6"/>
                  </a:cubicBezTo>
                  <a:cubicBezTo>
                    <a:pt x="20" y="6"/>
                    <a:pt x="19" y="6"/>
                    <a:pt x="18" y="6"/>
                  </a:cubicBezTo>
                  <a:cubicBezTo>
                    <a:pt x="17" y="6"/>
                    <a:pt x="17" y="6"/>
                    <a:pt x="17" y="6"/>
                  </a:cubicBezTo>
                  <a:cubicBezTo>
                    <a:pt x="16" y="6"/>
                    <a:pt x="16" y="6"/>
                    <a:pt x="15" y="6"/>
                  </a:cubicBezTo>
                  <a:cubicBezTo>
                    <a:pt x="15" y="6"/>
                    <a:pt x="14" y="6"/>
                    <a:pt x="14" y="6"/>
                  </a:cubicBezTo>
                  <a:cubicBezTo>
                    <a:pt x="13" y="6"/>
                    <a:pt x="13" y="6"/>
                    <a:pt x="13" y="6"/>
                  </a:cubicBezTo>
                  <a:cubicBezTo>
                    <a:pt x="13" y="6"/>
                    <a:pt x="13" y="6"/>
                    <a:pt x="13" y="6"/>
                  </a:cubicBezTo>
                  <a:cubicBezTo>
                    <a:pt x="13" y="6"/>
                    <a:pt x="13" y="6"/>
                    <a:pt x="13" y="6"/>
                  </a:cubicBezTo>
                  <a:cubicBezTo>
                    <a:pt x="13" y="6"/>
                    <a:pt x="13" y="6"/>
                    <a:pt x="13" y="6"/>
                  </a:cubicBezTo>
                  <a:cubicBezTo>
                    <a:pt x="14" y="6"/>
                    <a:pt x="14" y="6"/>
                    <a:pt x="14" y="6"/>
                  </a:cubicBezTo>
                  <a:cubicBezTo>
                    <a:pt x="14" y="6"/>
                    <a:pt x="14" y="6"/>
                    <a:pt x="14" y="6"/>
                  </a:cubicBezTo>
                  <a:cubicBezTo>
                    <a:pt x="15" y="6"/>
                    <a:pt x="15" y="7"/>
                    <a:pt x="15" y="7"/>
                  </a:cubicBezTo>
                  <a:cubicBezTo>
                    <a:pt x="15" y="7"/>
                    <a:pt x="15" y="7"/>
                    <a:pt x="15" y="7"/>
                  </a:cubicBezTo>
                  <a:cubicBezTo>
                    <a:pt x="15" y="8"/>
                    <a:pt x="15" y="8"/>
                    <a:pt x="15" y="9"/>
                  </a:cubicBezTo>
                  <a:cubicBezTo>
                    <a:pt x="15" y="9"/>
                    <a:pt x="15" y="10"/>
                    <a:pt x="15" y="12"/>
                  </a:cubicBezTo>
                  <a:cubicBezTo>
                    <a:pt x="15" y="16"/>
                    <a:pt x="15" y="16"/>
                    <a:pt x="15" y="16"/>
                  </a:cubicBezTo>
                  <a:cubicBezTo>
                    <a:pt x="15" y="17"/>
                    <a:pt x="15" y="17"/>
                    <a:pt x="15" y="18"/>
                  </a:cubicBezTo>
                  <a:cubicBezTo>
                    <a:pt x="15" y="19"/>
                    <a:pt x="15" y="20"/>
                    <a:pt x="15" y="20"/>
                  </a:cubicBezTo>
                  <a:cubicBezTo>
                    <a:pt x="15" y="20"/>
                    <a:pt x="15" y="21"/>
                    <a:pt x="15" y="21"/>
                  </a:cubicBezTo>
                  <a:cubicBezTo>
                    <a:pt x="15" y="21"/>
                    <a:pt x="15" y="21"/>
                    <a:pt x="15" y="21"/>
                  </a:cubicBezTo>
                  <a:cubicBezTo>
                    <a:pt x="14" y="21"/>
                    <a:pt x="14" y="21"/>
                    <a:pt x="14" y="21"/>
                  </a:cubicBezTo>
                  <a:cubicBezTo>
                    <a:pt x="14" y="21"/>
                    <a:pt x="14" y="21"/>
                    <a:pt x="13" y="21"/>
                  </a:cubicBezTo>
                  <a:cubicBezTo>
                    <a:pt x="13" y="21"/>
                    <a:pt x="13" y="21"/>
                    <a:pt x="13" y="21"/>
                  </a:cubicBezTo>
                  <a:cubicBezTo>
                    <a:pt x="13" y="22"/>
                    <a:pt x="14" y="22"/>
                    <a:pt x="14" y="22"/>
                  </a:cubicBezTo>
                  <a:cubicBezTo>
                    <a:pt x="14" y="22"/>
                    <a:pt x="14" y="22"/>
                    <a:pt x="15" y="22"/>
                  </a:cubicBezTo>
                  <a:cubicBezTo>
                    <a:pt x="15" y="22"/>
                    <a:pt x="15" y="22"/>
                    <a:pt x="15" y="22"/>
                  </a:cubicBezTo>
                  <a:cubicBezTo>
                    <a:pt x="16" y="22"/>
                    <a:pt x="16" y="22"/>
                    <a:pt x="16" y="22"/>
                  </a:cubicBezTo>
                  <a:cubicBezTo>
                    <a:pt x="16" y="22"/>
                    <a:pt x="16" y="22"/>
                    <a:pt x="17" y="22"/>
                  </a:cubicBezTo>
                  <a:cubicBezTo>
                    <a:pt x="17" y="22"/>
                    <a:pt x="17" y="22"/>
                    <a:pt x="18" y="22"/>
                  </a:cubicBezTo>
                  <a:cubicBezTo>
                    <a:pt x="18" y="22"/>
                    <a:pt x="19" y="22"/>
                    <a:pt x="19" y="22"/>
                  </a:cubicBezTo>
                  <a:cubicBezTo>
                    <a:pt x="20" y="22"/>
                    <a:pt x="20" y="22"/>
                    <a:pt x="21" y="22"/>
                  </a:cubicBezTo>
                  <a:cubicBezTo>
                    <a:pt x="22" y="22"/>
                    <a:pt x="22" y="22"/>
                    <a:pt x="23" y="22"/>
                  </a:cubicBezTo>
                  <a:cubicBezTo>
                    <a:pt x="23" y="22"/>
                    <a:pt x="24" y="22"/>
                    <a:pt x="24" y="22"/>
                  </a:cubicBezTo>
                  <a:cubicBezTo>
                    <a:pt x="24" y="22"/>
                    <a:pt x="24" y="21"/>
                    <a:pt x="24" y="21"/>
                  </a:cubicBezTo>
                  <a:cubicBezTo>
                    <a:pt x="24" y="21"/>
                    <a:pt x="24" y="21"/>
                    <a:pt x="24" y="20"/>
                  </a:cubicBezTo>
                  <a:cubicBezTo>
                    <a:pt x="25" y="20"/>
                    <a:pt x="25" y="19"/>
                    <a:pt x="25" y="19"/>
                  </a:cubicBezTo>
                  <a:cubicBezTo>
                    <a:pt x="25" y="19"/>
                    <a:pt x="25" y="19"/>
                    <a:pt x="25" y="19"/>
                  </a:cubicBezTo>
                  <a:cubicBezTo>
                    <a:pt x="24" y="18"/>
                    <a:pt x="24" y="18"/>
                    <a:pt x="24" y="18"/>
                  </a:cubicBezTo>
                  <a:cubicBezTo>
                    <a:pt x="24" y="18"/>
                    <a:pt x="24" y="18"/>
                    <a:pt x="24" y="18"/>
                  </a:cubicBezTo>
                  <a:cubicBezTo>
                    <a:pt x="24" y="19"/>
                    <a:pt x="24" y="19"/>
                    <a:pt x="24" y="19"/>
                  </a:cubicBezTo>
                  <a:cubicBezTo>
                    <a:pt x="24" y="19"/>
                    <a:pt x="24" y="19"/>
                    <a:pt x="24" y="20"/>
                  </a:cubicBezTo>
                  <a:cubicBezTo>
                    <a:pt x="24" y="20"/>
                    <a:pt x="23" y="20"/>
                    <a:pt x="23" y="20"/>
                  </a:cubicBezTo>
                  <a:cubicBezTo>
                    <a:pt x="23" y="20"/>
                    <a:pt x="23" y="20"/>
                    <a:pt x="22" y="21"/>
                  </a:cubicBezTo>
                  <a:cubicBezTo>
                    <a:pt x="22" y="21"/>
                    <a:pt x="21" y="21"/>
                    <a:pt x="21" y="21"/>
                  </a:cubicBezTo>
                  <a:cubicBezTo>
                    <a:pt x="20" y="21"/>
                    <a:pt x="19" y="20"/>
                    <a:pt x="19" y="20"/>
                  </a:cubicBezTo>
                  <a:cubicBezTo>
                    <a:pt x="18" y="20"/>
                    <a:pt x="18" y="19"/>
                    <a:pt x="18" y="19"/>
                  </a:cubicBezTo>
                  <a:cubicBezTo>
                    <a:pt x="18" y="18"/>
                    <a:pt x="18" y="18"/>
                    <a:pt x="18" y="17"/>
                  </a:cubicBezTo>
                  <a:cubicBezTo>
                    <a:pt x="18" y="17"/>
                    <a:pt x="18" y="16"/>
                    <a:pt x="18" y="16"/>
                  </a:cubicBezTo>
                  <a:cubicBezTo>
                    <a:pt x="18" y="14"/>
                    <a:pt x="18" y="14"/>
                    <a:pt x="18" y="14"/>
                  </a:cubicBezTo>
                  <a:cubicBezTo>
                    <a:pt x="18" y="14"/>
                    <a:pt x="18" y="14"/>
                    <a:pt x="18" y="14"/>
                  </a:cubicBezTo>
                  <a:cubicBezTo>
                    <a:pt x="18" y="14"/>
                    <a:pt x="18" y="14"/>
                    <a:pt x="18" y="14"/>
                  </a:cubicBezTo>
                  <a:cubicBezTo>
                    <a:pt x="19" y="14"/>
                    <a:pt x="19" y="14"/>
                    <a:pt x="19" y="14"/>
                  </a:cubicBezTo>
                  <a:cubicBezTo>
                    <a:pt x="20" y="14"/>
                    <a:pt x="20" y="14"/>
                    <a:pt x="21" y="14"/>
                  </a:cubicBezTo>
                  <a:cubicBezTo>
                    <a:pt x="21" y="14"/>
                    <a:pt x="22" y="14"/>
                    <a:pt x="22" y="14"/>
                  </a:cubicBezTo>
                  <a:cubicBezTo>
                    <a:pt x="22" y="14"/>
                    <a:pt x="22" y="14"/>
                    <a:pt x="23" y="14"/>
                  </a:cubicBezTo>
                  <a:cubicBezTo>
                    <a:pt x="23" y="14"/>
                    <a:pt x="23" y="14"/>
                    <a:pt x="23" y="15"/>
                  </a:cubicBezTo>
                  <a:cubicBezTo>
                    <a:pt x="23" y="15"/>
                    <a:pt x="23" y="15"/>
                    <a:pt x="23" y="15"/>
                  </a:cubicBezTo>
                  <a:cubicBezTo>
                    <a:pt x="23" y="15"/>
                    <a:pt x="23" y="15"/>
                    <a:pt x="23" y="15"/>
                  </a:cubicBezTo>
                  <a:cubicBezTo>
                    <a:pt x="23" y="15"/>
                    <a:pt x="23" y="16"/>
                    <a:pt x="23" y="16"/>
                  </a:cubicBezTo>
                  <a:cubicBezTo>
                    <a:pt x="23" y="16"/>
                    <a:pt x="23" y="16"/>
                    <a:pt x="23" y="16"/>
                  </a:cubicBezTo>
                  <a:cubicBezTo>
                    <a:pt x="23" y="16"/>
                    <a:pt x="23" y="16"/>
                    <a:pt x="23" y="15"/>
                  </a:cubicBezTo>
                  <a:cubicBezTo>
                    <a:pt x="23" y="15"/>
                    <a:pt x="23" y="15"/>
                    <a:pt x="23" y="15"/>
                  </a:cubicBezTo>
                  <a:cubicBezTo>
                    <a:pt x="23" y="15"/>
                    <a:pt x="23" y="15"/>
                    <a:pt x="23" y="15"/>
                  </a:cubicBezTo>
                  <a:cubicBezTo>
                    <a:pt x="23" y="14"/>
                    <a:pt x="24" y="14"/>
                    <a:pt x="24" y="14"/>
                  </a:cubicBezTo>
                  <a:cubicBezTo>
                    <a:pt x="24" y="13"/>
                    <a:pt x="24" y="13"/>
                    <a:pt x="24" y="13"/>
                  </a:cubicBezTo>
                  <a:cubicBezTo>
                    <a:pt x="24" y="12"/>
                    <a:pt x="24" y="12"/>
                    <a:pt x="24" y="12"/>
                  </a:cubicBezTo>
                  <a:cubicBezTo>
                    <a:pt x="24" y="12"/>
                    <a:pt x="24" y="12"/>
                    <a:pt x="24" y="12"/>
                  </a:cubicBezTo>
                  <a:cubicBezTo>
                    <a:pt x="24" y="12"/>
                    <a:pt x="24" y="12"/>
                    <a:pt x="24" y="12"/>
                  </a:cubicBezTo>
                  <a:cubicBezTo>
                    <a:pt x="24" y="12"/>
                    <a:pt x="23" y="12"/>
                    <a:pt x="23" y="12"/>
                  </a:cubicBezTo>
                  <a:cubicBezTo>
                    <a:pt x="23" y="12"/>
                    <a:pt x="23" y="12"/>
                    <a:pt x="23" y="12"/>
                  </a:cubicBezTo>
                  <a:cubicBezTo>
                    <a:pt x="23" y="12"/>
                    <a:pt x="23" y="12"/>
                    <a:pt x="23" y="12"/>
                  </a:cubicBezTo>
                  <a:cubicBezTo>
                    <a:pt x="23" y="13"/>
                    <a:pt x="22" y="13"/>
                    <a:pt x="22" y="13"/>
                  </a:cubicBezTo>
                  <a:cubicBezTo>
                    <a:pt x="22" y="13"/>
                    <a:pt x="22" y="13"/>
                    <a:pt x="21" y="13"/>
                  </a:cubicBezTo>
                  <a:cubicBezTo>
                    <a:pt x="21" y="13"/>
                    <a:pt x="20" y="13"/>
                    <a:pt x="19" y="13"/>
                  </a:cubicBezTo>
                  <a:cubicBezTo>
                    <a:pt x="19" y="13"/>
                    <a:pt x="19" y="13"/>
                    <a:pt x="18" y="13"/>
                  </a:cubicBezTo>
                  <a:cubicBezTo>
                    <a:pt x="18" y="13"/>
                    <a:pt x="18" y="13"/>
                    <a:pt x="18" y="13"/>
                  </a:cubicBezTo>
                  <a:cubicBezTo>
                    <a:pt x="18" y="12"/>
                    <a:pt x="18" y="12"/>
                    <a:pt x="18" y="12"/>
                  </a:cubicBezTo>
                  <a:cubicBezTo>
                    <a:pt x="18" y="7"/>
                    <a:pt x="18" y="7"/>
                    <a:pt x="18" y="7"/>
                  </a:cubicBezTo>
                  <a:cubicBezTo>
                    <a:pt x="18" y="7"/>
                    <a:pt x="18" y="7"/>
                    <a:pt x="18" y="7"/>
                  </a:cubicBezTo>
                  <a:cubicBezTo>
                    <a:pt x="18" y="7"/>
                    <a:pt x="19" y="7"/>
                    <a:pt x="19" y="7"/>
                  </a:cubicBezTo>
                  <a:cubicBezTo>
                    <a:pt x="20" y="7"/>
                    <a:pt x="20" y="7"/>
                    <a:pt x="21" y="7"/>
                  </a:cubicBezTo>
                  <a:cubicBezTo>
                    <a:pt x="21" y="7"/>
                    <a:pt x="22" y="7"/>
                    <a:pt x="22" y="7"/>
                  </a:cubicBezTo>
                  <a:cubicBezTo>
                    <a:pt x="22" y="7"/>
                    <a:pt x="23" y="7"/>
                    <a:pt x="23" y="7"/>
                  </a:cubicBezTo>
                  <a:cubicBezTo>
                    <a:pt x="23" y="7"/>
                    <a:pt x="23" y="8"/>
                    <a:pt x="23" y="8"/>
                  </a:cubicBezTo>
                  <a:cubicBezTo>
                    <a:pt x="23" y="8"/>
                    <a:pt x="23" y="8"/>
                    <a:pt x="23" y="8"/>
                  </a:cubicBezTo>
                  <a:cubicBezTo>
                    <a:pt x="23" y="8"/>
                    <a:pt x="23" y="9"/>
                    <a:pt x="23" y="9"/>
                  </a:cubicBezTo>
                  <a:cubicBezTo>
                    <a:pt x="23" y="9"/>
                    <a:pt x="23" y="9"/>
                    <a:pt x="23" y="9"/>
                  </a:cubicBezTo>
                  <a:cubicBezTo>
                    <a:pt x="23" y="9"/>
                    <a:pt x="23" y="9"/>
                    <a:pt x="23" y="9"/>
                  </a:cubicBezTo>
                  <a:cubicBezTo>
                    <a:pt x="24" y="9"/>
                    <a:pt x="24" y="9"/>
                    <a:pt x="24" y="9"/>
                  </a:cubicBezTo>
                  <a:cubicBezTo>
                    <a:pt x="24" y="9"/>
                    <a:pt x="24" y="9"/>
                    <a:pt x="24" y="9"/>
                  </a:cubicBezTo>
                  <a:cubicBezTo>
                    <a:pt x="24" y="8"/>
                    <a:pt x="24" y="8"/>
                    <a:pt x="24" y="8"/>
                  </a:cubicBezTo>
                  <a:cubicBezTo>
                    <a:pt x="24" y="8"/>
                    <a:pt x="24" y="7"/>
                    <a:pt x="24" y="7"/>
                  </a:cubicBezTo>
                  <a:cubicBezTo>
                    <a:pt x="24" y="7"/>
                    <a:pt x="24" y="6"/>
                    <a:pt x="24" y="6"/>
                  </a:cubicBezTo>
                  <a:cubicBezTo>
                    <a:pt x="24" y="6"/>
                    <a:pt x="24" y="6"/>
                    <a:pt x="24" y="6"/>
                  </a:cubicBezTo>
                  <a:cubicBezTo>
                    <a:pt x="24" y="6"/>
                    <a:pt x="24" y="6"/>
                    <a:pt x="24" y="6"/>
                  </a:cubicBezTo>
                  <a:cubicBezTo>
                    <a:pt x="24" y="6"/>
                    <a:pt x="24" y="6"/>
                    <a:pt x="24" y="6"/>
                  </a:cubicBezTo>
                  <a:cubicBezTo>
                    <a:pt x="24" y="6"/>
                    <a:pt x="24" y="6"/>
                    <a:pt x="24" y="6"/>
                  </a:cubicBezTo>
                  <a:close/>
                  <a:moveTo>
                    <a:pt x="71" y="6"/>
                  </a:moveTo>
                  <a:cubicBezTo>
                    <a:pt x="71" y="6"/>
                    <a:pt x="71" y="6"/>
                    <a:pt x="71" y="6"/>
                  </a:cubicBezTo>
                  <a:cubicBezTo>
                    <a:pt x="71" y="6"/>
                    <a:pt x="71" y="6"/>
                    <a:pt x="71" y="6"/>
                  </a:cubicBezTo>
                  <a:cubicBezTo>
                    <a:pt x="71" y="6"/>
                    <a:pt x="70" y="6"/>
                    <a:pt x="70" y="6"/>
                  </a:cubicBezTo>
                  <a:cubicBezTo>
                    <a:pt x="70" y="6"/>
                    <a:pt x="69" y="6"/>
                    <a:pt x="69" y="6"/>
                  </a:cubicBezTo>
                  <a:cubicBezTo>
                    <a:pt x="68" y="6"/>
                    <a:pt x="67" y="6"/>
                    <a:pt x="66" y="6"/>
                  </a:cubicBezTo>
                  <a:cubicBezTo>
                    <a:pt x="64" y="6"/>
                    <a:pt x="64" y="6"/>
                    <a:pt x="64" y="6"/>
                  </a:cubicBezTo>
                  <a:cubicBezTo>
                    <a:pt x="64" y="6"/>
                    <a:pt x="64" y="6"/>
                    <a:pt x="63" y="6"/>
                  </a:cubicBezTo>
                  <a:cubicBezTo>
                    <a:pt x="62" y="6"/>
                    <a:pt x="62" y="6"/>
                    <a:pt x="61" y="6"/>
                  </a:cubicBezTo>
                  <a:cubicBezTo>
                    <a:pt x="61" y="6"/>
                    <a:pt x="61" y="6"/>
                    <a:pt x="61" y="6"/>
                  </a:cubicBezTo>
                  <a:cubicBezTo>
                    <a:pt x="61" y="6"/>
                    <a:pt x="61" y="6"/>
                    <a:pt x="61" y="6"/>
                  </a:cubicBezTo>
                  <a:cubicBezTo>
                    <a:pt x="61" y="6"/>
                    <a:pt x="61" y="6"/>
                    <a:pt x="61" y="6"/>
                  </a:cubicBezTo>
                  <a:cubicBezTo>
                    <a:pt x="61" y="6"/>
                    <a:pt x="61" y="6"/>
                    <a:pt x="61" y="6"/>
                  </a:cubicBezTo>
                  <a:cubicBezTo>
                    <a:pt x="61" y="6"/>
                    <a:pt x="61" y="6"/>
                    <a:pt x="61" y="6"/>
                  </a:cubicBezTo>
                  <a:cubicBezTo>
                    <a:pt x="62" y="6"/>
                    <a:pt x="62" y="6"/>
                    <a:pt x="62" y="6"/>
                  </a:cubicBezTo>
                  <a:cubicBezTo>
                    <a:pt x="62" y="6"/>
                    <a:pt x="62" y="7"/>
                    <a:pt x="63" y="7"/>
                  </a:cubicBezTo>
                  <a:cubicBezTo>
                    <a:pt x="63" y="7"/>
                    <a:pt x="63" y="7"/>
                    <a:pt x="63" y="7"/>
                  </a:cubicBezTo>
                  <a:cubicBezTo>
                    <a:pt x="63" y="8"/>
                    <a:pt x="63" y="8"/>
                    <a:pt x="63" y="9"/>
                  </a:cubicBezTo>
                  <a:cubicBezTo>
                    <a:pt x="63" y="9"/>
                    <a:pt x="63" y="10"/>
                    <a:pt x="63" y="12"/>
                  </a:cubicBezTo>
                  <a:cubicBezTo>
                    <a:pt x="63" y="16"/>
                    <a:pt x="63" y="16"/>
                    <a:pt x="63" y="16"/>
                  </a:cubicBezTo>
                  <a:cubicBezTo>
                    <a:pt x="63" y="17"/>
                    <a:pt x="63" y="17"/>
                    <a:pt x="63" y="18"/>
                  </a:cubicBezTo>
                  <a:cubicBezTo>
                    <a:pt x="63" y="19"/>
                    <a:pt x="63" y="20"/>
                    <a:pt x="63" y="20"/>
                  </a:cubicBezTo>
                  <a:cubicBezTo>
                    <a:pt x="63" y="20"/>
                    <a:pt x="63" y="21"/>
                    <a:pt x="63" y="21"/>
                  </a:cubicBezTo>
                  <a:cubicBezTo>
                    <a:pt x="62" y="21"/>
                    <a:pt x="62" y="21"/>
                    <a:pt x="62" y="21"/>
                  </a:cubicBezTo>
                  <a:cubicBezTo>
                    <a:pt x="62" y="21"/>
                    <a:pt x="62" y="21"/>
                    <a:pt x="61" y="21"/>
                  </a:cubicBezTo>
                  <a:cubicBezTo>
                    <a:pt x="61" y="21"/>
                    <a:pt x="61" y="21"/>
                    <a:pt x="61" y="21"/>
                  </a:cubicBezTo>
                  <a:cubicBezTo>
                    <a:pt x="61" y="21"/>
                    <a:pt x="61" y="21"/>
                    <a:pt x="61" y="21"/>
                  </a:cubicBezTo>
                  <a:cubicBezTo>
                    <a:pt x="61" y="21"/>
                    <a:pt x="60" y="21"/>
                    <a:pt x="60" y="21"/>
                  </a:cubicBezTo>
                  <a:cubicBezTo>
                    <a:pt x="60" y="21"/>
                    <a:pt x="59" y="20"/>
                    <a:pt x="59" y="20"/>
                  </a:cubicBezTo>
                  <a:cubicBezTo>
                    <a:pt x="58" y="19"/>
                    <a:pt x="57" y="18"/>
                    <a:pt x="56" y="17"/>
                  </a:cubicBezTo>
                  <a:cubicBezTo>
                    <a:pt x="56" y="16"/>
                    <a:pt x="55" y="15"/>
                    <a:pt x="54" y="14"/>
                  </a:cubicBezTo>
                  <a:cubicBezTo>
                    <a:pt x="55" y="13"/>
                    <a:pt x="56" y="13"/>
                    <a:pt x="56" y="12"/>
                  </a:cubicBezTo>
                  <a:cubicBezTo>
                    <a:pt x="57" y="11"/>
                    <a:pt x="57" y="10"/>
                    <a:pt x="57" y="10"/>
                  </a:cubicBezTo>
                  <a:cubicBezTo>
                    <a:pt x="57" y="9"/>
                    <a:pt x="57" y="8"/>
                    <a:pt x="56" y="8"/>
                  </a:cubicBezTo>
                  <a:cubicBezTo>
                    <a:pt x="56" y="7"/>
                    <a:pt x="56" y="7"/>
                    <a:pt x="55" y="7"/>
                  </a:cubicBezTo>
                  <a:cubicBezTo>
                    <a:pt x="55" y="6"/>
                    <a:pt x="54" y="6"/>
                    <a:pt x="53" y="6"/>
                  </a:cubicBezTo>
                  <a:cubicBezTo>
                    <a:pt x="52" y="6"/>
                    <a:pt x="52" y="6"/>
                    <a:pt x="51" y="6"/>
                  </a:cubicBezTo>
                  <a:cubicBezTo>
                    <a:pt x="51" y="6"/>
                    <a:pt x="50" y="6"/>
                    <a:pt x="49" y="6"/>
                  </a:cubicBezTo>
                  <a:cubicBezTo>
                    <a:pt x="49" y="6"/>
                    <a:pt x="48" y="6"/>
                    <a:pt x="48" y="6"/>
                  </a:cubicBezTo>
                  <a:cubicBezTo>
                    <a:pt x="47" y="6"/>
                    <a:pt x="47" y="6"/>
                    <a:pt x="46" y="6"/>
                  </a:cubicBezTo>
                  <a:cubicBezTo>
                    <a:pt x="46" y="6"/>
                    <a:pt x="45" y="6"/>
                    <a:pt x="45" y="6"/>
                  </a:cubicBezTo>
                  <a:cubicBezTo>
                    <a:pt x="45" y="6"/>
                    <a:pt x="44" y="6"/>
                    <a:pt x="44" y="6"/>
                  </a:cubicBezTo>
                  <a:cubicBezTo>
                    <a:pt x="44" y="6"/>
                    <a:pt x="44" y="6"/>
                    <a:pt x="44" y="6"/>
                  </a:cubicBezTo>
                  <a:cubicBezTo>
                    <a:pt x="44" y="6"/>
                    <a:pt x="44" y="6"/>
                    <a:pt x="44" y="6"/>
                  </a:cubicBezTo>
                  <a:cubicBezTo>
                    <a:pt x="44" y="6"/>
                    <a:pt x="44" y="6"/>
                    <a:pt x="45" y="6"/>
                  </a:cubicBezTo>
                  <a:cubicBezTo>
                    <a:pt x="45" y="6"/>
                    <a:pt x="45" y="6"/>
                    <a:pt x="45" y="6"/>
                  </a:cubicBezTo>
                  <a:cubicBezTo>
                    <a:pt x="45" y="6"/>
                    <a:pt x="45" y="6"/>
                    <a:pt x="45" y="6"/>
                  </a:cubicBezTo>
                  <a:cubicBezTo>
                    <a:pt x="46" y="6"/>
                    <a:pt x="46" y="6"/>
                    <a:pt x="46" y="7"/>
                  </a:cubicBezTo>
                  <a:cubicBezTo>
                    <a:pt x="46" y="7"/>
                    <a:pt x="46" y="7"/>
                    <a:pt x="46" y="7"/>
                  </a:cubicBezTo>
                  <a:cubicBezTo>
                    <a:pt x="46" y="8"/>
                    <a:pt x="46" y="8"/>
                    <a:pt x="46" y="9"/>
                  </a:cubicBezTo>
                  <a:cubicBezTo>
                    <a:pt x="46" y="9"/>
                    <a:pt x="46" y="10"/>
                    <a:pt x="46" y="12"/>
                  </a:cubicBezTo>
                  <a:cubicBezTo>
                    <a:pt x="46" y="16"/>
                    <a:pt x="46" y="16"/>
                    <a:pt x="46" y="16"/>
                  </a:cubicBezTo>
                  <a:cubicBezTo>
                    <a:pt x="46" y="17"/>
                    <a:pt x="46" y="17"/>
                    <a:pt x="46" y="18"/>
                  </a:cubicBezTo>
                  <a:cubicBezTo>
                    <a:pt x="46" y="19"/>
                    <a:pt x="46" y="20"/>
                    <a:pt x="46" y="20"/>
                  </a:cubicBezTo>
                  <a:cubicBezTo>
                    <a:pt x="46" y="20"/>
                    <a:pt x="46" y="21"/>
                    <a:pt x="46" y="21"/>
                  </a:cubicBezTo>
                  <a:cubicBezTo>
                    <a:pt x="46" y="21"/>
                    <a:pt x="46" y="21"/>
                    <a:pt x="46" y="21"/>
                  </a:cubicBezTo>
                  <a:cubicBezTo>
                    <a:pt x="46" y="21"/>
                    <a:pt x="45" y="21"/>
                    <a:pt x="45" y="21"/>
                  </a:cubicBezTo>
                  <a:cubicBezTo>
                    <a:pt x="45" y="21"/>
                    <a:pt x="45" y="21"/>
                    <a:pt x="45" y="21"/>
                  </a:cubicBezTo>
                  <a:cubicBezTo>
                    <a:pt x="45" y="21"/>
                    <a:pt x="45" y="21"/>
                    <a:pt x="45" y="21"/>
                  </a:cubicBezTo>
                  <a:cubicBezTo>
                    <a:pt x="45" y="22"/>
                    <a:pt x="45" y="22"/>
                    <a:pt x="45" y="22"/>
                  </a:cubicBezTo>
                  <a:cubicBezTo>
                    <a:pt x="45" y="22"/>
                    <a:pt x="46" y="22"/>
                    <a:pt x="46" y="22"/>
                  </a:cubicBezTo>
                  <a:cubicBezTo>
                    <a:pt x="47" y="22"/>
                    <a:pt x="47" y="22"/>
                    <a:pt x="48" y="22"/>
                  </a:cubicBezTo>
                  <a:cubicBezTo>
                    <a:pt x="48" y="22"/>
                    <a:pt x="48" y="22"/>
                    <a:pt x="49" y="22"/>
                  </a:cubicBezTo>
                  <a:cubicBezTo>
                    <a:pt x="50" y="22"/>
                    <a:pt x="50" y="22"/>
                    <a:pt x="51" y="22"/>
                  </a:cubicBezTo>
                  <a:cubicBezTo>
                    <a:pt x="51" y="22"/>
                    <a:pt x="51" y="22"/>
                    <a:pt x="51" y="22"/>
                  </a:cubicBezTo>
                  <a:cubicBezTo>
                    <a:pt x="51" y="22"/>
                    <a:pt x="51" y="22"/>
                    <a:pt x="51" y="21"/>
                  </a:cubicBezTo>
                  <a:cubicBezTo>
                    <a:pt x="51" y="21"/>
                    <a:pt x="51" y="21"/>
                    <a:pt x="51" y="21"/>
                  </a:cubicBezTo>
                  <a:cubicBezTo>
                    <a:pt x="51" y="21"/>
                    <a:pt x="51" y="21"/>
                    <a:pt x="51" y="21"/>
                  </a:cubicBezTo>
                  <a:cubicBezTo>
                    <a:pt x="51" y="21"/>
                    <a:pt x="51" y="21"/>
                    <a:pt x="51" y="21"/>
                  </a:cubicBezTo>
                  <a:cubicBezTo>
                    <a:pt x="51" y="21"/>
                    <a:pt x="50" y="21"/>
                    <a:pt x="50" y="21"/>
                  </a:cubicBezTo>
                  <a:cubicBezTo>
                    <a:pt x="50" y="21"/>
                    <a:pt x="50" y="21"/>
                    <a:pt x="50" y="21"/>
                  </a:cubicBezTo>
                  <a:cubicBezTo>
                    <a:pt x="49" y="21"/>
                    <a:pt x="49" y="20"/>
                    <a:pt x="49" y="20"/>
                  </a:cubicBezTo>
                  <a:cubicBezTo>
                    <a:pt x="49" y="20"/>
                    <a:pt x="49" y="19"/>
                    <a:pt x="49" y="18"/>
                  </a:cubicBezTo>
                  <a:cubicBezTo>
                    <a:pt x="49" y="17"/>
                    <a:pt x="49" y="17"/>
                    <a:pt x="49" y="16"/>
                  </a:cubicBezTo>
                  <a:cubicBezTo>
                    <a:pt x="49" y="15"/>
                    <a:pt x="49" y="15"/>
                    <a:pt x="49" y="15"/>
                  </a:cubicBezTo>
                  <a:cubicBezTo>
                    <a:pt x="49" y="15"/>
                    <a:pt x="49" y="15"/>
                    <a:pt x="49" y="15"/>
                  </a:cubicBezTo>
                  <a:cubicBezTo>
                    <a:pt x="49" y="15"/>
                    <a:pt x="49" y="15"/>
                    <a:pt x="49" y="15"/>
                  </a:cubicBezTo>
                  <a:cubicBezTo>
                    <a:pt x="51" y="15"/>
                    <a:pt x="51" y="15"/>
                    <a:pt x="51" y="15"/>
                  </a:cubicBezTo>
                  <a:cubicBezTo>
                    <a:pt x="51" y="15"/>
                    <a:pt x="51" y="15"/>
                    <a:pt x="52" y="15"/>
                  </a:cubicBezTo>
                  <a:cubicBezTo>
                    <a:pt x="52" y="15"/>
                    <a:pt x="52" y="15"/>
                    <a:pt x="52" y="15"/>
                  </a:cubicBezTo>
                  <a:cubicBezTo>
                    <a:pt x="52" y="16"/>
                    <a:pt x="52" y="16"/>
                    <a:pt x="53" y="16"/>
                  </a:cubicBezTo>
                  <a:cubicBezTo>
                    <a:pt x="53" y="17"/>
                    <a:pt x="53" y="18"/>
                    <a:pt x="54" y="18"/>
                  </a:cubicBezTo>
                  <a:cubicBezTo>
                    <a:pt x="54" y="19"/>
                    <a:pt x="55" y="20"/>
                    <a:pt x="55" y="20"/>
                  </a:cubicBezTo>
                  <a:cubicBezTo>
                    <a:pt x="56" y="21"/>
                    <a:pt x="56" y="21"/>
                    <a:pt x="57" y="21"/>
                  </a:cubicBezTo>
                  <a:cubicBezTo>
                    <a:pt x="57" y="21"/>
                    <a:pt x="57" y="22"/>
                    <a:pt x="58" y="22"/>
                  </a:cubicBezTo>
                  <a:cubicBezTo>
                    <a:pt x="58" y="22"/>
                    <a:pt x="59" y="22"/>
                    <a:pt x="59" y="22"/>
                  </a:cubicBezTo>
                  <a:cubicBezTo>
                    <a:pt x="61" y="22"/>
                    <a:pt x="61" y="22"/>
                    <a:pt x="61" y="22"/>
                  </a:cubicBezTo>
                  <a:cubicBezTo>
                    <a:pt x="61" y="22"/>
                    <a:pt x="61" y="22"/>
                    <a:pt x="61" y="22"/>
                  </a:cubicBezTo>
                  <a:cubicBezTo>
                    <a:pt x="62" y="22"/>
                    <a:pt x="62" y="22"/>
                    <a:pt x="62" y="22"/>
                  </a:cubicBezTo>
                  <a:cubicBezTo>
                    <a:pt x="62" y="22"/>
                    <a:pt x="63" y="22"/>
                    <a:pt x="63" y="22"/>
                  </a:cubicBezTo>
                  <a:cubicBezTo>
                    <a:pt x="63" y="22"/>
                    <a:pt x="63" y="22"/>
                    <a:pt x="64" y="22"/>
                  </a:cubicBezTo>
                  <a:cubicBezTo>
                    <a:pt x="64" y="22"/>
                    <a:pt x="64" y="22"/>
                    <a:pt x="64" y="22"/>
                  </a:cubicBezTo>
                  <a:cubicBezTo>
                    <a:pt x="64" y="22"/>
                    <a:pt x="65" y="22"/>
                    <a:pt x="65" y="22"/>
                  </a:cubicBezTo>
                  <a:cubicBezTo>
                    <a:pt x="66" y="22"/>
                    <a:pt x="66" y="22"/>
                    <a:pt x="67" y="22"/>
                  </a:cubicBezTo>
                  <a:cubicBezTo>
                    <a:pt x="67" y="22"/>
                    <a:pt x="68" y="22"/>
                    <a:pt x="68" y="22"/>
                  </a:cubicBezTo>
                  <a:cubicBezTo>
                    <a:pt x="69" y="22"/>
                    <a:pt x="70" y="22"/>
                    <a:pt x="71" y="22"/>
                  </a:cubicBezTo>
                  <a:cubicBezTo>
                    <a:pt x="71" y="22"/>
                    <a:pt x="71" y="22"/>
                    <a:pt x="72" y="22"/>
                  </a:cubicBezTo>
                  <a:cubicBezTo>
                    <a:pt x="72" y="22"/>
                    <a:pt x="72" y="21"/>
                    <a:pt x="72" y="21"/>
                  </a:cubicBezTo>
                  <a:cubicBezTo>
                    <a:pt x="72" y="21"/>
                    <a:pt x="72" y="21"/>
                    <a:pt x="72" y="20"/>
                  </a:cubicBezTo>
                  <a:cubicBezTo>
                    <a:pt x="72" y="20"/>
                    <a:pt x="72" y="19"/>
                    <a:pt x="72" y="19"/>
                  </a:cubicBezTo>
                  <a:cubicBezTo>
                    <a:pt x="72" y="19"/>
                    <a:pt x="72" y="19"/>
                    <a:pt x="72" y="19"/>
                  </a:cubicBezTo>
                  <a:cubicBezTo>
                    <a:pt x="72" y="18"/>
                    <a:pt x="72" y="18"/>
                    <a:pt x="72" y="18"/>
                  </a:cubicBezTo>
                  <a:cubicBezTo>
                    <a:pt x="72" y="18"/>
                    <a:pt x="72" y="18"/>
                    <a:pt x="72" y="18"/>
                  </a:cubicBezTo>
                  <a:cubicBezTo>
                    <a:pt x="72" y="19"/>
                    <a:pt x="72" y="19"/>
                    <a:pt x="72" y="19"/>
                  </a:cubicBezTo>
                  <a:cubicBezTo>
                    <a:pt x="72" y="19"/>
                    <a:pt x="72" y="19"/>
                    <a:pt x="71" y="20"/>
                  </a:cubicBezTo>
                  <a:cubicBezTo>
                    <a:pt x="71" y="20"/>
                    <a:pt x="71" y="20"/>
                    <a:pt x="71" y="20"/>
                  </a:cubicBezTo>
                  <a:cubicBezTo>
                    <a:pt x="70" y="20"/>
                    <a:pt x="70" y="20"/>
                    <a:pt x="70" y="21"/>
                  </a:cubicBezTo>
                  <a:cubicBezTo>
                    <a:pt x="69" y="21"/>
                    <a:pt x="69" y="21"/>
                    <a:pt x="69" y="21"/>
                  </a:cubicBezTo>
                  <a:cubicBezTo>
                    <a:pt x="68" y="21"/>
                    <a:pt x="67" y="20"/>
                    <a:pt x="66" y="20"/>
                  </a:cubicBezTo>
                  <a:cubicBezTo>
                    <a:pt x="66" y="20"/>
                    <a:pt x="66" y="19"/>
                    <a:pt x="66" y="19"/>
                  </a:cubicBezTo>
                  <a:cubicBezTo>
                    <a:pt x="66" y="18"/>
                    <a:pt x="66" y="18"/>
                    <a:pt x="66" y="17"/>
                  </a:cubicBezTo>
                  <a:cubicBezTo>
                    <a:pt x="66" y="17"/>
                    <a:pt x="66" y="16"/>
                    <a:pt x="66" y="16"/>
                  </a:cubicBezTo>
                  <a:cubicBezTo>
                    <a:pt x="66" y="14"/>
                    <a:pt x="66" y="14"/>
                    <a:pt x="66" y="14"/>
                  </a:cubicBezTo>
                  <a:cubicBezTo>
                    <a:pt x="66" y="14"/>
                    <a:pt x="66" y="14"/>
                    <a:pt x="66" y="14"/>
                  </a:cubicBezTo>
                  <a:cubicBezTo>
                    <a:pt x="66" y="14"/>
                    <a:pt x="66" y="14"/>
                    <a:pt x="66" y="14"/>
                  </a:cubicBezTo>
                  <a:cubicBezTo>
                    <a:pt x="66" y="14"/>
                    <a:pt x="66" y="14"/>
                    <a:pt x="67" y="14"/>
                  </a:cubicBezTo>
                  <a:cubicBezTo>
                    <a:pt x="67" y="14"/>
                    <a:pt x="68" y="14"/>
                    <a:pt x="68" y="14"/>
                  </a:cubicBezTo>
                  <a:cubicBezTo>
                    <a:pt x="69" y="14"/>
                    <a:pt x="69" y="14"/>
                    <a:pt x="69" y="14"/>
                  </a:cubicBezTo>
                  <a:cubicBezTo>
                    <a:pt x="70" y="14"/>
                    <a:pt x="70" y="14"/>
                    <a:pt x="70" y="14"/>
                  </a:cubicBezTo>
                  <a:cubicBezTo>
                    <a:pt x="70" y="14"/>
                    <a:pt x="70" y="14"/>
                    <a:pt x="71" y="15"/>
                  </a:cubicBezTo>
                  <a:cubicBezTo>
                    <a:pt x="71" y="15"/>
                    <a:pt x="71" y="15"/>
                    <a:pt x="71" y="15"/>
                  </a:cubicBezTo>
                  <a:cubicBezTo>
                    <a:pt x="71" y="15"/>
                    <a:pt x="71" y="15"/>
                    <a:pt x="71" y="15"/>
                  </a:cubicBezTo>
                  <a:cubicBezTo>
                    <a:pt x="71" y="15"/>
                    <a:pt x="71" y="16"/>
                    <a:pt x="71" y="16"/>
                  </a:cubicBezTo>
                  <a:cubicBezTo>
                    <a:pt x="71" y="16"/>
                    <a:pt x="71" y="16"/>
                    <a:pt x="71" y="16"/>
                  </a:cubicBezTo>
                  <a:cubicBezTo>
                    <a:pt x="71" y="16"/>
                    <a:pt x="71" y="16"/>
                    <a:pt x="71" y="15"/>
                  </a:cubicBezTo>
                  <a:cubicBezTo>
                    <a:pt x="71" y="15"/>
                    <a:pt x="71" y="15"/>
                    <a:pt x="71" y="15"/>
                  </a:cubicBezTo>
                  <a:cubicBezTo>
                    <a:pt x="71" y="15"/>
                    <a:pt x="71" y="15"/>
                    <a:pt x="71" y="15"/>
                  </a:cubicBezTo>
                  <a:cubicBezTo>
                    <a:pt x="71" y="14"/>
                    <a:pt x="71" y="14"/>
                    <a:pt x="71" y="14"/>
                  </a:cubicBezTo>
                  <a:cubicBezTo>
                    <a:pt x="71" y="13"/>
                    <a:pt x="71" y="13"/>
                    <a:pt x="71" y="13"/>
                  </a:cubicBezTo>
                  <a:cubicBezTo>
                    <a:pt x="71" y="12"/>
                    <a:pt x="71" y="12"/>
                    <a:pt x="71" y="12"/>
                  </a:cubicBezTo>
                  <a:cubicBezTo>
                    <a:pt x="71" y="12"/>
                    <a:pt x="71" y="12"/>
                    <a:pt x="71" y="12"/>
                  </a:cubicBezTo>
                  <a:cubicBezTo>
                    <a:pt x="71" y="12"/>
                    <a:pt x="71" y="12"/>
                    <a:pt x="71" y="12"/>
                  </a:cubicBezTo>
                  <a:cubicBezTo>
                    <a:pt x="71" y="12"/>
                    <a:pt x="71" y="12"/>
                    <a:pt x="71" y="12"/>
                  </a:cubicBezTo>
                  <a:cubicBezTo>
                    <a:pt x="71" y="12"/>
                    <a:pt x="71" y="12"/>
                    <a:pt x="71" y="12"/>
                  </a:cubicBezTo>
                  <a:cubicBezTo>
                    <a:pt x="71" y="12"/>
                    <a:pt x="71" y="12"/>
                    <a:pt x="70" y="12"/>
                  </a:cubicBezTo>
                  <a:cubicBezTo>
                    <a:pt x="70" y="13"/>
                    <a:pt x="70" y="13"/>
                    <a:pt x="70" y="13"/>
                  </a:cubicBezTo>
                  <a:cubicBezTo>
                    <a:pt x="70" y="13"/>
                    <a:pt x="69" y="13"/>
                    <a:pt x="69" y="13"/>
                  </a:cubicBezTo>
                  <a:cubicBezTo>
                    <a:pt x="68" y="13"/>
                    <a:pt x="68" y="13"/>
                    <a:pt x="67" y="13"/>
                  </a:cubicBezTo>
                  <a:cubicBezTo>
                    <a:pt x="66" y="13"/>
                    <a:pt x="66" y="13"/>
                    <a:pt x="66" y="13"/>
                  </a:cubicBezTo>
                  <a:cubicBezTo>
                    <a:pt x="66" y="13"/>
                    <a:pt x="66" y="13"/>
                    <a:pt x="66" y="13"/>
                  </a:cubicBezTo>
                  <a:cubicBezTo>
                    <a:pt x="66" y="12"/>
                    <a:pt x="66" y="12"/>
                    <a:pt x="66" y="12"/>
                  </a:cubicBezTo>
                  <a:cubicBezTo>
                    <a:pt x="66" y="7"/>
                    <a:pt x="66" y="7"/>
                    <a:pt x="66" y="7"/>
                  </a:cubicBezTo>
                  <a:cubicBezTo>
                    <a:pt x="66" y="7"/>
                    <a:pt x="66" y="7"/>
                    <a:pt x="66" y="7"/>
                  </a:cubicBezTo>
                  <a:cubicBezTo>
                    <a:pt x="66" y="7"/>
                    <a:pt x="66" y="7"/>
                    <a:pt x="67" y="7"/>
                  </a:cubicBezTo>
                  <a:cubicBezTo>
                    <a:pt x="67" y="7"/>
                    <a:pt x="68" y="7"/>
                    <a:pt x="68" y="7"/>
                  </a:cubicBezTo>
                  <a:cubicBezTo>
                    <a:pt x="69" y="7"/>
                    <a:pt x="69" y="7"/>
                    <a:pt x="69" y="7"/>
                  </a:cubicBezTo>
                  <a:cubicBezTo>
                    <a:pt x="70" y="7"/>
                    <a:pt x="70" y="7"/>
                    <a:pt x="70" y="7"/>
                  </a:cubicBezTo>
                  <a:cubicBezTo>
                    <a:pt x="71" y="7"/>
                    <a:pt x="71" y="8"/>
                    <a:pt x="71" y="8"/>
                  </a:cubicBezTo>
                  <a:cubicBezTo>
                    <a:pt x="71" y="8"/>
                    <a:pt x="71" y="8"/>
                    <a:pt x="71" y="8"/>
                  </a:cubicBezTo>
                  <a:cubicBezTo>
                    <a:pt x="71" y="8"/>
                    <a:pt x="71" y="9"/>
                    <a:pt x="71" y="9"/>
                  </a:cubicBezTo>
                  <a:cubicBezTo>
                    <a:pt x="71" y="9"/>
                    <a:pt x="71" y="9"/>
                    <a:pt x="71" y="9"/>
                  </a:cubicBezTo>
                  <a:cubicBezTo>
                    <a:pt x="71" y="9"/>
                    <a:pt x="71" y="9"/>
                    <a:pt x="71" y="9"/>
                  </a:cubicBezTo>
                  <a:cubicBezTo>
                    <a:pt x="71" y="9"/>
                    <a:pt x="71" y="9"/>
                    <a:pt x="71" y="9"/>
                  </a:cubicBezTo>
                  <a:cubicBezTo>
                    <a:pt x="71" y="9"/>
                    <a:pt x="71" y="9"/>
                    <a:pt x="71" y="9"/>
                  </a:cubicBezTo>
                  <a:cubicBezTo>
                    <a:pt x="71" y="8"/>
                    <a:pt x="71" y="8"/>
                    <a:pt x="71" y="8"/>
                  </a:cubicBezTo>
                  <a:cubicBezTo>
                    <a:pt x="71" y="8"/>
                    <a:pt x="71" y="7"/>
                    <a:pt x="71" y="7"/>
                  </a:cubicBezTo>
                  <a:cubicBezTo>
                    <a:pt x="71" y="7"/>
                    <a:pt x="72" y="6"/>
                    <a:pt x="72" y="6"/>
                  </a:cubicBezTo>
                  <a:cubicBezTo>
                    <a:pt x="72" y="6"/>
                    <a:pt x="72" y="6"/>
                    <a:pt x="72" y="6"/>
                  </a:cubicBezTo>
                  <a:cubicBezTo>
                    <a:pt x="72" y="6"/>
                    <a:pt x="72" y="6"/>
                    <a:pt x="72" y="6"/>
                  </a:cubicBezTo>
                  <a:cubicBezTo>
                    <a:pt x="72" y="6"/>
                    <a:pt x="72" y="6"/>
                    <a:pt x="71" y="6"/>
                  </a:cubicBezTo>
                  <a:cubicBezTo>
                    <a:pt x="71" y="6"/>
                    <a:pt x="71" y="6"/>
                    <a:pt x="71" y="6"/>
                  </a:cubicBezTo>
                  <a:close/>
                  <a:moveTo>
                    <a:pt x="185" y="6"/>
                  </a:moveTo>
                  <a:cubicBezTo>
                    <a:pt x="185" y="6"/>
                    <a:pt x="185" y="6"/>
                    <a:pt x="185" y="6"/>
                  </a:cubicBezTo>
                  <a:cubicBezTo>
                    <a:pt x="185" y="6"/>
                    <a:pt x="184" y="6"/>
                    <a:pt x="184" y="6"/>
                  </a:cubicBezTo>
                  <a:cubicBezTo>
                    <a:pt x="184" y="6"/>
                    <a:pt x="184" y="6"/>
                    <a:pt x="184" y="6"/>
                  </a:cubicBezTo>
                  <a:cubicBezTo>
                    <a:pt x="184" y="6"/>
                    <a:pt x="183" y="6"/>
                    <a:pt x="182" y="6"/>
                  </a:cubicBezTo>
                  <a:cubicBezTo>
                    <a:pt x="181" y="6"/>
                    <a:pt x="180" y="6"/>
                    <a:pt x="180" y="6"/>
                  </a:cubicBezTo>
                  <a:cubicBezTo>
                    <a:pt x="178" y="6"/>
                    <a:pt x="178" y="6"/>
                    <a:pt x="178" y="6"/>
                  </a:cubicBezTo>
                  <a:cubicBezTo>
                    <a:pt x="177" y="6"/>
                    <a:pt x="177" y="6"/>
                    <a:pt x="176" y="6"/>
                  </a:cubicBezTo>
                  <a:cubicBezTo>
                    <a:pt x="176" y="6"/>
                    <a:pt x="175" y="6"/>
                    <a:pt x="175" y="6"/>
                  </a:cubicBezTo>
                  <a:cubicBezTo>
                    <a:pt x="174" y="6"/>
                    <a:pt x="174" y="6"/>
                    <a:pt x="174" y="6"/>
                  </a:cubicBezTo>
                  <a:cubicBezTo>
                    <a:pt x="174" y="6"/>
                    <a:pt x="174" y="6"/>
                    <a:pt x="174" y="6"/>
                  </a:cubicBezTo>
                  <a:cubicBezTo>
                    <a:pt x="174" y="6"/>
                    <a:pt x="174" y="6"/>
                    <a:pt x="174" y="6"/>
                  </a:cubicBezTo>
                  <a:cubicBezTo>
                    <a:pt x="174" y="6"/>
                    <a:pt x="174" y="6"/>
                    <a:pt x="175" y="6"/>
                  </a:cubicBezTo>
                  <a:cubicBezTo>
                    <a:pt x="175" y="6"/>
                    <a:pt x="175" y="6"/>
                    <a:pt x="175" y="6"/>
                  </a:cubicBezTo>
                  <a:cubicBezTo>
                    <a:pt x="175" y="6"/>
                    <a:pt x="175" y="6"/>
                    <a:pt x="175" y="6"/>
                  </a:cubicBezTo>
                  <a:cubicBezTo>
                    <a:pt x="176" y="6"/>
                    <a:pt x="176" y="7"/>
                    <a:pt x="176" y="7"/>
                  </a:cubicBezTo>
                  <a:cubicBezTo>
                    <a:pt x="176" y="7"/>
                    <a:pt x="176" y="7"/>
                    <a:pt x="176" y="7"/>
                  </a:cubicBezTo>
                  <a:cubicBezTo>
                    <a:pt x="176" y="8"/>
                    <a:pt x="176" y="8"/>
                    <a:pt x="176" y="9"/>
                  </a:cubicBezTo>
                  <a:cubicBezTo>
                    <a:pt x="176" y="9"/>
                    <a:pt x="176" y="10"/>
                    <a:pt x="176" y="12"/>
                  </a:cubicBezTo>
                  <a:cubicBezTo>
                    <a:pt x="176" y="16"/>
                    <a:pt x="176" y="16"/>
                    <a:pt x="176" y="16"/>
                  </a:cubicBezTo>
                  <a:cubicBezTo>
                    <a:pt x="176" y="17"/>
                    <a:pt x="176" y="17"/>
                    <a:pt x="176" y="18"/>
                  </a:cubicBezTo>
                  <a:cubicBezTo>
                    <a:pt x="176" y="19"/>
                    <a:pt x="176" y="20"/>
                    <a:pt x="176" y="20"/>
                  </a:cubicBezTo>
                  <a:cubicBezTo>
                    <a:pt x="176" y="20"/>
                    <a:pt x="176" y="21"/>
                    <a:pt x="176" y="21"/>
                  </a:cubicBezTo>
                  <a:cubicBezTo>
                    <a:pt x="176" y="21"/>
                    <a:pt x="176" y="21"/>
                    <a:pt x="176" y="21"/>
                  </a:cubicBezTo>
                  <a:cubicBezTo>
                    <a:pt x="175" y="21"/>
                    <a:pt x="175" y="21"/>
                    <a:pt x="175" y="21"/>
                  </a:cubicBezTo>
                  <a:cubicBezTo>
                    <a:pt x="175" y="21"/>
                    <a:pt x="175" y="21"/>
                    <a:pt x="175" y="21"/>
                  </a:cubicBezTo>
                  <a:cubicBezTo>
                    <a:pt x="174" y="21"/>
                    <a:pt x="174" y="21"/>
                    <a:pt x="174" y="21"/>
                  </a:cubicBezTo>
                  <a:cubicBezTo>
                    <a:pt x="174" y="22"/>
                    <a:pt x="175" y="22"/>
                    <a:pt x="175" y="22"/>
                  </a:cubicBezTo>
                  <a:cubicBezTo>
                    <a:pt x="175" y="22"/>
                    <a:pt x="175" y="22"/>
                    <a:pt x="176" y="22"/>
                  </a:cubicBezTo>
                  <a:cubicBezTo>
                    <a:pt x="176" y="22"/>
                    <a:pt x="176" y="22"/>
                    <a:pt x="176" y="22"/>
                  </a:cubicBezTo>
                  <a:cubicBezTo>
                    <a:pt x="177" y="22"/>
                    <a:pt x="177" y="22"/>
                    <a:pt x="177" y="22"/>
                  </a:cubicBezTo>
                  <a:cubicBezTo>
                    <a:pt x="177" y="22"/>
                    <a:pt x="177" y="22"/>
                    <a:pt x="178" y="22"/>
                  </a:cubicBezTo>
                  <a:cubicBezTo>
                    <a:pt x="178" y="22"/>
                    <a:pt x="178" y="22"/>
                    <a:pt x="179" y="22"/>
                  </a:cubicBezTo>
                  <a:cubicBezTo>
                    <a:pt x="179" y="22"/>
                    <a:pt x="180" y="22"/>
                    <a:pt x="180" y="22"/>
                  </a:cubicBezTo>
                  <a:cubicBezTo>
                    <a:pt x="181" y="22"/>
                    <a:pt x="181" y="22"/>
                    <a:pt x="182" y="22"/>
                  </a:cubicBezTo>
                  <a:cubicBezTo>
                    <a:pt x="183" y="22"/>
                    <a:pt x="183" y="22"/>
                    <a:pt x="184" y="22"/>
                  </a:cubicBezTo>
                  <a:cubicBezTo>
                    <a:pt x="185" y="22"/>
                    <a:pt x="185" y="22"/>
                    <a:pt x="185" y="22"/>
                  </a:cubicBezTo>
                  <a:cubicBezTo>
                    <a:pt x="185" y="22"/>
                    <a:pt x="185" y="21"/>
                    <a:pt x="185" y="21"/>
                  </a:cubicBezTo>
                  <a:cubicBezTo>
                    <a:pt x="185" y="21"/>
                    <a:pt x="185" y="21"/>
                    <a:pt x="186" y="20"/>
                  </a:cubicBezTo>
                  <a:cubicBezTo>
                    <a:pt x="186" y="20"/>
                    <a:pt x="186" y="19"/>
                    <a:pt x="186" y="19"/>
                  </a:cubicBezTo>
                  <a:cubicBezTo>
                    <a:pt x="186" y="19"/>
                    <a:pt x="186" y="19"/>
                    <a:pt x="186" y="19"/>
                  </a:cubicBezTo>
                  <a:cubicBezTo>
                    <a:pt x="186" y="18"/>
                    <a:pt x="186" y="18"/>
                    <a:pt x="185" y="18"/>
                  </a:cubicBezTo>
                  <a:cubicBezTo>
                    <a:pt x="185" y="18"/>
                    <a:pt x="185" y="18"/>
                    <a:pt x="185" y="18"/>
                  </a:cubicBezTo>
                  <a:cubicBezTo>
                    <a:pt x="185" y="19"/>
                    <a:pt x="185" y="19"/>
                    <a:pt x="185" y="19"/>
                  </a:cubicBezTo>
                  <a:cubicBezTo>
                    <a:pt x="185" y="19"/>
                    <a:pt x="185" y="19"/>
                    <a:pt x="185" y="20"/>
                  </a:cubicBezTo>
                  <a:cubicBezTo>
                    <a:pt x="185" y="20"/>
                    <a:pt x="185" y="20"/>
                    <a:pt x="184" y="20"/>
                  </a:cubicBezTo>
                  <a:cubicBezTo>
                    <a:pt x="184" y="20"/>
                    <a:pt x="184" y="20"/>
                    <a:pt x="183" y="21"/>
                  </a:cubicBezTo>
                  <a:cubicBezTo>
                    <a:pt x="183" y="21"/>
                    <a:pt x="183" y="21"/>
                    <a:pt x="182" y="21"/>
                  </a:cubicBezTo>
                  <a:cubicBezTo>
                    <a:pt x="181" y="21"/>
                    <a:pt x="180" y="20"/>
                    <a:pt x="180" y="20"/>
                  </a:cubicBezTo>
                  <a:cubicBezTo>
                    <a:pt x="179" y="20"/>
                    <a:pt x="179" y="19"/>
                    <a:pt x="179" y="19"/>
                  </a:cubicBezTo>
                  <a:cubicBezTo>
                    <a:pt x="179" y="18"/>
                    <a:pt x="179" y="18"/>
                    <a:pt x="179" y="17"/>
                  </a:cubicBezTo>
                  <a:cubicBezTo>
                    <a:pt x="179" y="17"/>
                    <a:pt x="179" y="16"/>
                    <a:pt x="179" y="16"/>
                  </a:cubicBezTo>
                  <a:cubicBezTo>
                    <a:pt x="179" y="14"/>
                    <a:pt x="179" y="14"/>
                    <a:pt x="179" y="14"/>
                  </a:cubicBezTo>
                  <a:cubicBezTo>
                    <a:pt x="179" y="14"/>
                    <a:pt x="179" y="14"/>
                    <a:pt x="179" y="14"/>
                  </a:cubicBezTo>
                  <a:cubicBezTo>
                    <a:pt x="179" y="14"/>
                    <a:pt x="179" y="14"/>
                    <a:pt x="179" y="14"/>
                  </a:cubicBezTo>
                  <a:cubicBezTo>
                    <a:pt x="180" y="14"/>
                    <a:pt x="180" y="14"/>
                    <a:pt x="180" y="14"/>
                  </a:cubicBezTo>
                  <a:cubicBezTo>
                    <a:pt x="181" y="14"/>
                    <a:pt x="181" y="14"/>
                    <a:pt x="182" y="14"/>
                  </a:cubicBezTo>
                  <a:cubicBezTo>
                    <a:pt x="182" y="14"/>
                    <a:pt x="183" y="14"/>
                    <a:pt x="183" y="14"/>
                  </a:cubicBezTo>
                  <a:cubicBezTo>
                    <a:pt x="183" y="14"/>
                    <a:pt x="183" y="14"/>
                    <a:pt x="184" y="14"/>
                  </a:cubicBezTo>
                  <a:cubicBezTo>
                    <a:pt x="184" y="14"/>
                    <a:pt x="184" y="14"/>
                    <a:pt x="184" y="15"/>
                  </a:cubicBezTo>
                  <a:cubicBezTo>
                    <a:pt x="184" y="15"/>
                    <a:pt x="184" y="15"/>
                    <a:pt x="184" y="15"/>
                  </a:cubicBezTo>
                  <a:cubicBezTo>
                    <a:pt x="184" y="15"/>
                    <a:pt x="184" y="15"/>
                    <a:pt x="184" y="15"/>
                  </a:cubicBezTo>
                  <a:cubicBezTo>
                    <a:pt x="184" y="15"/>
                    <a:pt x="184" y="16"/>
                    <a:pt x="184" y="16"/>
                  </a:cubicBezTo>
                  <a:cubicBezTo>
                    <a:pt x="184" y="16"/>
                    <a:pt x="184" y="16"/>
                    <a:pt x="184" y="16"/>
                  </a:cubicBezTo>
                  <a:cubicBezTo>
                    <a:pt x="184" y="16"/>
                    <a:pt x="184" y="16"/>
                    <a:pt x="184" y="15"/>
                  </a:cubicBezTo>
                  <a:cubicBezTo>
                    <a:pt x="184" y="15"/>
                    <a:pt x="185" y="15"/>
                    <a:pt x="185" y="15"/>
                  </a:cubicBezTo>
                  <a:cubicBezTo>
                    <a:pt x="185" y="15"/>
                    <a:pt x="185" y="15"/>
                    <a:pt x="185" y="15"/>
                  </a:cubicBezTo>
                  <a:cubicBezTo>
                    <a:pt x="185" y="14"/>
                    <a:pt x="185" y="14"/>
                    <a:pt x="185" y="14"/>
                  </a:cubicBezTo>
                  <a:cubicBezTo>
                    <a:pt x="185" y="13"/>
                    <a:pt x="185" y="13"/>
                    <a:pt x="185" y="13"/>
                  </a:cubicBezTo>
                  <a:cubicBezTo>
                    <a:pt x="185" y="12"/>
                    <a:pt x="185" y="12"/>
                    <a:pt x="185" y="12"/>
                  </a:cubicBezTo>
                  <a:cubicBezTo>
                    <a:pt x="185" y="12"/>
                    <a:pt x="185" y="12"/>
                    <a:pt x="185" y="12"/>
                  </a:cubicBezTo>
                  <a:cubicBezTo>
                    <a:pt x="185" y="12"/>
                    <a:pt x="185" y="12"/>
                    <a:pt x="185" y="12"/>
                  </a:cubicBezTo>
                  <a:cubicBezTo>
                    <a:pt x="185" y="12"/>
                    <a:pt x="185" y="12"/>
                    <a:pt x="184" y="12"/>
                  </a:cubicBezTo>
                  <a:cubicBezTo>
                    <a:pt x="184" y="12"/>
                    <a:pt x="184" y="12"/>
                    <a:pt x="184" y="12"/>
                  </a:cubicBezTo>
                  <a:cubicBezTo>
                    <a:pt x="184" y="12"/>
                    <a:pt x="184" y="12"/>
                    <a:pt x="184" y="12"/>
                  </a:cubicBezTo>
                  <a:cubicBezTo>
                    <a:pt x="184" y="13"/>
                    <a:pt x="183" y="13"/>
                    <a:pt x="183" y="13"/>
                  </a:cubicBezTo>
                  <a:cubicBezTo>
                    <a:pt x="183" y="13"/>
                    <a:pt x="183" y="13"/>
                    <a:pt x="182" y="13"/>
                  </a:cubicBezTo>
                  <a:cubicBezTo>
                    <a:pt x="182" y="13"/>
                    <a:pt x="181" y="13"/>
                    <a:pt x="180" y="13"/>
                  </a:cubicBezTo>
                  <a:cubicBezTo>
                    <a:pt x="180" y="13"/>
                    <a:pt x="180" y="13"/>
                    <a:pt x="179" y="13"/>
                  </a:cubicBezTo>
                  <a:cubicBezTo>
                    <a:pt x="179" y="13"/>
                    <a:pt x="179" y="13"/>
                    <a:pt x="179" y="13"/>
                  </a:cubicBezTo>
                  <a:cubicBezTo>
                    <a:pt x="179" y="12"/>
                    <a:pt x="179" y="12"/>
                    <a:pt x="179" y="12"/>
                  </a:cubicBezTo>
                  <a:cubicBezTo>
                    <a:pt x="179" y="7"/>
                    <a:pt x="179" y="7"/>
                    <a:pt x="179" y="7"/>
                  </a:cubicBezTo>
                  <a:cubicBezTo>
                    <a:pt x="179" y="7"/>
                    <a:pt x="179" y="7"/>
                    <a:pt x="179" y="7"/>
                  </a:cubicBezTo>
                  <a:cubicBezTo>
                    <a:pt x="180" y="7"/>
                    <a:pt x="180" y="7"/>
                    <a:pt x="180" y="7"/>
                  </a:cubicBezTo>
                  <a:cubicBezTo>
                    <a:pt x="181" y="7"/>
                    <a:pt x="181" y="7"/>
                    <a:pt x="182" y="7"/>
                  </a:cubicBezTo>
                  <a:cubicBezTo>
                    <a:pt x="182" y="7"/>
                    <a:pt x="183" y="7"/>
                    <a:pt x="183" y="7"/>
                  </a:cubicBezTo>
                  <a:cubicBezTo>
                    <a:pt x="183" y="7"/>
                    <a:pt x="184" y="7"/>
                    <a:pt x="184" y="7"/>
                  </a:cubicBezTo>
                  <a:cubicBezTo>
                    <a:pt x="184" y="7"/>
                    <a:pt x="184" y="8"/>
                    <a:pt x="184" y="8"/>
                  </a:cubicBezTo>
                  <a:cubicBezTo>
                    <a:pt x="184" y="8"/>
                    <a:pt x="184" y="8"/>
                    <a:pt x="184" y="8"/>
                  </a:cubicBezTo>
                  <a:cubicBezTo>
                    <a:pt x="184" y="8"/>
                    <a:pt x="184" y="9"/>
                    <a:pt x="184" y="9"/>
                  </a:cubicBezTo>
                  <a:cubicBezTo>
                    <a:pt x="184" y="9"/>
                    <a:pt x="184" y="9"/>
                    <a:pt x="184" y="9"/>
                  </a:cubicBezTo>
                  <a:cubicBezTo>
                    <a:pt x="184" y="9"/>
                    <a:pt x="185" y="9"/>
                    <a:pt x="185" y="9"/>
                  </a:cubicBezTo>
                  <a:cubicBezTo>
                    <a:pt x="185" y="9"/>
                    <a:pt x="185" y="9"/>
                    <a:pt x="185" y="9"/>
                  </a:cubicBezTo>
                  <a:cubicBezTo>
                    <a:pt x="185" y="9"/>
                    <a:pt x="185" y="9"/>
                    <a:pt x="185" y="9"/>
                  </a:cubicBezTo>
                  <a:cubicBezTo>
                    <a:pt x="185" y="8"/>
                    <a:pt x="185" y="8"/>
                    <a:pt x="185" y="8"/>
                  </a:cubicBezTo>
                  <a:cubicBezTo>
                    <a:pt x="185" y="8"/>
                    <a:pt x="185" y="7"/>
                    <a:pt x="185" y="7"/>
                  </a:cubicBezTo>
                  <a:cubicBezTo>
                    <a:pt x="185" y="7"/>
                    <a:pt x="185" y="6"/>
                    <a:pt x="185" y="6"/>
                  </a:cubicBezTo>
                  <a:cubicBezTo>
                    <a:pt x="185" y="6"/>
                    <a:pt x="185" y="6"/>
                    <a:pt x="185" y="6"/>
                  </a:cubicBezTo>
                  <a:cubicBezTo>
                    <a:pt x="185" y="6"/>
                    <a:pt x="185" y="6"/>
                    <a:pt x="185" y="6"/>
                  </a:cubicBezTo>
                  <a:cubicBezTo>
                    <a:pt x="185" y="6"/>
                    <a:pt x="185" y="6"/>
                    <a:pt x="185" y="6"/>
                  </a:cubicBezTo>
                  <a:cubicBezTo>
                    <a:pt x="185" y="6"/>
                    <a:pt x="185" y="6"/>
                    <a:pt x="185" y="6"/>
                  </a:cubicBezTo>
                  <a:close/>
                  <a:moveTo>
                    <a:pt x="206" y="6"/>
                  </a:moveTo>
                  <a:cubicBezTo>
                    <a:pt x="206" y="6"/>
                    <a:pt x="206" y="6"/>
                    <a:pt x="206" y="6"/>
                  </a:cubicBezTo>
                  <a:cubicBezTo>
                    <a:pt x="206" y="6"/>
                    <a:pt x="206" y="6"/>
                    <a:pt x="206" y="6"/>
                  </a:cubicBezTo>
                  <a:cubicBezTo>
                    <a:pt x="206" y="6"/>
                    <a:pt x="205" y="6"/>
                    <a:pt x="205" y="6"/>
                  </a:cubicBezTo>
                  <a:cubicBezTo>
                    <a:pt x="205" y="6"/>
                    <a:pt x="205" y="6"/>
                    <a:pt x="204" y="6"/>
                  </a:cubicBezTo>
                  <a:cubicBezTo>
                    <a:pt x="203" y="6"/>
                    <a:pt x="202" y="6"/>
                    <a:pt x="201" y="6"/>
                  </a:cubicBezTo>
                  <a:cubicBezTo>
                    <a:pt x="199" y="6"/>
                    <a:pt x="199" y="6"/>
                    <a:pt x="199" y="6"/>
                  </a:cubicBezTo>
                  <a:cubicBezTo>
                    <a:pt x="199" y="6"/>
                    <a:pt x="199" y="6"/>
                    <a:pt x="198" y="6"/>
                  </a:cubicBezTo>
                  <a:cubicBezTo>
                    <a:pt x="197" y="6"/>
                    <a:pt x="197" y="6"/>
                    <a:pt x="196" y="6"/>
                  </a:cubicBezTo>
                  <a:cubicBezTo>
                    <a:pt x="196" y="6"/>
                    <a:pt x="196" y="6"/>
                    <a:pt x="196" y="6"/>
                  </a:cubicBezTo>
                  <a:cubicBezTo>
                    <a:pt x="196" y="6"/>
                    <a:pt x="196" y="6"/>
                    <a:pt x="196" y="6"/>
                  </a:cubicBezTo>
                  <a:cubicBezTo>
                    <a:pt x="196" y="6"/>
                    <a:pt x="196" y="6"/>
                    <a:pt x="196" y="6"/>
                  </a:cubicBezTo>
                  <a:cubicBezTo>
                    <a:pt x="196" y="6"/>
                    <a:pt x="196" y="6"/>
                    <a:pt x="196" y="6"/>
                  </a:cubicBezTo>
                  <a:cubicBezTo>
                    <a:pt x="196" y="6"/>
                    <a:pt x="196" y="6"/>
                    <a:pt x="197" y="6"/>
                  </a:cubicBezTo>
                  <a:cubicBezTo>
                    <a:pt x="197" y="6"/>
                    <a:pt x="197" y="6"/>
                    <a:pt x="197" y="6"/>
                  </a:cubicBezTo>
                  <a:cubicBezTo>
                    <a:pt x="197" y="6"/>
                    <a:pt x="197" y="7"/>
                    <a:pt x="198" y="7"/>
                  </a:cubicBezTo>
                  <a:cubicBezTo>
                    <a:pt x="198" y="7"/>
                    <a:pt x="198" y="7"/>
                    <a:pt x="198" y="7"/>
                  </a:cubicBezTo>
                  <a:cubicBezTo>
                    <a:pt x="198" y="8"/>
                    <a:pt x="198" y="8"/>
                    <a:pt x="198" y="9"/>
                  </a:cubicBezTo>
                  <a:cubicBezTo>
                    <a:pt x="198" y="9"/>
                    <a:pt x="198" y="10"/>
                    <a:pt x="198" y="12"/>
                  </a:cubicBezTo>
                  <a:cubicBezTo>
                    <a:pt x="198" y="16"/>
                    <a:pt x="198" y="16"/>
                    <a:pt x="198" y="16"/>
                  </a:cubicBezTo>
                  <a:cubicBezTo>
                    <a:pt x="198" y="17"/>
                    <a:pt x="198" y="17"/>
                    <a:pt x="198" y="18"/>
                  </a:cubicBezTo>
                  <a:cubicBezTo>
                    <a:pt x="198" y="19"/>
                    <a:pt x="198" y="20"/>
                    <a:pt x="198" y="20"/>
                  </a:cubicBezTo>
                  <a:cubicBezTo>
                    <a:pt x="198" y="20"/>
                    <a:pt x="198" y="21"/>
                    <a:pt x="198" y="21"/>
                  </a:cubicBezTo>
                  <a:cubicBezTo>
                    <a:pt x="197" y="21"/>
                    <a:pt x="197" y="21"/>
                    <a:pt x="197" y="21"/>
                  </a:cubicBezTo>
                  <a:cubicBezTo>
                    <a:pt x="197" y="21"/>
                    <a:pt x="197" y="21"/>
                    <a:pt x="196" y="21"/>
                  </a:cubicBezTo>
                  <a:cubicBezTo>
                    <a:pt x="196" y="21"/>
                    <a:pt x="196" y="21"/>
                    <a:pt x="196" y="21"/>
                  </a:cubicBezTo>
                  <a:cubicBezTo>
                    <a:pt x="196" y="21"/>
                    <a:pt x="196" y="21"/>
                    <a:pt x="196" y="21"/>
                  </a:cubicBezTo>
                  <a:cubicBezTo>
                    <a:pt x="196" y="22"/>
                    <a:pt x="196" y="22"/>
                    <a:pt x="196" y="22"/>
                  </a:cubicBezTo>
                  <a:cubicBezTo>
                    <a:pt x="197" y="22"/>
                    <a:pt x="197" y="22"/>
                    <a:pt x="197" y="22"/>
                  </a:cubicBezTo>
                  <a:cubicBezTo>
                    <a:pt x="197" y="22"/>
                    <a:pt x="198" y="22"/>
                    <a:pt x="198" y="22"/>
                  </a:cubicBezTo>
                  <a:cubicBezTo>
                    <a:pt x="198" y="22"/>
                    <a:pt x="198" y="22"/>
                    <a:pt x="199" y="22"/>
                  </a:cubicBezTo>
                  <a:cubicBezTo>
                    <a:pt x="199" y="22"/>
                    <a:pt x="199" y="22"/>
                    <a:pt x="199" y="22"/>
                  </a:cubicBezTo>
                  <a:cubicBezTo>
                    <a:pt x="200" y="22"/>
                    <a:pt x="200" y="22"/>
                    <a:pt x="200" y="22"/>
                  </a:cubicBezTo>
                  <a:cubicBezTo>
                    <a:pt x="201" y="22"/>
                    <a:pt x="201" y="22"/>
                    <a:pt x="202" y="22"/>
                  </a:cubicBezTo>
                  <a:cubicBezTo>
                    <a:pt x="202" y="22"/>
                    <a:pt x="203" y="22"/>
                    <a:pt x="204" y="22"/>
                  </a:cubicBezTo>
                  <a:cubicBezTo>
                    <a:pt x="204" y="22"/>
                    <a:pt x="205" y="22"/>
                    <a:pt x="206" y="22"/>
                  </a:cubicBezTo>
                  <a:cubicBezTo>
                    <a:pt x="206" y="22"/>
                    <a:pt x="206" y="22"/>
                    <a:pt x="207" y="22"/>
                  </a:cubicBezTo>
                  <a:cubicBezTo>
                    <a:pt x="207" y="22"/>
                    <a:pt x="207" y="21"/>
                    <a:pt x="207" y="21"/>
                  </a:cubicBezTo>
                  <a:cubicBezTo>
                    <a:pt x="207" y="21"/>
                    <a:pt x="207" y="21"/>
                    <a:pt x="207" y="20"/>
                  </a:cubicBezTo>
                  <a:cubicBezTo>
                    <a:pt x="207" y="20"/>
                    <a:pt x="207" y="19"/>
                    <a:pt x="207" y="19"/>
                  </a:cubicBezTo>
                  <a:cubicBezTo>
                    <a:pt x="207" y="19"/>
                    <a:pt x="207" y="19"/>
                    <a:pt x="207" y="19"/>
                  </a:cubicBezTo>
                  <a:cubicBezTo>
                    <a:pt x="207" y="18"/>
                    <a:pt x="207" y="18"/>
                    <a:pt x="207" y="18"/>
                  </a:cubicBezTo>
                  <a:cubicBezTo>
                    <a:pt x="207" y="18"/>
                    <a:pt x="207" y="18"/>
                    <a:pt x="207" y="18"/>
                  </a:cubicBezTo>
                  <a:cubicBezTo>
                    <a:pt x="207" y="19"/>
                    <a:pt x="207" y="19"/>
                    <a:pt x="207" y="19"/>
                  </a:cubicBezTo>
                  <a:cubicBezTo>
                    <a:pt x="207" y="19"/>
                    <a:pt x="207" y="19"/>
                    <a:pt x="206" y="20"/>
                  </a:cubicBezTo>
                  <a:cubicBezTo>
                    <a:pt x="206" y="20"/>
                    <a:pt x="206" y="20"/>
                    <a:pt x="206" y="20"/>
                  </a:cubicBezTo>
                  <a:cubicBezTo>
                    <a:pt x="205" y="20"/>
                    <a:pt x="205" y="20"/>
                    <a:pt x="205" y="21"/>
                  </a:cubicBezTo>
                  <a:cubicBezTo>
                    <a:pt x="204" y="21"/>
                    <a:pt x="204" y="21"/>
                    <a:pt x="204" y="21"/>
                  </a:cubicBezTo>
                  <a:cubicBezTo>
                    <a:pt x="203" y="21"/>
                    <a:pt x="202" y="20"/>
                    <a:pt x="201" y="20"/>
                  </a:cubicBezTo>
                  <a:cubicBezTo>
                    <a:pt x="201" y="20"/>
                    <a:pt x="201" y="19"/>
                    <a:pt x="201" y="19"/>
                  </a:cubicBezTo>
                  <a:cubicBezTo>
                    <a:pt x="201" y="18"/>
                    <a:pt x="201" y="18"/>
                    <a:pt x="201" y="17"/>
                  </a:cubicBezTo>
                  <a:cubicBezTo>
                    <a:pt x="201" y="17"/>
                    <a:pt x="201" y="16"/>
                    <a:pt x="201" y="16"/>
                  </a:cubicBezTo>
                  <a:cubicBezTo>
                    <a:pt x="201" y="14"/>
                    <a:pt x="201" y="14"/>
                    <a:pt x="201" y="14"/>
                  </a:cubicBezTo>
                  <a:cubicBezTo>
                    <a:pt x="201" y="14"/>
                    <a:pt x="201" y="14"/>
                    <a:pt x="201" y="14"/>
                  </a:cubicBezTo>
                  <a:cubicBezTo>
                    <a:pt x="201" y="14"/>
                    <a:pt x="201" y="14"/>
                    <a:pt x="201" y="14"/>
                  </a:cubicBezTo>
                  <a:cubicBezTo>
                    <a:pt x="201" y="14"/>
                    <a:pt x="201" y="14"/>
                    <a:pt x="202" y="14"/>
                  </a:cubicBezTo>
                  <a:cubicBezTo>
                    <a:pt x="202" y="14"/>
                    <a:pt x="203" y="14"/>
                    <a:pt x="203" y="14"/>
                  </a:cubicBezTo>
                  <a:cubicBezTo>
                    <a:pt x="204" y="14"/>
                    <a:pt x="204" y="14"/>
                    <a:pt x="204" y="14"/>
                  </a:cubicBezTo>
                  <a:cubicBezTo>
                    <a:pt x="205" y="14"/>
                    <a:pt x="205" y="14"/>
                    <a:pt x="205" y="14"/>
                  </a:cubicBezTo>
                  <a:cubicBezTo>
                    <a:pt x="205" y="14"/>
                    <a:pt x="206" y="14"/>
                    <a:pt x="206" y="15"/>
                  </a:cubicBezTo>
                  <a:cubicBezTo>
                    <a:pt x="206" y="15"/>
                    <a:pt x="206" y="15"/>
                    <a:pt x="206" y="15"/>
                  </a:cubicBezTo>
                  <a:cubicBezTo>
                    <a:pt x="206" y="15"/>
                    <a:pt x="206" y="15"/>
                    <a:pt x="206" y="15"/>
                  </a:cubicBezTo>
                  <a:cubicBezTo>
                    <a:pt x="206" y="15"/>
                    <a:pt x="206" y="16"/>
                    <a:pt x="206" y="16"/>
                  </a:cubicBezTo>
                  <a:cubicBezTo>
                    <a:pt x="206" y="16"/>
                    <a:pt x="206" y="16"/>
                    <a:pt x="206" y="16"/>
                  </a:cubicBezTo>
                  <a:cubicBezTo>
                    <a:pt x="206" y="16"/>
                    <a:pt x="206" y="16"/>
                    <a:pt x="206" y="15"/>
                  </a:cubicBezTo>
                  <a:cubicBezTo>
                    <a:pt x="206" y="15"/>
                    <a:pt x="206" y="15"/>
                    <a:pt x="206" y="15"/>
                  </a:cubicBezTo>
                  <a:cubicBezTo>
                    <a:pt x="206" y="15"/>
                    <a:pt x="206" y="15"/>
                    <a:pt x="206" y="15"/>
                  </a:cubicBezTo>
                  <a:cubicBezTo>
                    <a:pt x="206" y="14"/>
                    <a:pt x="206" y="14"/>
                    <a:pt x="206" y="14"/>
                  </a:cubicBezTo>
                  <a:cubicBezTo>
                    <a:pt x="206" y="13"/>
                    <a:pt x="206" y="13"/>
                    <a:pt x="206" y="13"/>
                  </a:cubicBezTo>
                  <a:cubicBezTo>
                    <a:pt x="206" y="12"/>
                    <a:pt x="206" y="12"/>
                    <a:pt x="206" y="12"/>
                  </a:cubicBezTo>
                  <a:cubicBezTo>
                    <a:pt x="206" y="12"/>
                    <a:pt x="206" y="12"/>
                    <a:pt x="206" y="12"/>
                  </a:cubicBezTo>
                  <a:cubicBezTo>
                    <a:pt x="206" y="12"/>
                    <a:pt x="206" y="12"/>
                    <a:pt x="206" y="12"/>
                  </a:cubicBezTo>
                  <a:cubicBezTo>
                    <a:pt x="206" y="12"/>
                    <a:pt x="206" y="12"/>
                    <a:pt x="206" y="12"/>
                  </a:cubicBezTo>
                  <a:cubicBezTo>
                    <a:pt x="206" y="12"/>
                    <a:pt x="206" y="12"/>
                    <a:pt x="206" y="12"/>
                  </a:cubicBezTo>
                  <a:cubicBezTo>
                    <a:pt x="206" y="12"/>
                    <a:pt x="206" y="12"/>
                    <a:pt x="205" y="12"/>
                  </a:cubicBezTo>
                  <a:cubicBezTo>
                    <a:pt x="205" y="13"/>
                    <a:pt x="205" y="13"/>
                    <a:pt x="205" y="13"/>
                  </a:cubicBezTo>
                  <a:cubicBezTo>
                    <a:pt x="205" y="13"/>
                    <a:pt x="204" y="13"/>
                    <a:pt x="204" y="13"/>
                  </a:cubicBezTo>
                  <a:cubicBezTo>
                    <a:pt x="203" y="13"/>
                    <a:pt x="203" y="13"/>
                    <a:pt x="202" y="13"/>
                  </a:cubicBezTo>
                  <a:cubicBezTo>
                    <a:pt x="202" y="13"/>
                    <a:pt x="201" y="13"/>
                    <a:pt x="201" y="13"/>
                  </a:cubicBezTo>
                  <a:cubicBezTo>
                    <a:pt x="201" y="13"/>
                    <a:pt x="201" y="13"/>
                    <a:pt x="201" y="13"/>
                  </a:cubicBezTo>
                  <a:cubicBezTo>
                    <a:pt x="201" y="12"/>
                    <a:pt x="201" y="12"/>
                    <a:pt x="201" y="12"/>
                  </a:cubicBezTo>
                  <a:cubicBezTo>
                    <a:pt x="201" y="7"/>
                    <a:pt x="201" y="7"/>
                    <a:pt x="201" y="7"/>
                  </a:cubicBezTo>
                  <a:cubicBezTo>
                    <a:pt x="201" y="7"/>
                    <a:pt x="201" y="7"/>
                    <a:pt x="201" y="7"/>
                  </a:cubicBezTo>
                  <a:cubicBezTo>
                    <a:pt x="201" y="7"/>
                    <a:pt x="201" y="7"/>
                    <a:pt x="202" y="7"/>
                  </a:cubicBezTo>
                  <a:cubicBezTo>
                    <a:pt x="202" y="7"/>
                    <a:pt x="203" y="7"/>
                    <a:pt x="203" y="7"/>
                  </a:cubicBezTo>
                  <a:cubicBezTo>
                    <a:pt x="204" y="7"/>
                    <a:pt x="204" y="7"/>
                    <a:pt x="204" y="7"/>
                  </a:cubicBezTo>
                  <a:cubicBezTo>
                    <a:pt x="205" y="7"/>
                    <a:pt x="205" y="7"/>
                    <a:pt x="205" y="7"/>
                  </a:cubicBezTo>
                  <a:cubicBezTo>
                    <a:pt x="206" y="7"/>
                    <a:pt x="206" y="8"/>
                    <a:pt x="206" y="8"/>
                  </a:cubicBezTo>
                  <a:cubicBezTo>
                    <a:pt x="206" y="8"/>
                    <a:pt x="206" y="8"/>
                    <a:pt x="206" y="8"/>
                  </a:cubicBezTo>
                  <a:cubicBezTo>
                    <a:pt x="206" y="8"/>
                    <a:pt x="206" y="9"/>
                    <a:pt x="206" y="9"/>
                  </a:cubicBezTo>
                  <a:cubicBezTo>
                    <a:pt x="206" y="9"/>
                    <a:pt x="206" y="9"/>
                    <a:pt x="206" y="9"/>
                  </a:cubicBezTo>
                  <a:cubicBezTo>
                    <a:pt x="206" y="9"/>
                    <a:pt x="206" y="9"/>
                    <a:pt x="206" y="9"/>
                  </a:cubicBezTo>
                  <a:cubicBezTo>
                    <a:pt x="206" y="9"/>
                    <a:pt x="206" y="9"/>
                    <a:pt x="206" y="9"/>
                  </a:cubicBezTo>
                  <a:cubicBezTo>
                    <a:pt x="206" y="9"/>
                    <a:pt x="206" y="9"/>
                    <a:pt x="206" y="9"/>
                  </a:cubicBezTo>
                  <a:cubicBezTo>
                    <a:pt x="206" y="8"/>
                    <a:pt x="206" y="8"/>
                    <a:pt x="206" y="8"/>
                  </a:cubicBezTo>
                  <a:cubicBezTo>
                    <a:pt x="206" y="8"/>
                    <a:pt x="206" y="7"/>
                    <a:pt x="207" y="7"/>
                  </a:cubicBezTo>
                  <a:cubicBezTo>
                    <a:pt x="207" y="7"/>
                    <a:pt x="207" y="6"/>
                    <a:pt x="207" y="6"/>
                  </a:cubicBezTo>
                  <a:cubicBezTo>
                    <a:pt x="207" y="6"/>
                    <a:pt x="207" y="6"/>
                    <a:pt x="207" y="6"/>
                  </a:cubicBezTo>
                  <a:cubicBezTo>
                    <a:pt x="207" y="6"/>
                    <a:pt x="207" y="6"/>
                    <a:pt x="207" y="6"/>
                  </a:cubicBezTo>
                  <a:cubicBezTo>
                    <a:pt x="207" y="6"/>
                    <a:pt x="207" y="6"/>
                    <a:pt x="207" y="6"/>
                  </a:cubicBezTo>
                  <a:cubicBezTo>
                    <a:pt x="206" y="6"/>
                    <a:pt x="206" y="6"/>
                    <a:pt x="206" y="6"/>
                  </a:cubicBezTo>
                  <a:close/>
                  <a:moveTo>
                    <a:pt x="240" y="6"/>
                  </a:moveTo>
                  <a:cubicBezTo>
                    <a:pt x="240" y="6"/>
                    <a:pt x="240" y="6"/>
                    <a:pt x="240" y="6"/>
                  </a:cubicBezTo>
                  <a:cubicBezTo>
                    <a:pt x="240" y="6"/>
                    <a:pt x="240" y="6"/>
                    <a:pt x="240" y="6"/>
                  </a:cubicBezTo>
                  <a:cubicBezTo>
                    <a:pt x="240" y="6"/>
                    <a:pt x="240" y="6"/>
                    <a:pt x="239" y="6"/>
                  </a:cubicBezTo>
                  <a:cubicBezTo>
                    <a:pt x="239" y="6"/>
                    <a:pt x="239" y="6"/>
                    <a:pt x="238" y="6"/>
                  </a:cubicBezTo>
                  <a:cubicBezTo>
                    <a:pt x="237" y="6"/>
                    <a:pt x="236" y="6"/>
                    <a:pt x="235" y="6"/>
                  </a:cubicBezTo>
                  <a:cubicBezTo>
                    <a:pt x="233" y="6"/>
                    <a:pt x="233" y="6"/>
                    <a:pt x="233" y="6"/>
                  </a:cubicBezTo>
                  <a:cubicBezTo>
                    <a:pt x="233" y="6"/>
                    <a:pt x="233" y="6"/>
                    <a:pt x="232" y="6"/>
                  </a:cubicBezTo>
                  <a:cubicBezTo>
                    <a:pt x="231" y="6"/>
                    <a:pt x="231" y="6"/>
                    <a:pt x="230" y="6"/>
                  </a:cubicBezTo>
                  <a:cubicBezTo>
                    <a:pt x="230" y="6"/>
                    <a:pt x="230" y="6"/>
                    <a:pt x="230" y="6"/>
                  </a:cubicBezTo>
                  <a:cubicBezTo>
                    <a:pt x="230" y="6"/>
                    <a:pt x="230" y="6"/>
                    <a:pt x="230" y="6"/>
                  </a:cubicBezTo>
                  <a:cubicBezTo>
                    <a:pt x="230" y="6"/>
                    <a:pt x="230" y="6"/>
                    <a:pt x="230" y="6"/>
                  </a:cubicBezTo>
                  <a:cubicBezTo>
                    <a:pt x="230" y="6"/>
                    <a:pt x="230" y="6"/>
                    <a:pt x="230" y="6"/>
                  </a:cubicBezTo>
                  <a:cubicBezTo>
                    <a:pt x="230" y="6"/>
                    <a:pt x="230" y="6"/>
                    <a:pt x="231" y="6"/>
                  </a:cubicBezTo>
                  <a:cubicBezTo>
                    <a:pt x="231" y="6"/>
                    <a:pt x="231" y="6"/>
                    <a:pt x="231" y="6"/>
                  </a:cubicBezTo>
                  <a:cubicBezTo>
                    <a:pt x="231" y="6"/>
                    <a:pt x="232" y="7"/>
                    <a:pt x="232" y="7"/>
                  </a:cubicBezTo>
                  <a:cubicBezTo>
                    <a:pt x="232" y="7"/>
                    <a:pt x="232" y="7"/>
                    <a:pt x="232" y="7"/>
                  </a:cubicBezTo>
                  <a:cubicBezTo>
                    <a:pt x="232" y="8"/>
                    <a:pt x="232" y="8"/>
                    <a:pt x="232" y="9"/>
                  </a:cubicBezTo>
                  <a:cubicBezTo>
                    <a:pt x="232" y="9"/>
                    <a:pt x="232" y="10"/>
                    <a:pt x="232" y="12"/>
                  </a:cubicBezTo>
                  <a:cubicBezTo>
                    <a:pt x="232" y="16"/>
                    <a:pt x="232" y="16"/>
                    <a:pt x="232" y="16"/>
                  </a:cubicBezTo>
                  <a:cubicBezTo>
                    <a:pt x="232" y="17"/>
                    <a:pt x="232" y="17"/>
                    <a:pt x="232" y="18"/>
                  </a:cubicBezTo>
                  <a:cubicBezTo>
                    <a:pt x="232" y="19"/>
                    <a:pt x="232" y="20"/>
                    <a:pt x="232" y="20"/>
                  </a:cubicBezTo>
                  <a:cubicBezTo>
                    <a:pt x="232" y="20"/>
                    <a:pt x="232" y="21"/>
                    <a:pt x="232" y="21"/>
                  </a:cubicBezTo>
                  <a:cubicBezTo>
                    <a:pt x="232" y="21"/>
                    <a:pt x="231" y="21"/>
                    <a:pt x="231" y="21"/>
                  </a:cubicBezTo>
                  <a:cubicBezTo>
                    <a:pt x="231" y="21"/>
                    <a:pt x="231" y="21"/>
                    <a:pt x="230" y="21"/>
                  </a:cubicBezTo>
                  <a:cubicBezTo>
                    <a:pt x="230" y="21"/>
                    <a:pt x="230" y="21"/>
                    <a:pt x="230" y="21"/>
                  </a:cubicBezTo>
                  <a:cubicBezTo>
                    <a:pt x="230" y="21"/>
                    <a:pt x="230" y="21"/>
                    <a:pt x="230" y="21"/>
                  </a:cubicBezTo>
                  <a:cubicBezTo>
                    <a:pt x="230" y="22"/>
                    <a:pt x="230" y="22"/>
                    <a:pt x="231" y="22"/>
                  </a:cubicBezTo>
                  <a:cubicBezTo>
                    <a:pt x="231" y="22"/>
                    <a:pt x="231" y="22"/>
                    <a:pt x="231" y="22"/>
                  </a:cubicBezTo>
                  <a:cubicBezTo>
                    <a:pt x="231" y="22"/>
                    <a:pt x="232" y="22"/>
                    <a:pt x="232" y="22"/>
                  </a:cubicBezTo>
                  <a:cubicBezTo>
                    <a:pt x="232" y="22"/>
                    <a:pt x="233" y="22"/>
                    <a:pt x="233" y="22"/>
                  </a:cubicBezTo>
                  <a:cubicBezTo>
                    <a:pt x="233" y="22"/>
                    <a:pt x="233" y="22"/>
                    <a:pt x="233" y="22"/>
                  </a:cubicBezTo>
                  <a:cubicBezTo>
                    <a:pt x="234" y="22"/>
                    <a:pt x="234" y="22"/>
                    <a:pt x="234" y="22"/>
                  </a:cubicBezTo>
                  <a:cubicBezTo>
                    <a:pt x="235" y="22"/>
                    <a:pt x="235" y="22"/>
                    <a:pt x="236" y="22"/>
                  </a:cubicBezTo>
                  <a:cubicBezTo>
                    <a:pt x="236" y="22"/>
                    <a:pt x="237" y="22"/>
                    <a:pt x="238" y="22"/>
                  </a:cubicBezTo>
                  <a:cubicBezTo>
                    <a:pt x="238" y="22"/>
                    <a:pt x="239" y="22"/>
                    <a:pt x="240" y="22"/>
                  </a:cubicBezTo>
                  <a:cubicBezTo>
                    <a:pt x="240" y="22"/>
                    <a:pt x="240" y="22"/>
                    <a:pt x="241" y="22"/>
                  </a:cubicBezTo>
                  <a:cubicBezTo>
                    <a:pt x="241" y="22"/>
                    <a:pt x="241" y="21"/>
                    <a:pt x="241" y="21"/>
                  </a:cubicBezTo>
                  <a:cubicBezTo>
                    <a:pt x="241" y="21"/>
                    <a:pt x="241" y="21"/>
                    <a:pt x="241" y="20"/>
                  </a:cubicBezTo>
                  <a:cubicBezTo>
                    <a:pt x="241" y="20"/>
                    <a:pt x="241" y="19"/>
                    <a:pt x="241" y="19"/>
                  </a:cubicBezTo>
                  <a:cubicBezTo>
                    <a:pt x="241" y="19"/>
                    <a:pt x="241" y="19"/>
                    <a:pt x="241" y="19"/>
                  </a:cubicBezTo>
                  <a:cubicBezTo>
                    <a:pt x="241" y="18"/>
                    <a:pt x="241" y="18"/>
                    <a:pt x="241" y="18"/>
                  </a:cubicBezTo>
                  <a:cubicBezTo>
                    <a:pt x="241" y="18"/>
                    <a:pt x="241" y="18"/>
                    <a:pt x="241" y="18"/>
                  </a:cubicBezTo>
                  <a:cubicBezTo>
                    <a:pt x="241" y="19"/>
                    <a:pt x="241" y="19"/>
                    <a:pt x="241" y="19"/>
                  </a:cubicBezTo>
                  <a:cubicBezTo>
                    <a:pt x="241" y="19"/>
                    <a:pt x="241" y="19"/>
                    <a:pt x="241" y="20"/>
                  </a:cubicBezTo>
                  <a:cubicBezTo>
                    <a:pt x="240" y="20"/>
                    <a:pt x="240" y="20"/>
                    <a:pt x="240" y="20"/>
                  </a:cubicBezTo>
                  <a:cubicBezTo>
                    <a:pt x="240" y="20"/>
                    <a:pt x="239" y="20"/>
                    <a:pt x="239" y="21"/>
                  </a:cubicBezTo>
                  <a:cubicBezTo>
                    <a:pt x="238" y="21"/>
                    <a:pt x="238" y="21"/>
                    <a:pt x="238" y="21"/>
                  </a:cubicBezTo>
                  <a:cubicBezTo>
                    <a:pt x="237" y="21"/>
                    <a:pt x="236" y="20"/>
                    <a:pt x="236" y="20"/>
                  </a:cubicBezTo>
                  <a:cubicBezTo>
                    <a:pt x="235" y="20"/>
                    <a:pt x="235" y="19"/>
                    <a:pt x="235" y="19"/>
                  </a:cubicBezTo>
                  <a:cubicBezTo>
                    <a:pt x="235" y="18"/>
                    <a:pt x="235" y="18"/>
                    <a:pt x="235" y="17"/>
                  </a:cubicBezTo>
                  <a:cubicBezTo>
                    <a:pt x="235" y="17"/>
                    <a:pt x="235" y="16"/>
                    <a:pt x="235" y="16"/>
                  </a:cubicBezTo>
                  <a:cubicBezTo>
                    <a:pt x="235" y="14"/>
                    <a:pt x="235" y="14"/>
                    <a:pt x="235" y="14"/>
                  </a:cubicBezTo>
                  <a:cubicBezTo>
                    <a:pt x="235" y="14"/>
                    <a:pt x="235" y="14"/>
                    <a:pt x="235" y="14"/>
                  </a:cubicBezTo>
                  <a:cubicBezTo>
                    <a:pt x="235" y="14"/>
                    <a:pt x="235" y="14"/>
                    <a:pt x="235" y="14"/>
                  </a:cubicBezTo>
                  <a:cubicBezTo>
                    <a:pt x="235" y="14"/>
                    <a:pt x="236" y="14"/>
                    <a:pt x="236" y="14"/>
                  </a:cubicBezTo>
                  <a:cubicBezTo>
                    <a:pt x="237" y="14"/>
                    <a:pt x="237" y="14"/>
                    <a:pt x="237" y="14"/>
                  </a:cubicBezTo>
                  <a:cubicBezTo>
                    <a:pt x="238" y="14"/>
                    <a:pt x="238" y="14"/>
                    <a:pt x="238" y="14"/>
                  </a:cubicBezTo>
                  <a:cubicBezTo>
                    <a:pt x="239" y="14"/>
                    <a:pt x="239" y="14"/>
                    <a:pt x="239" y="14"/>
                  </a:cubicBezTo>
                  <a:cubicBezTo>
                    <a:pt x="239" y="14"/>
                    <a:pt x="240" y="14"/>
                    <a:pt x="240" y="15"/>
                  </a:cubicBezTo>
                  <a:cubicBezTo>
                    <a:pt x="240" y="15"/>
                    <a:pt x="240" y="15"/>
                    <a:pt x="240" y="15"/>
                  </a:cubicBezTo>
                  <a:cubicBezTo>
                    <a:pt x="240" y="15"/>
                    <a:pt x="240" y="15"/>
                    <a:pt x="240" y="15"/>
                  </a:cubicBezTo>
                  <a:cubicBezTo>
                    <a:pt x="240" y="15"/>
                    <a:pt x="240" y="16"/>
                    <a:pt x="240" y="16"/>
                  </a:cubicBezTo>
                  <a:cubicBezTo>
                    <a:pt x="240" y="16"/>
                    <a:pt x="240" y="16"/>
                    <a:pt x="240" y="16"/>
                  </a:cubicBezTo>
                  <a:cubicBezTo>
                    <a:pt x="240" y="16"/>
                    <a:pt x="240" y="16"/>
                    <a:pt x="240" y="15"/>
                  </a:cubicBezTo>
                  <a:cubicBezTo>
                    <a:pt x="240" y="15"/>
                    <a:pt x="240" y="15"/>
                    <a:pt x="240" y="15"/>
                  </a:cubicBezTo>
                  <a:cubicBezTo>
                    <a:pt x="240" y="15"/>
                    <a:pt x="240" y="15"/>
                    <a:pt x="240" y="15"/>
                  </a:cubicBezTo>
                  <a:cubicBezTo>
                    <a:pt x="240" y="14"/>
                    <a:pt x="240" y="14"/>
                    <a:pt x="240" y="14"/>
                  </a:cubicBezTo>
                  <a:cubicBezTo>
                    <a:pt x="240" y="13"/>
                    <a:pt x="240" y="13"/>
                    <a:pt x="240" y="13"/>
                  </a:cubicBezTo>
                  <a:cubicBezTo>
                    <a:pt x="240" y="12"/>
                    <a:pt x="240" y="12"/>
                    <a:pt x="240" y="12"/>
                  </a:cubicBezTo>
                  <a:cubicBezTo>
                    <a:pt x="240" y="12"/>
                    <a:pt x="240" y="12"/>
                    <a:pt x="240" y="12"/>
                  </a:cubicBezTo>
                  <a:cubicBezTo>
                    <a:pt x="240" y="12"/>
                    <a:pt x="240" y="12"/>
                    <a:pt x="240" y="12"/>
                  </a:cubicBezTo>
                  <a:cubicBezTo>
                    <a:pt x="240" y="12"/>
                    <a:pt x="240" y="12"/>
                    <a:pt x="240" y="12"/>
                  </a:cubicBezTo>
                  <a:cubicBezTo>
                    <a:pt x="240" y="12"/>
                    <a:pt x="240" y="12"/>
                    <a:pt x="240" y="12"/>
                  </a:cubicBezTo>
                  <a:cubicBezTo>
                    <a:pt x="240" y="12"/>
                    <a:pt x="240" y="12"/>
                    <a:pt x="239" y="12"/>
                  </a:cubicBezTo>
                  <a:cubicBezTo>
                    <a:pt x="239" y="13"/>
                    <a:pt x="239" y="13"/>
                    <a:pt x="239" y="13"/>
                  </a:cubicBezTo>
                  <a:cubicBezTo>
                    <a:pt x="239" y="13"/>
                    <a:pt x="238" y="13"/>
                    <a:pt x="238" y="13"/>
                  </a:cubicBezTo>
                  <a:cubicBezTo>
                    <a:pt x="237" y="13"/>
                    <a:pt x="237" y="13"/>
                    <a:pt x="236" y="13"/>
                  </a:cubicBezTo>
                  <a:cubicBezTo>
                    <a:pt x="236" y="13"/>
                    <a:pt x="235" y="13"/>
                    <a:pt x="235" y="13"/>
                  </a:cubicBezTo>
                  <a:cubicBezTo>
                    <a:pt x="235" y="13"/>
                    <a:pt x="235" y="13"/>
                    <a:pt x="235" y="13"/>
                  </a:cubicBezTo>
                  <a:cubicBezTo>
                    <a:pt x="235" y="12"/>
                    <a:pt x="235" y="12"/>
                    <a:pt x="235" y="12"/>
                  </a:cubicBezTo>
                  <a:cubicBezTo>
                    <a:pt x="235" y="7"/>
                    <a:pt x="235" y="7"/>
                    <a:pt x="235" y="7"/>
                  </a:cubicBezTo>
                  <a:cubicBezTo>
                    <a:pt x="235" y="7"/>
                    <a:pt x="235" y="7"/>
                    <a:pt x="235" y="7"/>
                  </a:cubicBezTo>
                  <a:cubicBezTo>
                    <a:pt x="235" y="7"/>
                    <a:pt x="236" y="7"/>
                    <a:pt x="236" y="7"/>
                  </a:cubicBezTo>
                  <a:cubicBezTo>
                    <a:pt x="237" y="7"/>
                    <a:pt x="237" y="7"/>
                    <a:pt x="237" y="7"/>
                  </a:cubicBezTo>
                  <a:cubicBezTo>
                    <a:pt x="238" y="7"/>
                    <a:pt x="238" y="7"/>
                    <a:pt x="238" y="7"/>
                  </a:cubicBezTo>
                  <a:cubicBezTo>
                    <a:pt x="239" y="7"/>
                    <a:pt x="239" y="7"/>
                    <a:pt x="239" y="7"/>
                  </a:cubicBezTo>
                  <a:cubicBezTo>
                    <a:pt x="240" y="7"/>
                    <a:pt x="240" y="8"/>
                    <a:pt x="240" y="8"/>
                  </a:cubicBezTo>
                  <a:cubicBezTo>
                    <a:pt x="240" y="8"/>
                    <a:pt x="240" y="8"/>
                    <a:pt x="240" y="8"/>
                  </a:cubicBezTo>
                  <a:cubicBezTo>
                    <a:pt x="240" y="8"/>
                    <a:pt x="240" y="9"/>
                    <a:pt x="240" y="9"/>
                  </a:cubicBezTo>
                  <a:cubicBezTo>
                    <a:pt x="240" y="9"/>
                    <a:pt x="240" y="9"/>
                    <a:pt x="240" y="9"/>
                  </a:cubicBezTo>
                  <a:cubicBezTo>
                    <a:pt x="240" y="9"/>
                    <a:pt x="240" y="9"/>
                    <a:pt x="240" y="9"/>
                  </a:cubicBezTo>
                  <a:cubicBezTo>
                    <a:pt x="240" y="9"/>
                    <a:pt x="240" y="9"/>
                    <a:pt x="240" y="9"/>
                  </a:cubicBezTo>
                  <a:cubicBezTo>
                    <a:pt x="240" y="9"/>
                    <a:pt x="240" y="9"/>
                    <a:pt x="240" y="9"/>
                  </a:cubicBezTo>
                  <a:cubicBezTo>
                    <a:pt x="240" y="8"/>
                    <a:pt x="240" y="8"/>
                    <a:pt x="241" y="8"/>
                  </a:cubicBezTo>
                  <a:cubicBezTo>
                    <a:pt x="241" y="8"/>
                    <a:pt x="241" y="7"/>
                    <a:pt x="241" y="7"/>
                  </a:cubicBezTo>
                  <a:cubicBezTo>
                    <a:pt x="241" y="7"/>
                    <a:pt x="241" y="6"/>
                    <a:pt x="241" y="6"/>
                  </a:cubicBezTo>
                  <a:cubicBezTo>
                    <a:pt x="241" y="6"/>
                    <a:pt x="241" y="6"/>
                    <a:pt x="241" y="6"/>
                  </a:cubicBezTo>
                  <a:cubicBezTo>
                    <a:pt x="241" y="6"/>
                    <a:pt x="241" y="6"/>
                    <a:pt x="241" y="6"/>
                  </a:cubicBezTo>
                  <a:cubicBezTo>
                    <a:pt x="241" y="6"/>
                    <a:pt x="241" y="6"/>
                    <a:pt x="241" y="6"/>
                  </a:cubicBezTo>
                  <a:cubicBezTo>
                    <a:pt x="241" y="6"/>
                    <a:pt x="241" y="6"/>
                    <a:pt x="240" y="6"/>
                  </a:cubicBezTo>
                  <a:close/>
                  <a:moveTo>
                    <a:pt x="154" y="6"/>
                  </a:moveTo>
                  <a:cubicBezTo>
                    <a:pt x="154" y="6"/>
                    <a:pt x="154" y="6"/>
                    <a:pt x="154" y="6"/>
                  </a:cubicBezTo>
                  <a:cubicBezTo>
                    <a:pt x="154" y="6"/>
                    <a:pt x="154" y="6"/>
                    <a:pt x="154" y="6"/>
                  </a:cubicBezTo>
                  <a:cubicBezTo>
                    <a:pt x="154" y="6"/>
                    <a:pt x="154" y="6"/>
                    <a:pt x="154" y="6"/>
                  </a:cubicBezTo>
                  <a:cubicBezTo>
                    <a:pt x="154" y="6"/>
                    <a:pt x="154" y="6"/>
                    <a:pt x="154" y="6"/>
                  </a:cubicBezTo>
                  <a:cubicBezTo>
                    <a:pt x="154" y="6"/>
                    <a:pt x="155" y="6"/>
                    <a:pt x="155" y="6"/>
                  </a:cubicBezTo>
                  <a:cubicBezTo>
                    <a:pt x="155" y="6"/>
                    <a:pt x="155" y="6"/>
                    <a:pt x="155" y="6"/>
                  </a:cubicBezTo>
                  <a:cubicBezTo>
                    <a:pt x="155" y="6"/>
                    <a:pt x="156" y="6"/>
                    <a:pt x="156" y="7"/>
                  </a:cubicBezTo>
                  <a:cubicBezTo>
                    <a:pt x="156" y="7"/>
                    <a:pt x="156" y="7"/>
                    <a:pt x="156" y="7"/>
                  </a:cubicBezTo>
                  <a:cubicBezTo>
                    <a:pt x="156" y="8"/>
                    <a:pt x="156" y="8"/>
                    <a:pt x="156" y="9"/>
                  </a:cubicBezTo>
                  <a:cubicBezTo>
                    <a:pt x="156" y="9"/>
                    <a:pt x="156" y="10"/>
                    <a:pt x="156" y="12"/>
                  </a:cubicBezTo>
                  <a:cubicBezTo>
                    <a:pt x="156" y="16"/>
                    <a:pt x="156" y="16"/>
                    <a:pt x="156" y="16"/>
                  </a:cubicBezTo>
                  <a:cubicBezTo>
                    <a:pt x="156" y="17"/>
                    <a:pt x="156" y="17"/>
                    <a:pt x="156" y="18"/>
                  </a:cubicBezTo>
                  <a:cubicBezTo>
                    <a:pt x="156" y="19"/>
                    <a:pt x="156" y="20"/>
                    <a:pt x="156" y="20"/>
                  </a:cubicBezTo>
                  <a:cubicBezTo>
                    <a:pt x="156" y="20"/>
                    <a:pt x="156" y="21"/>
                    <a:pt x="156" y="21"/>
                  </a:cubicBezTo>
                  <a:cubicBezTo>
                    <a:pt x="156" y="21"/>
                    <a:pt x="156" y="21"/>
                    <a:pt x="155" y="21"/>
                  </a:cubicBezTo>
                  <a:cubicBezTo>
                    <a:pt x="155" y="21"/>
                    <a:pt x="155" y="21"/>
                    <a:pt x="155" y="21"/>
                  </a:cubicBezTo>
                  <a:cubicBezTo>
                    <a:pt x="154" y="21"/>
                    <a:pt x="154" y="21"/>
                    <a:pt x="154" y="21"/>
                  </a:cubicBezTo>
                  <a:cubicBezTo>
                    <a:pt x="154" y="21"/>
                    <a:pt x="154" y="21"/>
                    <a:pt x="154" y="21"/>
                  </a:cubicBezTo>
                  <a:cubicBezTo>
                    <a:pt x="154" y="22"/>
                    <a:pt x="154" y="22"/>
                    <a:pt x="155" y="22"/>
                  </a:cubicBezTo>
                  <a:cubicBezTo>
                    <a:pt x="155" y="22"/>
                    <a:pt x="155" y="22"/>
                    <a:pt x="155" y="22"/>
                  </a:cubicBezTo>
                  <a:cubicBezTo>
                    <a:pt x="156" y="22"/>
                    <a:pt x="156" y="22"/>
                    <a:pt x="156" y="22"/>
                  </a:cubicBezTo>
                  <a:cubicBezTo>
                    <a:pt x="156" y="22"/>
                    <a:pt x="157" y="22"/>
                    <a:pt x="157" y="22"/>
                  </a:cubicBezTo>
                  <a:cubicBezTo>
                    <a:pt x="157" y="22"/>
                    <a:pt x="157" y="22"/>
                    <a:pt x="157" y="22"/>
                  </a:cubicBezTo>
                  <a:cubicBezTo>
                    <a:pt x="158" y="22"/>
                    <a:pt x="158" y="22"/>
                    <a:pt x="158" y="22"/>
                  </a:cubicBezTo>
                  <a:cubicBezTo>
                    <a:pt x="159" y="22"/>
                    <a:pt x="159" y="22"/>
                    <a:pt x="160" y="22"/>
                  </a:cubicBezTo>
                  <a:cubicBezTo>
                    <a:pt x="160" y="22"/>
                    <a:pt x="160" y="22"/>
                    <a:pt x="161" y="22"/>
                  </a:cubicBezTo>
                  <a:cubicBezTo>
                    <a:pt x="161" y="22"/>
                    <a:pt x="162" y="22"/>
                    <a:pt x="162" y="22"/>
                  </a:cubicBezTo>
                  <a:cubicBezTo>
                    <a:pt x="164" y="22"/>
                    <a:pt x="166" y="22"/>
                    <a:pt x="167" y="21"/>
                  </a:cubicBezTo>
                  <a:cubicBezTo>
                    <a:pt x="168" y="20"/>
                    <a:pt x="169" y="20"/>
                    <a:pt x="169" y="19"/>
                  </a:cubicBezTo>
                  <a:cubicBezTo>
                    <a:pt x="170" y="19"/>
                    <a:pt x="171" y="18"/>
                    <a:pt x="171" y="17"/>
                  </a:cubicBezTo>
                  <a:cubicBezTo>
                    <a:pt x="172" y="16"/>
                    <a:pt x="172" y="15"/>
                    <a:pt x="172" y="14"/>
                  </a:cubicBezTo>
                  <a:cubicBezTo>
                    <a:pt x="172" y="12"/>
                    <a:pt x="172" y="11"/>
                    <a:pt x="171" y="10"/>
                  </a:cubicBezTo>
                  <a:cubicBezTo>
                    <a:pt x="171" y="9"/>
                    <a:pt x="170" y="9"/>
                    <a:pt x="170" y="8"/>
                  </a:cubicBezTo>
                  <a:cubicBezTo>
                    <a:pt x="169" y="7"/>
                    <a:pt x="167" y="6"/>
                    <a:pt x="166" y="6"/>
                  </a:cubicBezTo>
                  <a:cubicBezTo>
                    <a:pt x="164" y="6"/>
                    <a:pt x="162" y="6"/>
                    <a:pt x="161" y="6"/>
                  </a:cubicBezTo>
                  <a:cubicBezTo>
                    <a:pt x="160" y="6"/>
                    <a:pt x="160" y="6"/>
                    <a:pt x="159" y="6"/>
                  </a:cubicBezTo>
                  <a:cubicBezTo>
                    <a:pt x="158" y="6"/>
                    <a:pt x="158" y="6"/>
                    <a:pt x="157" y="6"/>
                  </a:cubicBezTo>
                  <a:cubicBezTo>
                    <a:pt x="157" y="6"/>
                    <a:pt x="157" y="6"/>
                    <a:pt x="156" y="6"/>
                  </a:cubicBezTo>
                  <a:cubicBezTo>
                    <a:pt x="156" y="6"/>
                    <a:pt x="155" y="6"/>
                    <a:pt x="154" y="6"/>
                  </a:cubicBezTo>
                  <a:close/>
                  <a:moveTo>
                    <a:pt x="243" y="6"/>
                  </a:moveTo>
                  <a:cubicBezTo>
                    <a:pt x="243" y="6"/>
                    <a:pt x="243" y="6"/>
                    <a:pt x="243" y="6"/>
                  </a:cubicBezTo>
                  <a:cubicBezTo>
                    <a:pt x="243" y="6"/>
                    <a:pt x="243" y="6"/>
                    <a:pt x="243" y="6"/>
                  </a:cubicBezTo>
                  <a:cubicBezTo>
                    <a:pt x="243" y="6"/>
                    <a:pt x="243" y="6"/>
                    <a:pt x="243" y="6"/>
                  </a:cubicBezTo>
                  <a:cubicBezTo>
                    <a:pt x="243" y="6"/>
                    <a:pt x="243" y="6"/>
                    <a:pt x="243" y="6"/>
                  </a:cubicBezTo>
                  <a:cubicBezTo>
                    <a:pt x="243" y="6"/>
                    <a:pt x="244" y="6"/>
                    <a:pt x="244" y="6"/>
                  </a:cubicBezTo>
                  <a:cubicBezTo>
                    <a:pt x="244" y="6"/>
                    <a:pt x="244" y="6"/>
                    <a:pt x="244" y="6"/>
                  </a:cubicBezTo>
                  <a:cubicBezTo>
                    <a:pt x="244" y="6"/>
                    <a:pt x="245" y="6"/>
                    <a:pt x="245" y="7"/>
                  </a:cubicBezTo>
                  <a:cubicBezTo>
                    <a:pt x="245" y="7"/>
                    <a:pt x="245" y="7"/>
                    <a:pt x="245" y="7"/>
                  </a:cubicBezTo>
                  <a:cubicBezTo>
                    <a:pt x="245" y="8"/>
                    <a:pt x="245" y="8"/>
                    <a:pt x="245" y="9"/>
                  </a:cubicBezTo>
                  <a:cubicBezTo>
                    <a:pt x="245" y="9"/>
                    <a:pt x="245" y="10"/>
                    <a:pt x="245" y="12"/>
                  </a:cubicBezTo>
                  <a:cubicBezTo>
                    <a:pt x="245" y="16"/>
                    <a:pt x="245" y="16"/>
                    <a:pt x="245" y="16"/>
                  </a:cubicBezTo>
                  <a:cubicBezTo>
                    <a:pt x="245" y="17"/>
                    <a:pt x="245" y="17"/>
                    <a:pt x="245" y="18"/>
                  </a:cubicBezTo>
                  <a:cubicBezTo>
                    <a:pt x="245" y="19"/>
                    <a:pt x="245" y="20"/>
                    <a:pt x="245" y="20"/>
                  </a:cubicBezTo>
                  <a:cubicBezTo>
                    <a:pt x="245" y="20"/>
                    <a:pt x="245" y="21"/>
                    <a:pt x="245" y="21"/>
                  </a:cubicBezTo>
                  <a:cubicBezTo>
                    <a:pt x="245" y="21"/>
                    <a:pt x="244" y="21"/>
                    <a:pt x="244" y="21"/>
                  </a:cubicBezTo>
                  <a:cubicBezTo>
                    <a:pt x="244" y="21"/>
                    <a:pt x="244" y="21"/>
                    <a:pt x="243" y="21"/>
                  </a:cubicBezTo>
                  <a:cubicBezTo>
                    <a:pt x="243" y="21"/>
                    <a:pt x="243" y="21"/>
                    <a:pt x="243" y="21"/>
                  </a:cubicBezTo>
                  <a:cubicBezTo>
                    <a:pt x="243" y="21"/>
                    <a:pt x="243" y="21"/>
                    <a:pt x="243" y="21"/>
                  </a:cubicBezTo>
                  <a:cubicBezTo>
                    <a:pt x="243" y="22"/>
                    <a:pt x="243" y="22"/>
                    <a:pt x="244" y="22"/>
                  </a:cubicBezTo>
                  <a:cubicBezTo>
                    <a:pt x="244" y="22"/>
                    <a:pt x="244" y="22"/>
                    <a:pt x="245" y="22"/>
                  </a:cubicBezTo>
                  <a:cubicBezTo>
                    <a:pt x="246" y="22"/>
                    <a:pt x="246" y="22"/>
                    <a:pt x="246" y="22"/>
                  </a:cubicBezTo>
                  <a:cubicBezTo>
                    <a:pt x="246" y="22"/>
                    <a:pt x="247" y="22"/>
                    <a:pt x="248" y="22"/>
                  </a:cubicBezTo>
                  <a:cubicBezTo>
                    <a:pt x="248" y="22"/>
                    <a:pt x="249" y="22"/>
                    <a:pt x="250" y="22"/>
                  </a:cubicBezTo>
                  <a:cubicBezTo>
                    <a:pt x="250" y="22"/>
                    <a:pt x="250" y="22"/>
                    <a:pt x="250" y="22"/>
                  </a:cubicBezTo>
                  <a:cubicBezTo>
                    <a:pt x="250" y="22"/>
                    <a:pt x="250" y="22"/>
                    <a:pt x="250" y="21"/>
                  </a:cubicBezTo>
                  <a:cubicBezTo>
                    <a:pt x="250" y="21"/>
                    <a:pt x="250" y="21"/>
                    <a:pt x="250" y="21"/>
                  </a:cubicBezTo>
                  <a:cubicBezTo>
                    <a:pt x="250" y="21"/>
                    <a:pt x="250" y="21"/>
                    <a:pt x="250" y="21"/>
                  </a:cubicBezTo>
                  <a:cubicBezTo>
                    <a:pt x="250" y="21"/>
                    <a:pt x="249" y="21"/>
                    <a:pt x="249" y="21"/>
                  </a:cubicBezTo>
                  <a:cubicBezTo>
                    <a:pt x="249" y="21"/>
                    <a:pt x="249" y="21"/>
                    <a:pt x="249" y="21"/>
                  </a:cubicBezTo>
                  <a:cubicBezTo>
                    <a:pt x="248" y="21"/>
                    <a:pt x="248" y="21"/>
                    <a:pt x="248" y="21"/>
                  </a:cubicBezTo>
                  <a:cubicBezTo>
                    <a:pt x="248" y="21"/>
                    <a:pt x="248" y="20"/>
                    <a:pt x="248" y="20"/>
                  </a:cubicBezTo>
                  <a:cubicBezTo>
                    <a:pt x="248" y="20"/>
                    <a:pt x="248" y="19"/>
                    <a:pt x="248" y="18"/>
                  </a:cubicBezTo>
                  <a:cubicBezTo>
                    <a:pt x="248" y="17"/>
                    <a:pt x="248" y="17"/>
                    <a:pt x="248" y="16"/>
                  </a:cubicBezTo>
                  <a:cubicBezTo>
                    <a:pt x="248" y="15"/>
                    <a:pt x="248" y="15"/>
                    <a:pt x="248" y="15"/>
                  </a:cubicBezTo>
                  <a:cubicBezTo>
                    <a:pt x="248" y="15"/>
                    <a:pt x="248" y="15"/>
                    <a:pt x="248" y="15"/>
                  </a:cubicBezTo>
                  <a:cubicBezTo>
                    <a:pt x="248" y="15"/>
                    <a:pt x="248" y="15"/>
                    <a:pt x="248" y="15"/>
                  </a:cubicBezTo>
                  <a:cubicBezTo>
                    <a:pt x="250" y="15"/>
                    <a:pt x="250" y="15"/>
                    <a:pt x="250" y="15"/>
                  </a:cubicBezTo>
                  <a:cubicBezTo>
                    <a:pt x="250" y="15"/>
                    <a:pt x="250" y="15"/>
                    <a:pt x="250" y="15"/>
                  </a:cubicBezTo>
                  <a:cubicBezTo>
                    <a:pt x="250" y="15"/>
                    <a:pt x="250" y="15"/>
                    <a:pt x="250" y="15"/>
                  </a:cubicBezTo>
                  <a:cubicBezTo>
                    <a:pt x="250" y="16"/>
                    <a:pt x="251" y="16"/>
                    <a:pt x="251" y="16"/>
                  </a:cubicBezTo>
                  <a:cubicBezTo>
                    <a:pt x="251" y="17"/>
                    <a:pt x="252" y="18"/>
                    <a:pt x="252" y="18"/>
                  </a:cubicBezTo>
                  <a:cubicBezTo>
                    <a:pt x="253" y="19"/>
                    <a:pt x="253" y="20"/>
                    <a:pt x="254" y="20"/>
                  </a:cubicBezTo>
                  <a:cubicBezTo>
                    <a:pt x="254" y="21"/>
                    <a:pt x="255" y="21"/>
                    <a:pt x="255" y="21"/>
                  </a:cubicBezTo>
                  <a:cubicBezTo>
                    <a:pt x="256" y="21"/>
                    <a:pt x="256" y="22"/>
                    <a:pt x="256" y="22"/>
                  </a:cubicBezTo>
                  <a:cubicBezTo>
                    <a:pt x="257" y="22"/>
                    <a:pt x="257" y="22"/>
                    <a:pt x="258" y="22"/>
                  </a:cubicBezTo>
                  <a:cubicBezTo>
                    <a:pt x="260" y="22"/>
                    <a:pt x="260" y="22"/>
                    <a:pt x="260" y="22"/>
                  </a:cubicBezTo>
                  <a:cubicBezTo>
                    <a:pt x="260" y="22"/>
                    <a:pt x="260" y="22"/>
                    <a:pt x="260" y="22"/>
                  </a:cubicBezTo>
                  <a:cubicBezTo>
                    <a:pt x="260" y="22"/>
                    <a:pt x="260" y="22"/>
                    <a:pt x="260" y="21"/>
                  </a:cubicBezTo>
                  <a:cubicBezTo>
                    <a:pt x="260" y="21"/>
                    <a:pt x="260" y="21"/>
                    <a:pt x="260" y="21"/>
                  </a:cubicBezTo>
                  <a:cubicBezTo>
                    <a:pt x="260" y="21"/>
                    <a:pt x="260" y="21"/>
                    <a:pt x="260" y="21"/>
                  </a:cubicBezTo>
                  <a:cubicBezTo>
                    <a:pt x="260" y="21"/>
                    <a:pt x="260" y="21"/>
                    <a:pt x="260" y="21"/>
                  </a:cubicBezTo>
                  <a:cubicBezTo>
                    <a:pt x="260" y="21"/>
                    <a:pt x="259" y="21"/>
                    <a:pt x="259" y="21"/>
                  </a:cubicBezTo>
                  <a:cubicBezTo>
                    <a:pt x="259" y="21"/>
                    <a:pt x="259" y="21"/>
                    <a:pt x="259" y="21"/>
                  </a:cubicBezTo>
                  <a:cubicBezTo>
                    <a:pt x="258" y="21"/>
                    <a:pt x="258" y="20"/>
                    <a:pt x="257" y="20"/>
                  </a:cubicBezTo>
                  <a:cubicBezTo>
                    <a:pt x="256" y="19"/>
                    <a:pt x="256" y="18"/>
                    <a:pt x="255" y="17"/>
                  </a:cubicBezTo>
                  <a:cubicBezTo>
                    <a:pt x="254" y="16"/>
                    <a:pt x="253" y="15"/>
                    <a:pt x="252" y="14"/>
                  </a:cubicBezTo>
                  <a:cubicBezTo>
                    <a:pt x="253" y="13"/>
                    <a:pt x="254" y="13"/>
                    <a:pt x="255" y="12"/>
                  </a:cubicBezTo>
                  <a:cubicBezTo>
                    <a:pt x="255" y="11"/>
                    <a:pt x="255" y="10"/>
                    <a:pt x="255" y="10"/>
                  </a:cubicBezTo>
                  <a:cubicBezTo>
                    <a:pt x="255" y="9"/>
                    <a:pt x="255" y="8"/>
                    <a:pt x="255" y="8"/>
                  </a:cubicBezTo>
                  <a:cubicBezTo>
                    <a:pt x="254" y="7"/>
                    <a:pt x="254" y="7"/>
                    <a:pt x="254" y="7"/>
                  </a:cubicBezTo>
                  <a:cubicBezTo>
                    <a:pt x="253" y="6"/>
                    <a:pt x="252" y="6"/>
                    <a:pt x="252" y="6"/>
                  </a:cubicBezTo>
                  <a:cubicBezTo>
                    <a:pt x="251" y="6"/>
                    <a:pt x="250" y="6"/>
                    <a:pt x="250" y="6"/>
                  </a:cubicBezTo>
                  <a:cubicBezTo>
                    <a:pt x="249" y="6"/>
                    <a:pt x="249" y="6"/>
                    <a:pt x="248" y="6"/>
                  </a:cubicBezTo>
                  <a:cubicBezTo>
                    <a:pt x="247" y="6"/>
                    <a:pt x="247" y="6"/>
                    <a:pt x="246" y="6"/>
                  </a:cubicBezTo>
                  <a:cubicBezTo>
                    <a:pt x="246" y="6"/>
                    <a:pt x="246" y="6"/>
                    <a:pt x="245" y="6"/>
                  </a:cubicBezTo>
                  <a:cubicBezTo>
                    <a:pt x="244" y="6"/>
                    <a:pt x="244" y="6"/>
                    <a:pt x="243" y="6"/>
                  </a:cubicBezTo>
                  <a:close/>
                  <a:moveTo>
                    <a:pt x="50" y="7"/>
                  </a:moveTo>
                  <a:cubicBezTo>
                    <a:pt x="50" y="7"/>
                    <a:pt x="50" y="7"/>
                    <a:pt x="51" y="7"/>
                  </a:cubicBezTo>
                  <a:cubicBezTo>
                    <a:pt x="51" y="7"/>
                    <a:pt x="52" y="7"/>
                    <a:pt x="53" y="8"/>
                  </a:cubicBezTo>
                  <a:cubicBezTo>
                    <a:pt x="54" y="8"/>
                    <a:pt x="54" y="9"/>
                    <a:pt x="54" y="11"/>
                  </a:cubicBezTo>
                  <a:cubicBezTo>
                    <a:pt x="54" y="11"/>
                    <a:pt x="54" y="12"/>
                    <a:pt x="54" y="13"/>
                  </a:cubicBezTo>
                  <a:cubicBezTo>
                    <a:pt x="53" y="13"/>
                    <a:pt x="53" y="13"/>
                    <a:pt x="53" y="14"/>
                  </a:cubicBezTo>
                  <a:cubicBezTo>
                    <a:pt x="52" y="14"/>
                    <a:pt x="52" y="14"/>
                    <a:pt x="52" y="14"/>
                  </a:cubicBezTo>
                  <a:cubicBezTo>
                    <a:pt x="52" y="14"/>
                    <a:pt x="51" y="14"/>
                    <a:pt x="51" y="14"/>
                  </a:cubicBezTo>
                  <a:cubicBezTo>
                    <a:pt x="51" y="14"/>
                    <a:pt x="50" y="14"/>
                    <a:pt x="50" y="14"/>
                  </a:cubicBezTo>
                  <a:cubicBezTo>
                    <a:pt x="50" y="14"/>
                    <a:pt x="50" y="14"/>
                    <a:pt x="49" y="14"/>
                  </a:cubicBezTo>
                  <a:cubicBezTo>
                    <a:pt x="49" y="14"/>
                    <a:pt x="49" y="14"/>
                    <a:pt x="49" y="14"/>
                  </a:cubicBezTo>
                  <a:cubicBezTo>
                    <a:pt x="49" y="14"/>
                    <a:pt x="49" y="14"/>
                    <a:pt x="49" y="13"/>
                  </a:cubicBezTo>
                  <a:cubicBezTo>
                    <a:pt x="49" y="7"/>
                    <a:pt x="49" y="7"/>
                    <a:pt x="49" y="7"/>
                  </a:cubicBezTo>
                  <a:cubicBezTo>
                    <a:pt x="49" y="7"/>
                    <a:pt x="49" y="7"/>
                    <a:pt x="49" y="7"/>
                  </a:cubicBezTo>
                  <a:cubicBezTo>
                    <a:pt x="49" y="7"/>
                    <a:pt x="49" y="7"/>
                    <a:pt x="49" y="7"/>
                  </a:cubicBezTo>
                  <a:cubicBezTo>
                    <a:pt x="50" y="7"/>
                    <a:pt x="50" y="7"/>
                    <a:pt x="50" y="7"/>
                  </a:cubicBezTo>
                  <a:close/>
                  <a:moveTo>
                    <a:pt x="110" y="7"/>
                  </a:moveTo>
                  <a:cubicBezTo>
                    <a:pt x="111" y="7"/>
                    <a:pt x="111" y="7"/>
                    <a:pt x="111" y="7"/>
                  </a:cubicBezTo>
                  <a:cubicBezTo>
                    <a:pt x="112" y="7"/>
                    <a:pt x="113" y="7"/>
                    <a:pt x="113" y="8"/>
                  </a:cubicBezTo>
                  <a:cubicBezTo>
                    <a:pt x="114" y="8"/>
                    <a:pt x="114" y="9"/>
                    <a:pt x="114" y="11"/>
                  </a:cubicBezTo>
                  <a:cubicBezTo>
                    <a:pt x="114" y="11"/>
                    <a:pt x="114" y="12"/>
                    <a:pt x="114" y="13"/>
                  </a:cubicBezTo>
                  <a:cubicBezTo>
                    <a:pt x="114" y="13"/>
                    <a:pt x="113" y="13"/>
                    <a:pt x="113" y="14"/>
                  </a:cubicBezTo>
                  <a:cubicBezTo>
                    <a:pt x="113" y="14"/>
                    <a:pt x="113" y="14"/>
                    <a:pt x="113" y="14"/>
                  </a:cubicBezTo>
                  <a:cubicBezTo>
                    <a:pt x="112" y="14"/>
                    <a:pt x="112" y="14"/>
                    <a:pt x="112" y="14"/>
                  </a:cubicBezTo>
                  <a:cubicBezTo>
                    <a:pt x="111" y="14"/>
                    <a:pt x="111" y="14"/>
                    <a:pt x="111" y="14"/>
                  </a:cubicBezTo>
                  <a:cubicBezTo>
                    <a:pt x="110" y="14"/>
                    <a:pt x="110" y="14"/>
                    <a:pt x="110" y="14"/>
                  </a:cubicBezTo>
                  <a:cubicBezTo>
                    <a:pt x="110" y="14"/>
                    <a:pt x="110" y="14"/>
                    <a:pt x="110" y="14"/>
                  </a:cubicBezTo>
                  <a:cubicBezTo>
                    <a:pt x="110" y="14"/>
                    <a:pt x="110" y="14"/>
                    <a:pt x="110" y="13"/>
                  </a:cubicBezTo>
                  <a:cubicBezTo>
                    <a:pt x="110" y="7"/>
                    <a:pt x="110" y="7"/>
                    <a:pt x="110" y="7"/>
                  </a:cubicBezTo>
                  <a:cubicBezTo>
                    <a:pt x="110" y="7"/>
                    <a:pt x="110" y="7"/>
                    <a:pt x="110" y="7"/>
                  </a:cubicBezTo>
                  <a:cubicBezTo>
                    <a:pt x="110" y="7"/>
                    <a:pt x="110" y="7"/>
                    <a:pt x="110" y="7"/>
                  </a:cubicBezTo>
                  <a:cubicBezTo>
                    <a:pt x="110" y="7"/>
                    <a:pt x="110" y="7"/>
                    <a:pt x="110" y="7"/>
                  </a:cubicBezTo>
                  <a:close/>
                  <a:moveTo>
                    <a:pt x="161" y="7"/>
                  </a:moveTo>
                  <a:cubicBezTo>
                    <a:pt x="161" y="7"/>
                    <a:pt x="162" y="7"/>
                    <a:pt x="164" y="7"/>
                  </a:cubicBezTo>
                  <a:cubicBezTo>
                    <a:pt x="165" y="7"/>
                    <a:pt x="166" y="8"/>
                    <a:pt x="167" y="9"/>
                  </a:cubicBezTo>
                  <a:cubicBezTo>
                    <a:pt x="167" y="9"/>
                    <a:pt x="168" y="10"/>
                    <a:pt x="168" y="11"/>
                  </a:cubicBezTo>
                  <a:cubicBezTo>
                    <a:pt x="169" y="12"/>
                    <a:pt x="169" y="13"/>
                    <a:pt x="169" y="14"/>
                  </a:cubicBezTo>
                  <a:cubicBezTo>
                    <a:pt x="169" y="15"/>
                    <a:pt x="169" y="16"/>
                    <a:pt x="168" y="17"/>
                  </a:cubicBezTo>
                  <a:cubicBezTo>
                    <a:pt x="168" y="18"/>
                    <a:pt x="168" y="19"/>
                    <a:pt x="167" y="19"/>
                  </a:cubicBezTo>
                  <a:cubicBezTo>
                    <a:pt x="166" y="20"/>
                    <a:pt x="166" y="20"/>
                    <a:pt x="165" y="21"/>
                  </a:cubicBezTo>
                  <a:cubicBezTo>
                    <a:pt x="164" y="21"/>
                    <a:pt x="163" y="21"/>
                    <a:pt x="162" y="21"/>
                  </a:cubicBezTo>
                  <a:cubicBezTo>
                    <a:pt x="161" y="21"/>
                    <a:pt x="161" y="21"/>
                    <a:pt x="160" y="21"/>
                  </a:cubicBezTo>
                  <a:cubicBezTo>
                    <a:pt x="160" y="20"/>
                    <a:pt x="159" y="20"/>
                    <a:pt x="159" y="20"/>
                  </a:cubicBezTo>
                  <a:cubicBezTo>
                    <a:pt x="159" y="20"/>
                    <a:pt x="159" y="20"/>
                    <a:pt x="159" y="19"/>
                  </a:cubicBezTo>
                  <a:cubicBezTo>
                    <a:pt x="159" y="19"/>
                    <a:pt x="159" y="19"/>
                    <a:pt x="159" y="18"/>
                  </a:cubicBezTo>
                  <a:cubicBezTo>
                    <a:pt x="159" y="18"/>
                    <a:pt x="159" y="18"/>
                    <a:pt x="159" y="17"/>
                  </a:cubicBezTo>
                  <a:cubicBezTo>
                    <a:pt x="159" y="16"/>
                    <a:pt x="159" y="15"/>
                    <a:pt x="159" y="14"/>
                  </a:cubicBezTo>
                  <a:cubicBezTo>
                    <a:pt x="159" y="12"/>
                    <a:pt x="159" y="12"/>
                    <a:pt x="159" y="12"/>
                  </a:cubicBezTo>
                  <a:cubicBezTo>
                    <a:pt x="159" y="11"/>
                    <a:pt x="159" y="10"/>
                    <a:pt x="159" y="9"/>
                  </a:cubicBezTo>
                  <a:cubicBezTo>
                    <a:pt x="159" y="8"/>
                    <a:pt x="159" y="8"/>
                    <a:pt x="159" y="7"/>
                  </a:cubicBezTo>
                  <a:cubicBezTo>
                    <a:pt x="159" y="7"/>
                    <a:pt x="159" y="7"/>
                    <a:pt x="159" y="7"/>
                  </a:cubicBezTo>
                  <a:cubicBezTo>
                    <a:pt x="159" y="7"/>
                    <a:pt x="159" y="7"/>
                    <a:pt x="159" y="7"/>
                  </a:cubicBezTo>
                  <a:cubicBezTo>
                    <a:pt x="159" y="7"/>
                    <a:pt x="160" y="7"/>
                    <a:pt x="160" y="7"/>
                  </a:cubicBezTo>
                  <a:cubicBezTo>
                    <a:pt x="160" y="7"/>
                    <a:pt x="160" y="7"/>
                    <a:pt x="161" y="7"/>
                  </a:cubicBezTo>
                  <a:close/>
                  <a:moveTo>
                    <a:pt x="248" y="7"/>
                  </a:moveTo>
                  <a:cubicBezTo>
                    <a:pt x="249" y="7"/>
                    <a:pt x="249" y="7"/>
                    <a:pt x="249" y="7"/>
                  </a:cubicBezTo>
                  <a:cubicBezTo>
                    <a:pt x="250" y="7"/>
                    <a:pt x="251" y="7"/>
                    <a:pt x="251" y="8"/>
                  </a:cubicBezTo>
                  <a:cubicBezTo>
                    <a:pt x="252" y="8"/>
                    <a:pt x="252" y="9"/>
                    <a:pt x="253" y="11"/>
                  </a:cubicBezTo>
                  <a:cubicBezTo>
                    <a:pt x="253" y="11"/>
                    <a:pt x="252" y="12"/>
                    <a:pt x="252" y="13"/>
                  </a:cubicBezTo>
                  <a:cubicBezTo>
                    <a:pt x="252" y="13"/>
                    <a:pt x="252" y="13"/>
                    <a:pt x="251" y="14"/>
                  </a:cubicBezTo>
                  <a:cubicBezTo>
                    <a:pt x="251" y="14"/>
                    <a:pt x="251" y="14"/>
                    <a:pt x="251" y="14"/>
                  </a:cubicBezTo>
                  <a:cubicBezTo>
                    <a:pt x="250" y="14"/>
                    <a:pt x="250" y="14"/>
                    <a:pt x="250" y="14"/>
                  </a:cubicBezTo>
                  <a:cubicBezTo>
                    <a:pt x="249" y="14"/>
                    <a:pt x="249" y="14"/>
                    <a:pt x="249" y="14"/>
                  </a:cubicBezTo>
                  <a:cubicBezTo>
                    <a:pt x="248" y="14"/>
                    <a:pt x="248" y="14"/>
                    <a:pt x="248" y="14"/>
                  </a:cubicBezTo>
                  <a:cubicBezTo>
                    <a:pt x="248" y="14"/>
                    <a:pt x="248" y="14"/>
                    <a:pt x="248" y="14"/>
                  </a:cubicBezTo>
                  <a:cubicBezTo>
                    <a:pt x="248" y="14"/>
                    <a:pt x="248" y="14"/>
                    <a:pt x="248" y="13"/>
                  </a:cubicBezTo>
                  <a:cubicBezTo>
                    <a:pt x="248" y="7"/>
                    <a:pt x="248" y="7"/>
                    <a:pt x="248" y="7"/>
                  </a:cubicBezTo>
                  <a:cubicBezTo>
                    <a:pt x="248" y="7"/>
                    <a:pt x="248" y="7"/>
                    <a:pt x="248" y="7"/>
                  </a:cubicBezTo>
                  <a:cubicBezTo>
                    <a:pt x="248" y="7"/>
                    <a:pt x="248" y="7"/>
                    <a:pt x="248" y="7"/>
                  </a:cubicBezTo>
                  <a:cubicBezTo>
                    <a:pt x="248" y="7"/>
                    <a:pt x="248" y="7"/>
                    <a:pt x="248" y="7"/>
                  </a:cubicBezTo>
                  <a:close/>
                  <a:moveTo>
                    <a:pt x="95" y="10"/>
                  </a:moveTo>
                  <a:cubicBezTo>
                    <a:pt x="95" y="10"/>
                    <a:pt x="95" y="10"/>
                    <a:pt x="95" y="10"/>
                  </a:cubicBezTo>
                  <a:cubicBezTo>
                    <a:pt x="95" y="10"/>
                    <a:pt x="95" y="10"/>
                    <a:pt x="95" y="10"/>
                  </a:cubicBezTo>
                  <a:cubicBezTo>
                    <a:pt x="97" y="15"/>
                    <a:pt x="97" y="15"/>
                    <a:pt x="97" y="15"/>
                  </a:cubicBezTo>
                  <a:cubicBezTo>
                    <a:pt x="97" y="15"/>
                    <a:pt x="97" y="15"/>
                    <a:pt x="97" y="15"/>
                  </a:cubicBezTo>
                  <a:cubicBezTo>
                    <a:pt x="93" y="15"/>
                    <a:pt x="93" y="15"/>
                    <a:pt x="93" y="15"/>
                  </a:cubicBezTo>
                  <a:cubicBezTo>
                    <a:pt x="93" y="15"/>
                    <a:pt x="93" y="15"/>
                    <a:pt x="93" y="15"/>
                  </a:cubicBezTo>
                  <a:cubicBezTo>
                    <a:pt x="93" y="15"/>
                    <a:pt x="93" y="15"/>
                    <a:pt x="93" y="15"/>
                  </a:cubicBezTo>
                  <a:cubicBezTo>
                    <a:pt x="95" y="10"/>
                    <a:pt x="95" y="10"/>
                    <a:pt x="95" y="10"/>
                  </a:cubicBezTo>
                  <a:cubicBezTo>
                    <a:pt x="95" y="10"/>
                    <a:pt x="95" y="10"/>
                    <a:pt x="95" y="10"/>
                  </a:cubicBezTo>
                  <a:cubicBezTo>
                    <a:pt x="95" y="10"/>
                    <a:pt x="95" y="10"/>
                    <a:pt x="95" y="10"/>
                  </a:cubicBezTo>
                  <a:close/>
                  <a:moveTo>
                    <a:pt x="137" y="10"/>
                  </a:moveTo>
                  <a:cubicBezTo>
                    <a:pt x="137" y="10"/>
                    <a:pt x="137" y="10"/>
                    <a:pt x="137" y="10"/>
                  </a:cubicBezTo>
                  <a:cubicBezTo>
                    <a:pt x="137" y="10"/>
                    <a:pt x="137" y="10"/>
                    <a:pt x="137" y="10"/>
                  </a:cubicBezTo>
                  <a:cubicBezTo>
                    <a:pt x="139" y="15"/>
                    <a:pt x="139" y="15"/>
                    <a:pt x="139" y="15"/>
                  </a:cubicBezTo>
                  <a:cubicBezTo>
                    <a:pt x="139" y="15"/>
                    <a:pt x="139" y="15"/>
                    <a:pt x="139" y="15"/>
                  </a:cubicBezTo>
                  <a:cubicBezTo>
                    <a:pt x="135" y="15"/>
                    <a:pt x="135" y="15"/>
                    <a:pt x="135" y="15"/>
                  </a:cubicBezTo>
                  <a:cubicBezTo>
                    <a:pt x="134" y="15"/>
                    <a:pt x="134" y="15"/>
                    <a:pt x="134" y="15"/>
                  </a:cubicBezTo>
                  <a:cubicBezTo>
                    <a:pt x="134" y="15"/>
                    <a:pt x="134" y="15"/>
                    <a:pt x="134" y="15"/>
                  </a:cubicBezTo>
                  <a:cubicBezTo>
                    <a:pt x="137" y="10"/>
                    <a:pt x="137" y="10"/>
                    <a:pt x="137" y="10"/>
                  </a:cubicBezTo>
                  <a:cubicBezTo>
                    <a:pt x="137" y="10"/>
                    <a:pt x="137" y="10"/>
                    <a:pt x="137" y="10"/>
                  </a:cubicBezTo>
                  <a:cubicBezTo>
                    <a:pt x="137" y="10"/>
                    <a:pt x="137" y="10"/>
                    <a:pt x="137" y="10"/>
                  </a:cubicBezTo>
                  <a:close/>
                  <a:moveTo>
                    <a:pt x="294" y="10"/>
                  </a:moveTo>
                  <a:cubicBezTo>
                    <a:pt x="294" y="10"/>
                    <a:pt x="294" y="10"/>
                    <a:pt x="294" y="10"/>
                  </a:cubicBezTo>
                  <a:cubicBezTo>
                    <a:pt x="294" y="10"/>
                    <a:pt x="294" y="10"/>
                    <a:pt x="294" y="10"/>
                  </a:cubicBezTo>
                  <a:cubicBezTo>
                    <a:pt x="296" y="15"/>
                    <a:pt x="296" y="15"/>
                    <a:pt x="296" y="15"/>
                  </a:cubicBezTo>
                  <a:cubicBezTo>
                    <a:pt x="296" y="15"/>
                    <a:pt x="296" y="15"/>
                    <a:pt x="296" y="15"/>
                  </a:cubicBezTo>
                  <a:cubicBezTo>
                    <a:pt x="292" y="15"/>
                    <a:pt x="292" y="15"/>
                    <a:pt x="292" y="15"/>
                  </a:cubicBezTo>
                  <a:cubicBezTo>
                    <a:pt x="292" y="15"/>
                    <a:pt x="292" y="15"/>
                    <a:pt x="292" y="15"/>
                  </a:cubicBezTo>
                  <a:cubicBezTo>
                    <a:pt x="292" y="15"/>
                    <a:pt x="292" y="15"/>
                    <a:pt x="292" y="15"/>
                  </a:cubicBezTo>
                  <a:cubicBezTo>
                    <a:pt x="294" y="10"/>
                    <a:pt x="294" y="10"/>
                    <a:pt x="294" y="10"/>
                  </a:cubicBezTo>
                  <a:cubicBezTo>
                    <a:pt x="294" y="10"/>
                    <a:pt x="294" y="10"/>
                    <a:pt x="294" y="10"/>
                  </a:cubicBezTo>
                  <a:cubicBezTo>
                    <a:pt x="294" y="10"/>
                    <a:pt x="294" y="10"/>
                    <a:pt x="294"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28" name="Freeform 6"/>
            <p:cNvSpPr>
              <a:spLocks noEditPoints="1"/>
            </p:cNvSpPr>
            <p:nvPr/>
          </p:nvSpPr>
          <p:spPr bwMode="auto">
            <a:xfrm>
              <a:off x="542925" y="1020763"/>
              <a:ext cx="3087688" cy="674688"/>
            </a:xfrm>
            <a:custGeom>
              <a:avLst/>
              <a:gdLst>
                <a:gd name="T0" fmla="*/ 113 w 330"/>
                <a:gd name="T1" fmla="*/ 69 h 72"/>
                <a:gd name="T2" fmla="*/ 121 w 330"/>
                <a:gd name="T3" fmla="*/ 70 h 72"/>
                <a:gd name="T4" fmla="*/ 131 w 330"/>
                <a:gd name="T5" fmla="*/ 69 h 72"/>
                <a:gd name="T6" fmla="*/ 146 w 330"/>
                <a:gd name="T7" fmla="*/ 43 h 72"/>
                <a:gd name="T8" fmla="*/ 179 w 330"/>
                <a:gd name="T9" fmla="*/ 11 h 72"/>
                <a:gd name="T10" fmla="*/ 184 w 330"/>
                <a:gd name="T11" fmla="*/ 2 h 72"/>
                <a:gd name="T12" fmla="*/ 162 w 330"/>
                <a:gd name="T13" fmla="*/ 3 h 72"/>
                <a:gd name="T14" fmla="*/ 172 w 330"/>
                <a:gd name="T15" fmla="*/ 53 h 72"/>
                <a:gd name="T16" fmla="*/ 121 w 330"/>
                <a:gd name="T17" fmla="*/ 1 h 72"/>
                <a:gd name="T18" fmla="*/ 19 w 330"/>
                <a:gd name="T19" fmla="*/ 43 h 72"/>
                <a:gd name="T20" fmla="*/ 2 w 330"/>
                <a:gd name="T21" fmla="*/ 56 h 72"/>
                <a:gd name="T22" fmla="*/ 0 w 330"/>
                <a:gd name="T23" fmla="*/ 67 h 72"/>
                <a:gd name="T24" fmla="*/ 36 w 330"/>
                <a:gd name="T25" fmla="*/ 61 h 72"/>
                <a:gd name="T26" fmla="*/ 14 w 330"/>
                <a:gd name="T27" fmla="*/ 7 h 72"/>
                <a:gd name="T28" fmla="*/ 36 w 330"/>
                <a:gd name="T29" fmla="*/ 16 h 72"/>
                <a:gd name="T30" fmla="*/ 23 w 330"/>
                <a:gd name="T31" fmla="*/ 0 h 72"/>
                <a:gd name="T32" fmla="*/ 74 w 330"/>
                <a:gd name="T33" fmla="*/ 2 h 72"/>
                <a:gd name="T34" fmla="*/ 52 w 330"/>
                <a:gd name="T35" fmla="*/ 2 h 72"/>
                <a:gd name="T36" fmla="*/ 61 w 330"/>
                <a:gd name="T37" fmla="*/ 14 h 72"/>
                <a:gd name="T38" fmla="*/ 57 w 330"/>
                <a:gd name="T39" fmla="*/ 69 h 72"/>
                <a:gd name="T40" fmla="*/ 64 w 330"/>
                <a:gd name="T41" fmla="*/ 70 h 72"/>
                <a:gd name="T42" fmla="*/ 97 w 330"/>
                <a:gd name="T43" fmla="*/ 69 h 72"/>
                <a:gd name="T44" fmla="*/ 95 w 330"/>
                <a:gd name="T45" fmla="*/ 63 h 72"/>
                <a:gd name="T46" fmla="*/ 73 w 330"/>
                <a:gd name="T47" fmla="*/ 44 h 72"/>
                <a:gd name="T48" fmla="*/ 91 w 330"/>
                <a:gd name="T49" fmla="*/ 40 h 72"/>
                <a:gd name="T50" fmla="*/ 93 w 330"/>
                <a:gd name="T51" fmla="*/ 40 h 72"/>
                <a:gd name="T52" fmla="*/ 92 w 330"/>
                <a:gd name="T53" fmla="*/ 30 h 72"/>
                <a:gd name="T54" fmla="*/ 73 w 330"/>
                <a:gd name="T55" fmla="*/ 30 h 72"/>
                <a:gd name="T56" fmla="*/ 92 w 330"/>
                <a:gd name="T57" fmla="*/ 10 h 72"/>
                <a:gd name="T58" fmla="*/ 95 w 330"/>
                <a:gd name="T59" fmla="*/ 11 h 72"/>
                <a:gd name="T60" fmla="*/ 242 w 330"/>
                <a:gd name="T61" fmla="*/ 1 h 72"/>
                <a:gd name="T62" fmla="*/ 212 w 330"/>
                <a:gd name="T63" fmla="*/ 2 h 72"/>
                <a:gd name="T64" fmla="*/ 200 w 330"/>
                <a:gd name="T65" fmla="*/ 3 h 72"/>
                <a:gd name="T66" fmla="*/ 208 w 330"/>
                <a:gd name="T67" fmla="*/ 44 h 72"/>
                <a:gd name="T68" fmla="*/ 201 w 330"/>
                <a:gd name="T69" fmla="*/ 69 h 72"/>
                <a:gd name="T70" fmla="*/ 218 w 330"/>
                <a:gd name="T71" fmla="*/ 71 h 72"/>
                <a:gd name="T72" fmla="*/ 245 w 330"/>
                <a:gd name="T73" fmla="*/ 58 h 72"/>
                <a:gd name="T74" fmla="*/ 235 w 330"/>
                <a:gd name="T75" fmla="*/ 66 h 72"/>
                <a:gd name="T76" fmla="*/ 220 w 330"/>
                <a:gd name="T77" fmla="*/ 36 h 72"/>
                <a:gd name="T78" fmla="*/ 239 w 330"/>
                <a:gd name="T79" fmla="*/ 43 h 72"/>
                <a:gd name="T80" fmla="*/ 241 w 330"/>
                <a:gd name="T81" fmla="*/ 31 h 72"/>
                <a:gd name="T82" fmla="*/ 235 w 330"/>
                <a:gd name="T83" fmla="*/ 31 h 72"/>
                <a:gd name="T84" fmla="*/ 220 w 330"/>
                <a:gd name="T85" fmla="*/ 6 h 72"/>
                <a:gd name="T86" fmla="*/ 240 w 330"/>
                <a:gd name="T87" fmla="*/ 13 h 72"/>
                <a:gd name="T88" fmla="*/ 243 w 330"/>
                <a:gd name="T89" fmla="*/ 3 h 72"/>
                <a:gd name="T90" fmla="*/ 258 w 330"/>
                <a:gd name="T91" fmla="*/ 3 h 72"/>
                <a:gd name="T92" fmla="*/ 267 w 330"/>
                <a:gd name="T93" fmla="*/ 28 h 72"/>
                <a:gd name="T94" fmla="*/ 261 w 330"/>
                <a:gd name="T95" fmla="*/ 69 h 72"/>
                <a:gd name="T96" fmla="*/ 286 w 330"/>
                <a:gd name="T97" fmla="*/ 71 h 72"/>
                <a:gd name="T98" fmla="*/ 278 w 330"/>
                <a:gd name="T99" fmla="*/ 56 h 72"/>
                <a:gd name="T100" fmla="*/ 288 w 330"/>
                <a:gd name="T101" fmla="*/ 43 h 72"/>
                <a:gd name="T102" fmla="*/ 328 w 330"/>
                <a:gd name="T103" fmla="*/ 71 h 72"/>
                <a:gd name="T104" fmla="*/ 307 w 330"/>
                <a:gd name="T105" fmla="*/ 52 h 72"/>
                <a:gd name="T106" fmla="*/ 285 w 330"/>
                <a:gd name="T107" fmla="*/ 2 h 72"/>
                <a:gd name="T108" fmla="*/ 293 w 330"/>
                <a:gd name="T109" fmla="*/ 9 h 72"/>
                <a:gd name="T110" fmla="*/ 279 w 330"/>
                <a:gd name="T11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0" h="72">
                  <a:moveTo>
                    <a:pt x="120" y="0"/>
                  </a:moveTo>
                  <a:cubicBezTo>
                    <a:pt x="119" y="0"/>
                    <a:pt x="119" y="0"/>
                    <a:pt x="119" y="1"/>
                  </a:cubicBezTo>
                  <a:cubicBezTo>
                    <a:pt x="119" y="1"/>
                    <a:pt x="119" y="2"/>
                    <a:pt x="119" y="3"/>
                  </a:cubicBezTo>
                  <a:cubicBezTo>
                    <a:pt x="118" y="57"/>
                    <a:pt x="118" y="57"/>
                    <a:pt x="118" y="57"/>
                  </a:cubicBezTo>
                  <a:cubicBezTo>
                    <a:pt x="118" y="61"/>
                    <a:pt x="118" y="64"/>
                    <a:pt x="117" y="66"/>
                  </a:cubicBezTo>
                  <a:cubicBezTo>
                    <a:pt x="117" y="67"/>
                    <a:pt x="116" y="68"/>
                    <a:pt x="115" y="69"/>
                  </a:cubicBezTo>
                  <a:cubicBezTo>
                    <a:pt x="114" y="69"/>
                    <a:pt x="114" y="69"/>
                    <a:pt x="113" y="69"/>
                  </a:cubicBezTo>
                  <a:cubicBezTo>
                    <a:pt x="112" y="69"/>
                    <a:pt x="112" y="69"/>
                    <a:pt x="111" y="69"/>
                  </a:cubicBezTo>
                  <a:cubicBezTo>
                    <a:pt x="111" y="69"/>
                    <a:pt x="110" y="69"/>
                    <a:pt x="110" y="69"/>
                  </a:cubicBezTo>
                  <a:cubicBezTo>
                    <a:pt x="110" y="69"/>
                    <a:pt x="110" y="70"/>
                    <a:pt x="110" y="70"/>
                  </a:cubicBezTo>
                  <a:cubicBezTo>
                    <a:pt x="110" y="70"/>
                    <a:pt x="110" y="70"/>
                    <a:pt x="110" y="71"/>
                  </a:cubicBezTo>
                  <a:cubicBezTo>
                    <a:pt x="110" y="71"/>
                    <a:pt x="111" y="71"/>
                    <a:pt x="112" y="71"/>
                  </a:cubicBezTo>
                  <a:cubicBezTo>
                    <a:pt x="114" y="71"/>
                    <a:pt x="116" y="71"/>
                    <a:pt x="118" y="71"/>
                  </a:cubicBezTo>
                  <a:cubicBezTo>
                    <a:pt x="120" y="71"/>
                    <a:pt x="121" y="70"/>
                    <a:pt x="121" y="70"/>
                  </a:cubicBezTo>
                  <a:cubicBezTo>
                    <a:pt x="122" y="70"/>
                    <a:pt x="124" y="71"/>
                    <a:pt x="125" y="71"/>
                  </a:cubicBezTo>
                  <a:cubicBezTo>
                    <a:pt x="127" y="71"/>
                    <a:pt x="130" y="71"/>
                    <a:pt x="133" y="71"/>
                  </a:cubicBezTo>
                  <a:cubicBezTo>
                    <a:pt x="133" y="71"/>
                    <a:pt x="134" y="71"/>
                    <a:pt x="134" y="71"/>
                  </a:cubicBezTo>
                  <a:cubicBezTo>
                    <a:pt x="135" y="70"/>
                    <a:pt x="135" y="70"/>
                    <a:pt x="135" y="70"/>
                  </a:cubicBezTo>
                  <a:cubicBezTo>
                    <a:pt x="135" y="70"/>
                    <a:pt x="135" y="69"/>
                    <a:pt x="134" y="69"/>
                  </a:cubicBezTo>
                  <a:cubicBezTo>
                    <a:pt x="134" y="69"/>
                    <a:pt x="134" y="69"/>
                    <a:pt x="133" y="69"/>
                  </a:cubicBezTo>
                  <a:cubicBezTo>
                    <a:pt x="133" y="69"/>
                    <a:pt x="132" y="69"/>
                    <a:pt x="131" y="69"/>
                  </a:cubicBezTo>
                  <a:cubicBezTo>
                    <a:pt x="130" y="69"/>
                    <a:pt x="129" y="69"/>
                    <a:pt x="129" y="68"/>
                  </a:cubicBezTo>
                  <a:cubicBezTo>
                    <a:pt x="128" y="68"/>
                    <a:pt x="127" y="67"/>
                    <a:pt x="126" y="66"/>
                  </a:cubicBezTo>
                  <a:cubicBezTo>
                    <a:pt x="126" y="64"/>
                    <a:pt x="125" y="62"/>
                    <a:pt x="125" y="58"/>
                  </a:cubicBezTo>
                  <a:cubicBezTo>
                    <a:pt x="124" y="20"/>
                    <a:pt x="124" y="20"/>
                    <a:pt x="124" y="20"/>
                  </a:cubicBezTo>
                  <a:cubicBezTo>
                    <a:pt x="125" y="20"/>
                    <a:pt x="125" y="20"/>
                    <a:pt x="125" y="20"/>
                  </a:cubicBezTo>
                  <a:cubicBezTo>
                    <a:pt x="126" y="21"/>
                    <a:pt x="128" y="24"/>
                    <a:pt x="132" y="28"/>
                  </a:cubicBezTo>
                  <a:cubicBezTo>
                    <a:pt x="137" y="33"/>
                    <a:pt x="141" y="38"/>
                    <a:pt x="146" y="43"/>
                  </a:cubicBezTo>
                  <a:cubicBezTo>
                    <a:pt x="151" y="48"/>
                    <a:pt x="156" y="53"/>
                    <a:pt x="161" y="58"/>
                  </a:cubicBezTo>
                  <a:cubicBezTo>
                    <a:pt x="166" y="63"/>
                    <a:pt x="170" y="67"/>
                    <a:pt x="173" y="70"/>
                  </a:cubicBezTo>
                  <a:cubicBezTo>
                    <a:pt x="174" y="70"/>
                    <a:pt x="174" y="71"/>
                    <a:pt x="175" y="71"/>
                  </a:cubicBezTo>
                  <a:cubicBezTo>
                    <a:pt x="175" y="72"/>
                    <a:pt x="176" y="72"/>
                    <a:pt x="176" y="72"/>
                  </a:cubicBezTo>
                  <a:cubicBezTo>
                    <a:pt x="177" y="72"/>
                    <a:pt x="177" y="72"/>
                    <a:pt x="177" y="71"/>
                  </a:cubicBezTo>
                  <a:cubicBezTo>
                    <a:pt x="178" y="71"/>
                    <a:pt x="178" y="70"/>
                    <a:pt x="178" y="69"/>
                  </a:cubicBezTo>
                  <a:cubicBezTo>
                    <a:pt x="179" y="11"/>
                    <a:pt x="179" y="11"/>
                    <a:pt x="179" y="11"/>
                  </a:cubicBezTo>
                  <a:cubicBezTo>
                    <a:pt x="179" y="9"/>
                    <a:pt x="179" y="7"/>
                    <a:pt x="179" y="6"/>
                  </a:cubicBezTo>
                  <a:cubicBezTo>
                    <a:pt x="180" y="5"/>
                    <a:pt x="181" y="4"/>
                    <a:pt x="182" y="4"/>
                  </a:cubicBezTo>
                  <a:cubicBezTo>
                    <a:pt x="183" y="3"/>
                    <a:pt x="183" y="3"/>
                    <a:pt x="183" y="3"/>
                  </a:cubicBezTo>
                  <a:cubicBezTo>
                    <a:pt x="184" y="3"/>
                    <a:pt x="184" y="3"/>
                    <a:pt x="185" y="3"/>
                  </a:cubicBezTo>
                  <a:cubicBezTo>
                    <a:pt x="186" y="3"/>
                    <a:pt x="186" y="3"/>
                    <a:pt x="186" y="2"/>
                  </a:cubicBezTo>
                  <a:cubicBezTo>
                    <a:pt x="186" y="2"/>
                    <a:pt x="186" y="2"/>
                    <a:pt x="186" y="2"/>
                  </a:cubicBezTo>
                  <a:cubicBezTo>
                    <a:pt x="185" y="2"/>
                    <a:pt x="185" y="2"/>
                    <a:pt x="184" y="2"/>
                  </a:cubicBezTo>
                  <a:cubicBezTo>
                    <a:pt x="182" y="2"/>
                    <a:pt x="180" y="2"/>
                    <a:pt x="179" y="2"/>
                  </a:cubicBezTo>
                  <a:cubicBezTo>
                    <a:pt x="177" y="2"/>
                    <a:pt x="176" y="2"/>
                    <a:pt x="175" y="2"/>
                  </a:cubicBezTo>
                  <a:cubicBezTo>
                    <a:pt x="174" y="2"/>
                    <a:pt x="173" y="2"/>
                    <a:pt x="171" y="2"/>
                  </a:cubicBezTo>
                  <a:cubicBezTo>
                    <a:pt x="169" y="2"/>
                    <a:pt x="167" y="2"/>
                    <a:pt x="164" y="2"/>
                  </a:cubicBezTo>
                  <a:cubicBezTo>
                    <a:pt x="164" y="2"/>
                    <a:pt x="163" y="2"/>
                    <a:pt x="163" y="2"/>
                  </a:cubicBezTo>
                  <a:cubicBezTo>
                    <a:pt x="162" y="2"/>
                    <a:pt x="162" y="2"/>
                    <a:pt x="162" y="2"/>
                  </a:cubicBezTo>
                  <a:cubicBezTo>
                    <a:pt x="162" y="3"/>
                    <a:pt x="162" y="3"/>
                    <a:pt x="162" y="3"/>
                  </a:cubicBezTo>
                  <a:cubicBezTo>
                    <a:pt x="162" y="3"/>
                    <a:pt x="163" y="3"/>
                    <a:pt x="163" y="3"/>
                  </a:cubicBezTo>
                  <a:cubicBezTo>
                    <a:pt x="164" y="3"/>
                    <a:pt x="165" y="3"/>
                    <a:pt x="166" y="3"/>
                  </a:cubicBezTo>
                  <a:cubicBezTo>
                    <a:pt x="167" y="3"/>
                    <a:pt x="168" y="3"/>
                    <a:pt x="168" y="4"/>
                  </a:cubicBezTo>
                  <a:cubicBezTo>
                    <a:pt x="169" y="4"/>
                    <a:pt x="170" y="5"/>
                    <a:pt x="171" y="6"/>
                  </a:cubicBezTo>
                  <a:cubicBezTo>
                    <a:pt x="171" y="7"/>
                    <a:pt x="171" y="9"/>
                    <a:pt x="171" y="12"/>
                  </a:cubicBezTo>
                  <a:cubicBezTo>
                    <a:pt x="172" y="53"/>
                    <a:pt x="172" y="53"/>
                    <a:pt x="172" y="53"/>
                  </a:cubicBezTo>
                  <a:cubicBezTo>
                    <a:pt x="172" y="53"/>
                    <a:pt x="172" y="53"/>
                    <a:pt x="172" y="53"/>
                  </a:cubicBezTo>
                  <a:cubicBezTo>
                    <a:pt x="171" y="52"/>
                    <a:pt x="170" y="51"/>
                    <a:pt x="167" y="48"/>
                  </a:cubicBezTo>
                  <a:cubicBezTo>
                    <a:pt x="165" y="46"/>
                    <a:pt x="162" y="43"/>
                    <a:pt x="159" y="40"/>
                  </a:cubicBezTo>
                  <a:cubicBezTo>
                    <a:pt x="156" y="37"/>
                    <a:pt x="154" y="34"/>
                    <a:pt x="152" y="32"/>
                  </a:cubicBezTo>
                  <a:cubicBezTo>
                    <a:pt x="147" y="28"/>
                    <a:pt x="143" y="23"/>
                    <a:pt x="139" y="19"/>
                  </a:cubicBezTo>
                  <a:cubicBezTo>
                    <a:pt x="134" y="15"/>
                    <a:pt x="131" y="11"/>
                    <a:pt x="128" y="8"/>
                  </a:cubicBezTo>
                  <a:cubicBezTo>
                    <a:pt x="125" y="5"/>
                    <a:pt x="124" y="3"/>
                    <a:pt x="123" y="3"/>
                  </a:cubicBezTo>
                  <a:cubicBezTo>
                    <a:pt x="123" y="2"/>
                    <a:pt x="122" y="1"/>
                    <a:pt x="121" y="1"/>
                  </a:cubicBezTo>
                  <a:cubicBezTo>
                    <a:pt x="121" y="0"/>
                    <a:pt x="120" y="0"/>
                    <a:pt x="120" y="0"/>
                  </a:cubicBezTo>
                  <a:close/>
                  <a:moveTo>
                    <a:pt x="23" y="0"/>
                  </a:moveTo>
                  <a:cubicBezTo>
                    <a:pt x="16" y="0"/>
                    <a:pt x="11" y="2"/>
                    <a:pt x="7" y="5"/>
                  </a:cubicBezTo>
                  <a:cubicBezTo>
                    <a:pt x="4" y="8"/>
                    <a:pt x="2" y="12"/>
                    <a:pt x="2" y="18"/>
                  </a:cubicBezTo>
                  <a:cubicBezTo>
                    <a:pt x="2" y="21"/>
                    <a:pt x="3" y="25"/>
                    <a:pt x="5" y="28"/>
                  </a:cubicBezTo>
                  <a:cubicBezTo>
                    <a:pt x="7" y="32"/>
                    <a:pt x="10" y="35"/>
                    <a:pt x="15" y="39"/>
                  </a:cubicBezTo>
                  <a:cubicBezTo>
                    <a:pt x="19" y="43"/>
                    <a:pt x="19" y="43"/>
                    <a:pt x="19" y="43"/>
                  </a:cubicBezTo>
                  <a:cubicBezTo>
                    <a:pt x="23" y="46"/>
                    <a:pt x="26" y="48"/>
                    <a:pt x="27" y="50"/>
                  </a:cubicBezTo>
                  <a:cubicBezTo>
                    <a:pt x="28" y="53"/>
                    <a:pt x="29" y="55"/>
                    <a:pt x="28" y="57"/>
                  </a:cubicBezTo>
                  <a:cubicBezTo>
                    <a:pt x="28" y="60"/>
                    <a:pt x="27" y="62"/>
                    <a:pt x="25" y="64"/>
                  </a:cubicBezTo>
                  <a:cubicBezTo>
                    <a:pt x="23" y="66"/>
                    <a:pt x="20" y="68"/>
                    <a:pt x="16" y="68"/>
                  </a:cubicBezTo>
                  <a:cubicBezTo>
                    <a:pt x="13" y="68"/>
                    <a:pt x="11" y="67"/>
                    <a:pt x="8" y="66"/>
                  </a:cubicBezTo>
                  <a:cubicBezTo>
                    <a:pt x="6" y="64"/>
                    <a:pt x="4" y="62"/>
                    <a:pt x="3" y="58"/>
                  </a:cubicBezTo>
                  <a:cubicBezTo>
                    <a:pt x="3" y="58"/>
                    <a:pt x="3" y="57"/>
                    <a:pt x="2" y="56"/>
                  </a:cubicBezTo>
                  <a:cubicBezTo>
                    <a:pt x="2" y="55"/>
                    <a:pt x="2" y="54"/>
                    <a:pt x="2" y="54"/>
                  </a:cubicBezTo>
                  <a:cubicBezTo>
                    <a:pt x="2" y="53"/>
                    <a:pt x="2" y="53"/>
                    <a:pt x="2" y="53"/>
                  </a:cubicBezTo>
                  <a:cubicBezTo>
                    <a:pt x="2" y="52"/>
                    <a:pt x="2" y="52"/>
                    <a:pt x="1" y="52"/>
                  </a:cubicBezTo>
                  <a:cubicBezTo>
                    <a:pt x="1" y="52"/>
                    <a:pt x="1" y="52"/>
                    <a:pt x="1" y="53"/>
                  </a:cubicBezTo>
                  <a:cubicBezTo>
                    <a:pt x="0" y="53"/>
                    <a:pt x="0" y="54"/>
                    <a:pt x="0" y="55"/>
                  </a:cubicBezTo>
                  <a:cubicBezTo>
                    <a:pt x="0" y="55"/>
                    <a:pt x="0" y="57"/>
                    <a:pt x="0" y="59"/>
                  </a:cubicBezTo>
                  <a:cubicBezTo>
                    <a:pt x="0" y="61"/>
                    <a:pt x="0" y="64"/>
                    <a:pt x="0" y="67"/>
                  </a:cubicBezTo>
                  <a:cubicBezTo>
                    <a:pt x="0" y="67"/>
                    <a:pt x="0" y="68"/>
                    <a:pt x="0" y="69"/>
                  </a:cubicBezTo>
                  <a:cubicBezTo>
                    <a:pt x="0" y="69"/>
                    <a:pt x="1" y="69"/>
                    <a:pt x="2" y="70"/>
                  </a:cubicBezTo>
                  <a:cubicBezTo>
                    <a:pt x="3" y="70"/>
                    <a:pt x="6" y="71"/>
                    <a:pt x="8" y="71"/>
                  </a:cubicBezTo>
                  <a:cubicBezTo>
                    <a:pt x="10" y="72"/>
                    <a:pt x="12" y="72"/>
                    <a:pt x="15" y="72"/>
                  </a:cubicBezTo>
                  <a:cubicBezTo>
                    <a:pt x="17" y="72"/>
                    <a:pt x="20" y="72"/>
                    <a:pt x="22" y="71"/>
                  </a:cubicBezTo>
                  <a:cubicBezTo>
                    <a:pt x="25" y="71"/>
                    <a:pt x="27" y="70"/>
                    <a:pt x="29" y="68"/>
                  </a:cubicBezTo>
                  <a:cubicBezTo>
                    <a:pt x="33" y="66"/>
                    <a:pt x="35" y="64"/>
                    <a:pt x="36" y="61"/>
                  </a:cubicBezTo>
                  <a:cubicBezTo>
                    <a:pt x="37" y="58"/>
                    <a:pt x="38" y="55"/>
                    <a:pt x="38" y="52"/>
                  </a:cubicBezTo>
                  <a:cubicBezTo>
                    <a:pt x="38" y="48"/>
                    <a:pt x="37" y="44"/>
                    <a:pt x="35" y="41"/>
                  </a:cubicBezTo>
                  <a:cubicBezTo>
                    <a:pt x="32" y="37"/>
                    <a:pt x="29" y="33"/>
                    <a:pt x="23" y="29"/>
                  </a:cubicBezTo>
                  <a:cubicBezTo>
                    <a:pt x="20" y="27"/>
                    <a:pt x="20" y="27"/>
                    <a:pt x="20" y="27"/>
                  </a:cubicBezTo>
                  <a:cubicBezTo>
                    <a:pt x="17" y="24"/>
                    <a:pt x="14" y="22"/>
                    <a:pt x="13" y="20"/>
                  </a:cubicBezTo>
                  <a:cubicBezTo>
                    <a:pt x="11" y="18"/>
                    <a:pt x="11" y="16"/>
                    <a:pt x="11" y="14"/>
                  </a:cubicBezTo>
                  <a:cubicBezTo>
                    <a:pt x="11" y="11"/>
                    <a:pt x="12" y="9"/>
                    <a:pt x="14" y="7"/>
                  </a:cubicBezTo>
                  <a:cubicBezTo>
                    <a:pt x="16" y="5"/>
                    <a:pt x="18" y="5"/>
                    <a:pt x="22" y="5"/>
                  </a:cubicBezTo>
                  <a:cubicBezTo>
                    <a:pt x="25" y="5"/>
                    <a:pt x="27" y="5"/>
                    <a:pt x="28" y="6"/>
                  </a:cubicBezTo>
                  <a:cubicBezTo>
                    <a:pt x="30" y="7"/>
                    <a:pt x="31" y="8"/>
                    <a:pt x="32" y="9"/>
                  </a:cubicBezTo>
                  <a:cubicBezTo>
                    <a:pt x="33" y="10"/>
                    <a:pt x="33" y="11"/>
                    <a:pt x="34" y="13"/>
                  </a:cubicBezTo>
                  <a:cubicBezTo>
                    <a:pt x="34" y="14"/>
                    <a:pt x="34" y="15"/>
                    <a:pt x="34" y="15"/>
                  </a:cubicBezTo>
                  <a:cubicBezTo>
                    <a:pt x="34" y="16"/>
                    <a:pt x="34" y="17"/>
                    <a:pt x="35" y="17"/>
                  </a:cubicBezTo>
                  <a:cubicBezTo>
                    <a:pt x="35" y="17"/>
                    <a:pt x="36" y="17"/>
                    <a:pt x="36" y="16"/>
                  </a:cubicBezTo>
                  <a:cubicBezTo>
                    <a:pt x="36" y="16"/>
                    <a:pt x="36" y="15"/>
                    <a:pt x="36" y="14"/>
                  </a:cubicBezTo>
                  <a:cubicBezTo>
                    <a:pt x="36" y="10"/>
                    <a:pt x="36" y="8"/>
                    <a:pt x="36" y="6"/>
                  </a:cubicBezTo>
                  <a:cubicBezTo>
                    <a:pt x="36" y="5"/>
                    <a:pt x="36" y="4"/>
                    <a:pt x="36" y="3"/>
                  </a:cubicBezTo>
                  <a:cubicBezTo>
                    <a:pt x="36" y="3"/>
                    <a:pt x="36" y="2"/>
                    <a:pt x="36" y="2"/>
                  </a:cubicBezTo>
                  <a:cubicBezTo>
                    <a:pt x="36" y="2"/>
                    <a:pt x="35" y="2"/>
                    <a:pt x="35" y="2"/>
                  </a:cubicBezTo>
                  <a:cubicBezTo>
                    <a:pt x="34" y="1"/>
                    <a:pt x="32" y="1"/>
                    <a:pt x="30" y="1"/>
                  </a:cubicBezTo>
                  <a:cubicBezTo>
                    <a:pt x="28" y="0"/>
                    <a:pt x="26" y="0"/>
                    <a:pt x="23" y="0"/>
                  </a:cubicBezTo>
                  <a:close/>
                  <a:moveTo>
                    <a:pt x="95" y="1"/>
                  </a:moveTo>
                  <a:cubicBezTo>
                    <a:pt x="95" y="1"/>
                    <a:pt x="95" y="1"/>
                    <a:pt x="95" y="1"/>
                  </a:cubicBezTo>
                  <a:cubicBezTo>
                    <a:pt x="94" y="1"/>
                    <a:pt x="94" y="1"/>
                    <a:pt x="94" y="1"/>
                  </a:cubicBezTo>
                  <a:cubicBezTo>
                    <a:pt x="93" y="1"/>
                    <a:pt x="93" y="1"/>
                    <a:pt x="92" y="1"/>
                  </a:cubicBezTo>
                  <a:cubicBezTo>
                    <a:pt x="92" y="2"/>
                    <a:pt x="91" y="2"/>
                    <a:pt x="90" y="2"/>
                  </a:cubicBezTo>
                  <a:cubicBezTo>
                    <a:pt x="89" y="2"/>
                    <a:pt x="87" y="2"/>
                    <a:pt x="84" y="2"/>
                  </a:cubicBezTo>
                  <a:cubicBezTo>
                    <a:pt x="81" y="2"/>
                    <a:pt x="77" y="2"/>
                    <a:pt x="74" y="2"/>
                  </a:cubicBezTo>
                  <a:cubicBezTo>
                    <a:pt x="71" y="2"/>
                    <a:pt x="68" y="2"/>
                    <a:pt x="67" y="2"/>
                  </a:cubicBezTo>
                  <a:cubicBezTo>
                    <a:pt x="66" y="2"/>
                    <a:pt x="66" y="2"/>
                    <a:pt x="65" y="2"/>
                  </a:cubicBezTo>
                  <a:cubicBezTo>
                    <a:pt x="64" y="2"/>
                    <a:pt x="62" y="2"/>
                    <a:pt x="61" y="2"/>
                  </a:cubicBezTo>
                  <a:cubicBezTo>
                    <a:pt x="60" y="2"/>
                    <a:pt x="59" y="2"/>
                    <a:pt x="58" y="2"/>
                  </a:cubicBezTo>
                  <a:cubicBezTo>
                    <a:pt x="56" y="2"/>
                    <a:pt x="55" y="2"/>
                    <a:pt x="54" y="2"/>
                  </a:cubicBezTo>
                  <a:cubicBezTo>
                    <a:pt x="53" y="2"/>
                    <a:pt x="53" y="2"/>
                    <a:pt x="52" y="2"/>
                  </a:cubicBezTo>
                  <a:cubicBezTo>
                    <a:pt x="52" y="2"/>
                    <a:pt x="52" y="2"/>
                    <a:pt x="52" y="2"/>
                  </a:cubicBezTo>
                  <a:cubicBezTo>
                    <a:pt x="52" y="3"/>
                    <a:pt x="52" y="3"/>
                    <a:pt x="52" y="3"/>
                  </a:cubicBezTo>
                  <a:cubicBezTo>
                    <a:pt x="52" y="3"/>
                    <a:pt x="53" y="3"/>
                    <a:pt x="53" y="3"/>
                  </a:cubicBezTo>
                  <a:cubicBezTo>
                    <a:pt x="54" y="3"/>
                    <a:pt x="55" y="3"/>
                    <a:pt x="55" y="3"/>
                  </a:cubicBezTo>
                  <a:cubicBezTo>
                    <a:pt x="56" y="3"/>
                    <a:pt x="57" y="3"/>
                    <a:pt x="57" y="4"/>
                  </a:cubicBezTo>
                  <a:cubicBezTo>
                    <a:pt x="58" y="4"/>
                    <a:pt x="59" y="4"/>
                    <a:pt x="60" y="5"/>
                  </a:cubicBezTo>
                  <a:cubicBezTo>
                    <a:pt x="61" y="6"/>
                    <a:pt x="61" y="7"/>
                    <a:pt x="61" y="9"/>
                  </a:cubicBezTo>
                  <a:cubicBezTo>
                    <a:pt x="61" y="10"/>
                    <a:pt x="61" y="12"/>
                    <a:pt x="61" y="14"/>
                  </a:cubicBezTo>
                  <a:cubicBezTo>
                    <a:pt x="61" y="17"/>
                    <a:pt x="61" y="21"/>
                    <a:pt x="61" y="28"/>
                  </a:cubicBezTo>
                  <a:cubicBezTo>
                    <a:pt x="61" y="44"/>
                    <a:pt x="61" y="44"/>
                    <a:pt x="61" y="44"/>
                  </a:cubicBezTo>
                  <a:cubicBezTo>
                    <a:pt x="61" y="48"/>
                    <a:pt x="61" y="52"/>
                    <a:pt x="61" y="56"/>
                  </a:cubicBezTo>
                  <a:cubicBezTo>
                    <a:pt x="61" y="59"/>
                    <a:pt x="61" y="62"/>
                    <a:pt x="61" y="64"/>
                  </a:cubicBezTo>
                  <a:cubicBezTo>
                    <a:pt x="60" y="65"/>
                    <a:pt x="60" y="66"/>
                    <a:pt x="60" y="67"/>
                  </a:cubicBezTo>
                  <a:cubicBezTo>
                    <a:pt x="59" y="68"/>
                    <a:pt x="59" y="69"/>
                    <a:pt x="58" y="69"/>
                  </a:cubicBezTo>
                  <a:cubicBezTo>
                    <a:pt x="58" y="69"/>
                    <a:pt x="57" y="69"/>
                    <a:pt x="57" y="69"/>
                  </a:cubicBezTo>
                  <a:cubicBezTo>
                    <a:pt x="56" y="69"/>
                    <a:pt x="55" y="69"/>
                    <a:pt x="55" y="69"/>
                  </a:cubicBezTo>
                  <a:cubicBezTo>
                    <a:pt x="54" y="69"/>
                    <a:pt x="54" y="69"/>
                    <a:pt x="54" y="69"/>
                  </a:cubicBezTo>
                  <a:cubicBezTo>
                    <a:pt x="53" y="69"/>
                    <a:pt x="53" y="70"/>
                    <a:pt x="53" y="70"/>
                  </a:cubicBezTo>
                  <a:cubicBezTo>
                    <a:pt x="53" y="70"/>
                    <a:pt x="54" y="71"/>
                    <a:pt x="55" y="71"/>
                  </a:cubicBezTo>
                  <a:cubicBezTo>
                    <a:pt x="56" y="71"/>
                    <a:pt x="57" y="71"/>
                    <a:pt x="58" y="71"/>
                  </a:cubicBezTo>
                  <a:cubicBezTo>
                    <a:pt x="59" y="71"/>
                    <a:pt x="60" y="71"/>
                    <a:pt x="61" y="71"/>
                  </a:cubicBezTo>
                  <a:cubicBezTo>
                    <a:pt x="63" y="71"/>
                    <a:pt x="64" y="70"/>
                    <a:pt x="64" y="70"/>
                  </a:cubicBezTo>
                  <a:cubicBezTo>
                    <a:pt x="65" y="70"/>
                    <a:pt x="66" y="70"/>
                    <a:pt x="67" y="70"/>
                  </a:cubicBezTo>
                  <a:cubicBezTo>
                    <a:pt x="68" y="70"/>
                    <a:pt x="69" y="70"/>
                    <a:pt x="71" y="71"/>
                  </a:cubicBezTo>
                  <a:cubicBezTo>
                    <a:pt x="72" y="71"/>
                    <a:pt x="74" y="71"/>
                    <a:pt x="76" y="71"/>
                  </a:cubicBezTo>
                  <a:cubicBezTo>
                    <a:pt x="78" y="71"/>
                    <a:pt x="80" y="71"/>
                    <a:pt x="83" y="71"/>
                  </a:cubicBezTo>
                  <a:cubicBezTo>
                    <a:pt x="85" y="71"/>
                    <a:pt x="89" y="71"/>
                    <a:pt x="92" y="71"/>
                  </a:cubicBezTo>
                  <a:cubicBezTo>
                    <a:pt x="94" y="71"/>
                    <a:pt x="95" y="71"/>
                    <a:pt x="95" y="71"/>
                  </a:cubicBezTo>
                  <a:cubicBezTo>
                    <a:pt x="96" y="70"/>
                    <a:pt x="97" y="70"/>
                    <a:pt x="97" y="69"/>
                  </a:cubicBezTo>
                  <a:cubicBezTo>
                    <a:pt x="97" y="68"/>
                    <a:pt x="97" y="66"/>
                    <a:pt x="98" y="64"/>
                  </a:cubicBezTo>
                  <a:cubicBezTo>
                    <a:pt x="98" y="61"/>
                    <a:pt x="98" y="60"/>
                    <a:pt x="98" y="58"/>
                  </a:cubicBezTo>
                  <a:cubicBezTo>
                    <a:pt x="98" y="58"/>
                    <a:pt x="98" y="58"/>
                    <a:pt x="98" y="57"/>
                  </a:cubicBezTo>
                  <a:cubicBezTo>
                    <a:pt x="98" y="57"/>
                    <a:pt x="98" y="57"/>
                    <a:pt x="97" y="57"/>
                  </a:cubicBezTo>
                  <a:cubicBezTo>
                    <a:pt x="97" y="57"/>
                    <a:pt x="97" y="57"/>
                    <a:pt x="97" y="57"/>
                  </a:cubicBezTo>
                  <a:cubicBezTo>
                    <a:pt x="97" y="57"/>
                    <a:pt x="96" y="58"/>
                    <a:pt x="96" y="58"/>
                  </a:cubicBezTo>
                  <a:cubicBezTo>
                    <a:pt x="96" y="60"/>
                    <a:pt x="96" y="62"/>
                    <a:pt x="95" y="63"/>
                  </a:cubicBezTo>
                  <a:cubicBezTo>
                    <a:pt x="94" y="64"/>
                    <a:pt x="93" y="64"/>
                    <a:pt x="92" y="65"/>
                  </a:cubicBezTo>
                  <a:cubicBezTo>
                    <a:pt x="91" y="65"/>
                    <a:pt x="90" y="66"/>
                    <a:pt x="88" y="66"/>
                  </a:cubicBezTo>
                  <a:cubicBezTo>
                    <a:pt x="86" y="66"/>
                    <a:pt x="85" y="66"/>
                    <a:pt x="84" y="66"/>
                  </a:cubicBezTo>
                  <a:cubicBezTo>
                    <a:pt x="79" y="66"/>
                    <a:pt x="76" y="66"/>
                    <a:pt x="75" y="65"/>
                  </a:cubicBezTo>
                  <a:cubicBezTo>
                    <a:pt x="73" y="64"/>
                    <a:pt x="73" y="61"/>
                    <a:pt x="73" y="58"/>
                  </a:cubicBezTo>
                  <a:cubicBezTo>
                    <a:pt x="73" y="57"/>
                    <a:pt x="73" y="55"/>
                    <a:pt x="73" y="51"/>
                  </a:cubicBezTo>
                  <a:cubicBezTo>
                    <a:pt x="73" y="48"/>
                    <a:pt x="73" y="46"/>
                    <a:pt x="73" y="44"/>
                  </a:cubicBezTo>
                  <a:cubicBezTo>
                    <a:pt x="73" y="37"/>
                    <a:pt x="73" y="37"/>
                    <a:pt x="73" y="37"/>
                  </a:cubicBezTo>
                  <a:cubicBezTo>
                    <a:pt x="73" y="37"/>
                    <a:pt x="73" y="36"/>
                    <a:pt x="73" y="36"/>
                  </a:cubicBezTo>
                  <a:cubicBezTo>
                    <a:pt x="73" y="36"/>
                    <a:pt x="73" y="36"/>
                    <a:pt x="73" y="36"/>
                  </a:cubicBezTo>
                  <a:cubicBezTo>
                    <a:pt x="75" y="36"/>
                    <a:pt x="77" y="36"/>
                    <a:pt x="80" y="36"/>
                  </a:cubicBezTo>
                  <a:cubicBezTo>
                    <a:pt x="83" y="36"/>
                    <a:pt x="85" y="36"/>
                    <a:pt x="86" y="36"/>
                  </a:cubicBezTo>
                  <a:cubicBezTo>
                    <a:pt x="88" y="37"/>
                    <a:pt x="89" y="37"/>
                    <a:pt x="90" y="38"/>
                  </a:cubicBezTo>
                  <a:cubicBezTo>
                    <a:pt x="91" y="38"/>
                    <a:pt x="91" y="39"/>
                    <a:pt x="91" y="40"/>
                  </a:cubicBezTo>
                  <a:cubicBezTo>
                    <a:pt x="91" y="40"/>
                    <a:pt x="91" y="41"/>
                    <a:pt x="92" y="42"/>
                  </a:cubicBezTo>
                  <a:cubicBezTo>
                    <a:pt x="92" y="42"/>
                    <a:pt x="92" y="43"/>
                    <a:pt x="92" y="43"/>
                  </a:cubicBezTo>
                  <a:cubicBezTo>
                    <a:pt x="92" y="43"/>
                    <a:pt x="92" y="44"/>
                    <a:pt x="92" y="44"/>
                  </a:cubicBezTo>
                  <a:cubicBezTo>
                    <a:pt x="92" y="44"/>
                    <a:pt x="92" y="44"/>
                    <a:pt x="92" y="44"/>
                  </a:cubicBezTo>
                  <a:cubicBezTo>
                    <a:pt x="93" y="44"/>
                    <a:pt x="93" y="44"/>
                    <a:pt x="93" y="43"/>
                  </a:cubicBezTo>
                  <a:cubicBezTo>
                    <a:pt x="93" y="43"/>
                    <a:pt x="93" y="43"/>
                    <a:pt x="93" y="42"/>
                  </a:cubicBezTo>
                  <a:cubicBezTo>
                    <a:pt x="93" y="42"/>
                    <a:pt x="93" y="41"/>
                    <a:pt x="93" y="40"/>
                  </a:cubicBezTo>
                  <a:cubicBezTo>
                    <a:pt x="94" y="38"/>
                    <a:pt x="94" y="37"/>
                    <a:pt x="94" y="36"/>
                  </a:cubicBezTo>
                  <a:cubicBezTo>
                    <a:pt x="94" y="34"/>
                    <a:pt x="94" y="32"/>
                    <a:pt x="94" y="31"/>
                  </a:cubicBezTo>
                  <a:cubicBezTo>
                    <a:pt x="94" y="30"/>
                    <a:pt x="94" y="30"/>
                    <a:pt x="94" y="29"/>
                  </a:cubicBezTo>
                  <a:cubicBezTo>
                    <a:pt x="94" y="29"/>
                    <a:pt x="94" y="29"/>
                    <a:pt x="94" y="29"/>
                  </a:cubicBezTo>
                  <a:cubicBezTo>
                    <a:pt x="94" y="29"/>
                    <a:pt x="94" y="29"/>
                    <a:pt x="94" y="29"/>
                  </a:cubicBezTo>
                  <a:cubicBezTo>
                    <a:pt x="94" y="29"/>
                    <a:pt x="93" y="29"/>
                    <a:pt x="93" y="29"/>
                  </a:cubicBezTo>
                  <a:cubicBezTo>
                    <a:pt x="93" y="29"/>
                    <a:pt x="93" y="30"/>
                    <a:pt x="92" y="30"/>
                  </a:cubicBezTo>
                  <a:cubicBezTo>
                    <a:pt x="92" y="30"/>
                    <a:pt x="91" y="31"/>
                    <a:pt x="91" y="31"/>
                  </a:cubicBezTo>
                  <a:cubicBezTo>
                    <a:pt x="90" y="31"/>
                    <a:pt x="89" y="31"/>
                    <a:pt x="88" y="31"/>
                  </a:cubicBezTo>
                  <a:cubicBezTo>
                    <a:pt x="87" y="31"/>
                    <a:pt x="86" y="31"/>
                    <a:pt x="84" y="31"/>
                  </a:cubicBezTo>
                  <a:cubicBezTo>
                    <a:pt x="82" y="31"/>
                    <a:pt x="80" y="31"/>
                    <a:pt x="77" y="32"/>
                  </a:cubicBezTo>
                  <a:cubicBezTo>
                    <a:pt x="75" y="32"/>
                    <a:pt x="74" y="32"/>
                    <a:pt x="73" y="32"/>
                  </a:cubicBezTo>
                  <a:cubicBezTo>
                    <a:pt x="73" y="31"/>
                    <a:pt x="73" y="31"/>
                    <a:pt x="73" y="31"/>
                  </a:cubicBezTo>
                  <a:cubicBezTo>
                    <a:pt x="73" y="31"/>
                    <a:pt x="73" y="31"/>
                    <a:pt x="73" y="30"/>
                  </a:cubicBezTo>
                  <a:cubicBezTo>
                    <a:pt x="73" y="7"/>
                    <a:pt x="73" y="7"/>
                    <a:pt x="73" y="7"/>
                  </a:cubicBezTo>
                  <a:cubicBezTo>
                    <a:pt x="73" y="7"/>
                    <a:pt x="73" y="6"/>
                    <a:pt x="73" y="6"/>
                  </a:cubicBezTo>
                  <a:cubicBezTo>
                    <a:pt x="74" y="6"/>
                    <a:pt x="75" y="6"/>
                    <a:pt x="77" y="6"/>
                  </a:cubicBezTo>
                  <a:cubicBezTo>
                    <a:pt x="79" y="7"/>
                    <a:pt x="81" y="7"/>
                    <a:pt x="83" y="7"/>
                  </a:cubicBezTo>
                  <a:cubicBezTo>
                    <a:pt x="84" y="7"/>
                    <a:pt x="86" y="7"/>
                    <a:pt x="86" y="7"/>
                  </a:cubicBezTo>
                  <a:cubicBezTo>
                    <a:pt x="88" y="7"/>
                    <a:pt x="90" y="7"/>
                    <a:pt x="91" y="8"/>
                  </a:cubicBezTo>
                  <a:cubicBezTo>
                    <a:pt x="92" y="9"/>
                    <a:pt x="92" y="9"/>
                    <a:pt x="92" y="10"/>
                  </a:cubicBezTo>
                  <a:cubicBezTo>
                    <a:pt x="93" y="11"/>
                    <a:pt x="93" y="11"/>
                    <a:pt x="93" y="12"/>
                  </a:cubicBezTo>
                  <a:cubicBezTo>
                    <a:pt x="93" y="13"/>
                    <a:pt x="93" y="13"/>
                    <a:pt x="93" y="13"/>
                  </a:cubicBezTo>
                  <a:cubicBezTo>
                    <a:pt x="93" y="14"/>
                    <a:pt x="93" y="14"/>
                    <a:pt x="93" y="14"/>
                  </a:cubicBezTo>
                  <a:cubicBezTo>
                    <a:pt x="93" y="15"/>
                    <a:pt x="93" y="15"/>
                    <a:pt x="94" y="15"/>
                  </a:cubicBezTo>
                  <a:cubicBezTo>
                    <a:pt x="94" y="15"/>
                    <a:pt x="94" y="15"/>
                    <a:pt x="94" y="14"/>
                  </a:cubicBezTo>
                  <a:cubicBezTo>
                    <a:pt x="95" y="14"/>
                    <a:pt x="95" y="14"/>
                    <a:pt x="95" y="14"/>
                  </a:cubicBezTo>
                  <a:cubicBezTo>
                    <a:pt x="95" y="13"/>
                    <a:pt x="95" y="12"/>
                    <a:pt x="95" y="11"/>
                  </a:cubicBezTo>
                  <a:cubicBezTo>
                    <a:pt x="95" y="9"/>
                    <a:pt x="95" y="8"/>
                    <a:pt x="95" y="8"/>
                  </a:cubicBezTo>
                  <a:cubicBezTo>
                    <a:pt x="95" y="6"/>
                    <a:pt x="95" y="4"/>
                    <a:pt x="96" y="3"/>
                  </a:cubicBezTo>
                  <a:cubicBezTo>
                    <a:pt x="96" y="3"/>
                    <a:pt x="96" y="2"/>
                    <a:pt x="96" y="2"/>
                  </a:cubicBezTo>
                  <a:cubicBezTo>
                    <a:pt x="96" y="1"/>
                    <a:pt x="96" y="1"/>
                    <a:pt x="96" y="1"/>
                  </a:cubicBezTo>
                  <a:cubicBezTo>
                    <a:pt x="96" y="1"/>
                    <a:pt x="96" y="1"/>
                    <a:pt x="95" y="1"/>
                  </a:cubicBezTo>
                  <a:close/>
                  <a:moveTo>
                    <a:pt x="242" y="1"/>
                  </a:moveTo>
                  <a:cubicBezTo>
                    <a:pt x="242" y="1"/>
                    <a:pt x="242" y="1"/>
                    <a:pt x="242" y="1"/>
                  </a:cubicBezTo>
                  <a:cubicBezTo>
                    <a:pt x="241" y="1"/>
                    <a:pt x="241" y="1"/>
                    <a:pt x="241" y="1"/>
                  </a:cubicBezTo>
                  <a:cubicBezTo>
                    <a:pt x="240" y="1"/>
                    <a:pt x="240" y="1"/>
                    <a:pt x="239" y="1"/>
                  </a:cubicBezTo>
                  <a:cubicBezTo>
                    <a:pt x="239" y="2"/>
                    <a:pt x="238" y="2"/>
                    <a:pt x="237" y="2"/>
                  </a:cubicBezTo>
                  <a:cubicBezTo>
                    <a:pt x="236" y="2"/>
                    <a:pt x="234" y="2"/>
                    <a:pt x="231" y="2"/>
                  </a:cubicBezTo>
                  <a:cubicBezTo>
                    <a:pt x="228" y="2"/>
                    <a:pt x="224" y="2"/>
                    <a:pt x="221" y="2"/>
                  </a:cubicBezTo>
                  <a:cubicBezTo>
                    <a:pt x="217" y="2"/>
                    <a:pt x="215" y="2"/>
                    <a:pt x="214" y="2"/>
                  </a:cubicBezTo>
                  <a:cubicBezTo>
                    <a:pt x="213" y="2"/>
                    <a:pt x="213" y="2"/>
                    <a:pt x="212" y="2"/>
                  </a:cubicBezTo>
                  <a:cubicBezTo>
                    <a:pt x="211" y="2"/>
                    <a:pt x="210" y="2"/>
                    <a:pt x="208" y="2"/>
                  </a:cubicBezTo>
                  <a:cubicBezTo>
                    <a:pt x="207" y="2"/>
                    <a:pt x="206" y="2"/>
                    <a:pt x="205" y="2"/>
                  </a:cubicBezTo>
                  <a:cubicBezTo>
                    <a:pt x="203" y="2"/>
                    <a:pt x="202" y="2"/>
                    <a:pt x="201" y="2"/>
                  </a:cubicBezTo>
                  <a:cubicBezTo>
                    <a:pt x="200" y="2"/>
                    <a:pt x="200" y="2"/>
                    <a:pt x="199" y="2"/>
                  </a:cubicBezTo>
                  <a:cubicBezTo>
                    <a:pt x="199" y="2"/>
                    <a:pt x="199" y="2"/>
                    <a:pt x="199" y="2"/>
                  </a:cubicBezTo>
                  <a:cubicBezTo>
                    <a:pt x="199" y="3"/>
                    <a:pt x="199" y="3"/>
                    <a:pt x="199" y="3"/>
                  </a:cubicBezTo>
                  <a:cubicBezTo>
                    <a:pt x="200" y="3"/>
                    <a:pt x="200" y="3"/>
                    <a:pt x="200" y="3"/>
                  </a:cubicBezTo>
                  <a:cubicBezTo>
                    <a:pt x="201" y="3"/>
                    <a:pt x="202" y="3"/>
                    <a:pt x="202" y="3"/>
                  </a:cubicBezTo>
                  <a:cubicBezTo>
                    <a:pt x="203" y="3"/>
                    <a:pt x="204" y="3"/>
                    <a:pt x="204" y="4"/>
                  </a:cubicBezTo>
                  <a:cubicBezTo>
                    <a:pt x="205" y="4"/>
                    <a:pt x="206" y="4"/>
                    <a:pt x="207" y="5"/>
                  </a:cubicBezTo>
                  <a:cubicBezTo>
                    <a:pt x="208" y="6"/>
                    <a:pt x="208" y="7"/>
                    <a:pt x="208" y="9"/>
                  </a:cubicBezTo>
                  <a:cubicBezTo>
                    <a:pt x="208" y="10"/>
                    <a:pt x="208" y="12"/>
                    <a:pt x="208" y="14"/>
                  </a:cubicBezTo>
                  <a:cubicBezTo>
                    <a:pt x="208" y="17"/>
                    <a:pt x="208" y="21"/>
                    <a:pt x="208" y="28"/>
                  </a:cubicBezTo>
                  <a:cubicBezTo>
                    <a:pt x="208" y="44"/>
                    <a:pt x="208" y="44"/>
                    <a:pt x="208" y="44"/>
                  </a:cubicBezTo>
                  <a:cubicBezTo>
                    <a:pt x="208" y="48"/>
                    <a:pt x="208" y="52"/>
                    <a:pt x="208" y="56"/>
                  </a:cubicBezTo>
                  <a:cubicBezTo>
                    <a:pt x="208" y="59"/>
                    <a:pt x="208" y="62"/>
                    <a:pt x="208" y="64"/>
                  </a:cubicBezTo>
                  <a:cubicBezTo>
                    <a:pt x="207" y="65"/>
                    <a:pt x="207" y="66"/>
                    <a:pt x="207" y="67"/>
                  </a:cubicBezTo>
                  <a:cubicBezTo>
                    <a:pt x="207" y="68"/>
                    <a:pt x="206" y="69"/>
                    <a:pt x="205" y="69"/>
                  </a:cubicBezTo>
                  <a:cubicBezTo>
                    <a:pt x="205" y="69"/>
                    <a:pt x="204" y="69"/>
                    <a:pt x="204" y="69"/>
                  </a:cubicBezTo>
                  <a:cubicBezTo>
                    <a:pt x="203" y="69"/>
                    <a:pt x="202" y="69"/>
                    <a:pt x="202" y="69"/>
                  </a:cubicBezTo>
                  <a:cubicBezTo>
                    <a:pt x="201" y="69"/>
                    <a:pt x="201" y="69"/>
                    <a:pt x="201" y="69"/>
                  </a:cubicBezTo>
                  <a:cubicBezTo>
                    <a:pt x="200" y="69"/>
                    <a:pt x="200" y="70"/>
                    <a:pt x="200" y="70"/>
                  </a:cubicBezTo>
                  <a:cubicBezTo>
                    <a:pt x="200" y="70"/>
                    <a:pt x="201" y="71"/>
                    <a:pt x="202" y="71"/>
                  </a:cubicBezTo>
                  <a:cubicBezTo>
                    <a:pt x="203" y="71"/>
                    <a:pt x="204" y="71"/>
                    <a:pt x="205" y="71"/>
                  </a:cubicBezTo>
                  <a:cubicBezTo>
                    <a:pt x="206" y="71"/>
                    <a:pt x="207" y="71"/>
                    <a:pt x="208" y="71"/>
                  </a:cubicBezTo>
                  <a:cubicBezTo>
                    <a:pt x="209" y="71"/>
                    <a:pt x="210" y="70"/>
                    <a:pt x="211" y="70"/>
                  </a:cubicBezTo>
                  <a:cubicBezTo>
                    <a:pt x="212" y="70"/>
                    <a:pt x="213" y="70"/>
                    <a:pt x="214" y="70"/>
                  </a:cubicBezTo>
                  <a:cubicBezTo>
                    <a:pt x="215" y="70"/>
                    <a:pt x="216" y="70"/>
                    <a:pt x="218" y="71"/>
                  </a:cubicBezTo>
                  <a:cubicBezTo>
                    <a:pt x="219" y="71"/>
                    <a:pt x="221" y="71"/>
                    <a:pt x="223" y="71"/>
                  </a:cubicBezTo>
                  <a:cubicBezTo>
                    <a:pt x="225" y="71"/>
                    <a:pt x="227" y="71"/>
                    <a:pt x="230" y="71"/>
                  </a:cubicBezTo>
                  <a:cubicBezTo>
                    <a:pt x="233" y="71"/>
                    <a:pt x="236" y="71"/>
                    <a:pt x="239" y="71"/>
                  </a:cubicBezTo>
                  <a:cubicBezTo>
                    <a:pt x="241" y="71"/>
                    <a:pt x="242" y="71"/>
                    <a:pt x="242" y="71"/>
                  </a:cubicBezTo>
                  <a:cubicBezTo>
                    <a:pt x="243" y="70"/>
                    <a:pt x="244" y="70"/>
                    <a:pt x="244" y="69"/>
                  </a:cubicBezTo>
                  <a:cubicBezTo>
                    <a:pt x="244" y="68"/>
                    <a:pt x="244" y="66"/>
                    <a:pt x="245" y="64"/>
                  </a:cubicBezTo>
                  <a:cubicBezTo>
                    <a:pt x="245" y="61"/>
                    <a:pt x="245" y="60"/>
                    <a:pt x="245" y="58"/>
                  </a:cubicBezTo>
                  <a:cubicBezTo>
                    <a:pt x="245" y="58"/>
                    <a:pt x="245" y="58"/>
                    <a:pt x="245" y="57"/>
                  </a:cubicBezTo>
                  <a:cubicBezTo>
                    <a:pt x="245" y="57"/>
                    <a:pt x="245" y="57"/>
                    <a:pt x="244" y="57"/>
                  </a:cubicBezTo>
                  <a:cubicBezTo>
                    <a:pt x="244" y="57"/>
                    <a:pt x="244" y="57"/>
                    <a:pt x="244" y="57"/>
                  </a:cubicBezTo>
                  <a:cubicBezTo>
                    <a:pt x="243" y="57"/>
                    <a:pt x="243" y="58"/>
                    <a:pt x="243" y="58"/>
                  </a:cubicBezTo>
                  <a:cubicBezTo>
                    <a:pt x="243" y="60"/>
                    <a:pt x="243" y="62"/>
                    <a:pt x="242" y="63"/>
                  </a:cubicBezTo>
                  <a:cubicBezTo>
                    <a:pt x="241" y="64"/>
                    <a:pt x="240" y="64"/>
                    <a:pt x="239" y="65"/>
                  </a:cubicBezTo>
                  <a:cubicBezTo>
                    <a:pt x="238" y="65"/>
                    <a:pt x="237" y="66"/>
                    <a:pt x="235" y="66"/>
                  </a:cubicBezTo>
                  <a:cubicBezTo>
                    <a:pt x="233" y="66"/>
                    <a:pt x="232" y="66"/>
                    <a:pt x="231" y="66"/>
                  </a:cubicBezTo>
                  <a:cubicBezTo>
                    <a:pt x="226" y="66"/>
                    <a:pt x="223" y="66"/>
                    <a:pt x="222" y="65"/>
                  </a:cubicBezTo>
                  <a:cubicBezTo>
                    <a:pt x="220" y="64"/>
                    <a:pt x="220" y="61"/>
                    <a:pt x="220" y="58"/>
                  </a:cubicBezTo>
                  <a:cubicBezTo>
                    <a:pt x="220" y="57"/>
                    <a:pt x="220" y="55"/>
                    <a:pt x="220" y="51"/>
                  </a:cubicBezTo>
                  <a:cubicBezTo>
                    <a:pt x="220" y="48"/>
                    <a:pt x="220" y="46"/>
                    <a:pt x="220" y="44"/>
                  </a:cubicBezTo>
                  <a:cubicBezTo>
                    <a:pt x="220" y="37"/>
                    <a:pt x="220" y="37"/>
                    <a:pt x="220" y="37"/>
                  </a:cubicBezTo>
                  <a:cubicBezTo>
                    <a:pt x="220" y="37"/>
                    <a:pt x="220" y="36"/>
                    <a:pt x="220" y="36"/>
                  </a:cubicBezTo>
                  <a:cubicBezTo>
                    <a:pt x="220" y="36"/>
                    <a:pt x="220" y="36"/>
                    <a:pt x="220" y="36"/>
                  </a:cubicBezTo>
                  <a:cubicBezTo>
                    <a:pt x="222" y="36"/>
                    <a:pt x="224" y="36"/>
                    <a:pt x="227" y="36"/>
                  </a:cubicBezTo>
                  <a:cubicBezTo>
                    <a:pt x="230" y="36"/>
                    <a:pt x="232" y="36"/>
                    <a:pt x="233" y="36"/>
                  </a:cubicBezTo>
                  <a:cubicBezTo>
                    <a:pt x="235" y="37"/>
                    <a:pt x="236" y="37"/>
                    <a:pt x="237" y="38"/>
                  </a:cubicBezTo>
                  <a:cubicBezTo>
                    <a:pt x="238" y="38"/>
                    <a:pt x="238" y="39"/>
                    <a:pt x="238" y="40"/>
                  </a:cubicBezTo>
                  <a:cubicBezTo>
                    <a:pt x="238" y="40"/>
                    <a:pt x="239" y="41"/>
                    <a:pt x="239" y="42"/>
                  </a:cubicBezTo>
                  <a:cubicBezTo>
                    <a:pt x="239" y="42"/>
                    <a:pt x="239" y="43"/>
                    <a:pt x="239" y="43"/>
                  </a:cubicBezTo>
                  <a:cubicBezTo>
                    <a:pt x="239" y="43"/>
                    <a:pt x="239" y="44"/>
                    <a:pt x="239" y="44"/>
                  </a:cubicBezTo>
                  <a:cubicBezTo>
                    <a:pt x="239" y="44"/>
                    <a:pt x="239" y="44"/>
                    <a:pt x="239" y="44"/>
                  </a:cubicBezTo>
                  <a:cubicBezTo>
                    <a:pt x="240" y="44"/>
                    <a:pt x="240" y="44"/>
                    <a:pt x="240" y="43"/>
                  </a:cubicBezTo>
                  <a:cubicBezTo>
                    <a:pt x="240" y="43"/>
                    <a:pt x="240" y="43"/>
                    <a:pt x="240" y="42"/>
                  </a:cubicBezTo>
                  <a:cubicBezTo>
                    <a:pt x="240" y="42"/>
                    <a:pt x="240" y="41"/>
                    <a:pt x="240" y="40"/>
                  </a:cubicBezTo>
                  <a:cubicBezTo>
                    <a:pt x="241" y="38"/>
                    <a:pt x="241" y="37"/>
                    <a:pt x="241" y="36"/>
                  </a:cubicBezTo>
                  <a:cubicBezTo>
                    <a:pt x="241" y="34"/>
                    <a:pt x="241" y="32"/>
                    <a:pt x="241" y="31"/>
                  </a:cubicBezTo>
                  <a:cubicBezTo>
                    <a:pt x="241" y="30"/>
                    <a:pt x="241" y="30"/>
                    <a:pt x="241" y="29"/>
                  </a:cubicBezTo>
                  <a:cubicBezTo>
                    <a:pt x="241" y="29"/>
                    <a:pt x="241" y="29"/>
                    <a:pt x="241" y="29"/>
                  </a:cubicBezTo>
                  <a:cubicBezTo>
                    <a:pt x="241" y="29"/>
                    <a:pt x="241" y="29"/>
                    <a:pt x="241" y="29"/>
                  </a:cubicBezTo>
                  <a:cubicBezTo>
                    <a:pt x="241" y="29"/>
                    <a:pt x="240" y="29"/>
                    <a:pt x="240" y="29"/>
                  </a:cubicBezTo>
                  <a:cubicBezTo>
                    <a:pt x="240" y="29"/>
                    <a:pt x="240" y="30"/>
                    <a:pt x="239" y="30"/>
                  </a:cubicBezTo>
                  <a:cubicBezTo>
                    <a:pt x="239" y="30"/>
                    <a:pt x="238" y="31"/>
                    <a:pt x="238" y="31"/>
                  </a:cubicBezTo>
                  <a:cubicBezTo>
                    <a:pt x="237" y="31"/>
                    <a:pt x="236" y="31"/>
                    <a:pt x="235" y="31"/>
                  </a:cubicBezTo>
                  <a:cubicBezTo>
                    <a:pt x="234" y="31"/>
                    <a:pt x="233" y="31"/>
                    <a:pt x="231" y="31"/>
                  </a:cubicBezTo>
                  <a:cubicBezTo>
                    <a:pt x="229" y="31"/>
                    <a:pt x="227" y="31"/>
                    <a:pt x="225" y="32"/>
                  </a:cubicBezTo>
                  <a:cubicBezTo>
                    <a:pt x="222" y="32"/>
                    <a:pt x="221" y="32"/>
                    <a:pt x="220" y="32"/>
                  </a:cubicBezTo>
                  <a:cubicBezTo>
                    <a:pt x="220" y="31"/>
                    <a:pt x="220" y="31"/>
                    <a:pt x="220" y="31"/>
                  </a:cubicBezTo>
                  <a:cubicBezTo>
                    <a:pt x="220" y="31"/>
                    <a:pt x="220" y="31"/>
                    <a:pt x="220" y="30"/>
                  </a:cubicBezTo>
                  <a:cubicBezTo>
                    <a:pt x="220" y="7"/>
                    <a:pt x="220" y="7"/>
                    <a:pt x="220" y="7"/>
                  </a:cubicBezTo>
                  <a:cubicBezTo>
                    <a:pt x="220" y="7"/>
                    <a:pt x="220" y="6"/>
                    <a:pt x="220" y="6"/>
                  </a:cubicBezTo>
                  <a:cubicBezTo>
                    <a:pt x="221" y="6"/>
                    <a:pt x="222" y="6"/>
                    <a:pt x="224" y="6"/>
                  </a:cubicBezTo>
                  <a:cubicBezTo>
                    <a:pt x="226" y="7"/>
                    <a:pt x="228" y="7"/>
                    <a:pt x="230" y="7"/>
                  </a:cubicBezTo>
                  <a:cubicBezTo>
                    <a:pt x="231" y="7"/>
                    <a:pt x="233" y="7"/>
                    <a:pt x="233" y="7"/>
                  </a:cubicBezTo>
                  <a:cubicBezTo>
                    <a:pt x="235" y="7"/>
                    <a:pt x="237" y="7"/>
                    <a:pt x="238" y="8"/>
                  </a:cubicBezTo>
                  <a:cubicBezTo>
                    <a:pt x="239" y="9"/>
                    <a:pt x="239" y="9"/>
                    <a:pt x="239" y="10"/>
                  </a:cubicBezTo>
                  <a:cubicBezTo>
                    <a:pt x="240" y="11"/>
                    <a:pt x="240" y="11"/>
                    <a:pt x="240" y="12"/>
                  </a:cubicBezTo>
                  <a:cubicBezTo>
                    <a:pt x="240" y="13"/>
                    <a:pt x="240" y="13"/>
                    <a:pt x="240" y="13"/>
                  </a:cubicBezTo>
                  <a:cubicBezTo>
                    <a:pt x="240" y="14"/>
                    <a:pt x="240" y="14"/>
                    <a:pt x="240" y="14"/>
                  </a:cubicBezTo>
                  <a:cubicBezTo>
                    <a:pt x="240" y="15"/>
                    <a:pt x="240" y="15"/>
                    <a:pt x="241" y="15"/>
                  </a:cubicBezTo>
                  <a:cubicBezTo>
                    <a:pt x="241" y="15"/>
                    <a:pt x="241" y="15"/>
                    <a:pt x="241" y="14"/>
                  </a:cubicBezTo>
                  <a:cubicBezTo>
                    <a:pt x="242" y="14"/>
                    <a:pt x="242" y="14"/>
                    <a:pt x="242" y="14"/>
                  </a:cubicBezTo>
                  <a:cubicBezTo>
                    <a:pt x="242" y="13"/>
                    <a:pt x="242" y="12"/>
                    <a:pt x="242" y="11"/>
                  </a:cubicBezTo>
                  <a:cubicBezTo>
                    <a:pt x="242" y="9"/>
                    <a:pt x="242" y="8"/>
                    <a:pt x="242" y="8"/>
                  </a:cubicBezTo>
                  <a:cubicBezTo>
                    <a:pt x="242" y="6"/>
                    <a:pt x="242" y="4"/>
                    <a:pt x="243" y="3"/>
                  </a:cubicBezTo>
                  <a:cubicBezTo>
                    <a:pt x="243" y="3"/>
                    <a:pt x="243" y="2"/>
                    <a:pt x="243" y="2"/>
                  </a:cubicBezTo>
                  <a:cubicBezTo>
                    <a:pt x="243" y="1"/>
                    <a:pt x="243" y="1"/>
                    <a:pt x="243" y="1"/>
                  </a:cubicBezTo>
                  <a:cubicBezTo>
                    <a:pt x="243" y="1"/>
                    <a:pt x="243" y="1"/>
                    <a:pt x="242" y="1"/>
                  </a:cubicBezTo>
                  <a:close/>
                  <a:moveTo>
                    <a:pt x="259" y="2"/>
                  </a:moveTo>
                  <a:cubicBezTo>
                    <a:pt x="259" y="2"/>
                    <a:pt x="259" y="2"/>
                    <a:pt x="258" y="2"/>
                  </a:cubicBezTo>
                  <a:cubicBezTo>
                    <a:pt x="258" y="2"/>
                    <a:pt x="258" y="2"/>
                    <a:pt x="258" y="2"/>
                  </a:cubicBezTo>
                  <a:cubicBezTo>
                    <a:pt x="258" y="3"/>
                    <a:pt x="258" y="3"/>
                    <a:pt x="258" y="3"/>
                  </a:cubicBezTo>
                  <a:cubicBezTo>
                    <a:pt x="259" y="3"/>
                    <a:pt x="259" y="3"/>
                    <a:pt x="260" y="3"/>
                  </a:cubicBezTo>
                  <a:cubicBezTo>
                    <a:pt x="260" y="3"/>
                    <a:pt x="261" y="3"/>
                    <a:pt x="262" y="3"/>
                  </a:cubicBezTo>
                  <a:cubicBezTo>
                    <a:pt x="262" y="3"/>
                    <a:pt x="263" y="3"/>
                    <a:pt x="263" y="4"/>
                  </a:cubicBezTo>
                  <a:cubicBezTo>
                    <a:pt x="265" y="4"/>
                    <a:pt x="266" y="4"/>
                    <a:pt x="266" y="5"/>
                  </a:cubicBezTo>
                  <a:cubicBezTo>
                    <a:pt x="267" y="6"/>
                    <a:pt x="267" y="7"/>
                    <a:pt x="267" y="9"/>
                  </a:cubicBezTo>
                  <a:cubicBezTo>
                    <a:pt x="267" y="10"/>
                    <a:pt x="267" y="12"/>
                    <a:pt x="267" y="14"/>
                  </a:cubicBezTo>
                  <a:cubicBezTo>
                    <a:pt x="267" y="17"/>
                    <a:pt x="267" y="21"/>
                    <a:pt x="267" y="28"/>
                  </a:cubicBezTo>
                  <a:cubicBezTo>
                    <a:pt x="267" y="44"/>
                    <a:pt x="267" y="44"/>
                    <a:pt x="267" y="44"/>
                  </a:cubicBezTo>
                  <a:cubicBezTo>
                    <a:pt x="267" y="48"/>
                    <a:pt x="267" y="52"/>
                    <a:pt x="267" y="56"/>
                  </a:cubicBezTo>
                  <a:cubicBezTo>
                    <a:pt x="267" y="59"/>
                    <a:pt x="267" y="62"/>
                    <a:pt x="267" y="64"/>
                  </a:cubicBezTo>
                  <a:cubicBezTo>
                    <a:pt x="267" y="65"/>
                    <a:pt x="266" y="66"/>
                    <a:pt x="266" y="67"/>
                  </a:cubicBezTo>
                  <a:cubicBezTo>
                    <a:pt x="266" y="68"/>
                    <a:pt x="265" y="69"/>
                    <a:pt x="264" y="69"/>
                  </a:cubicBezTo>
                  <a:cubicBezTo>
                    <a:pt x="264" y="69"/>
                    <a:pt x="263" y="69"/>
                    <a:pt x="263" y="69"/>
                  </a:cubicBezTo>
                  <a:cubicBezTo>
                    <a:pt x="262" y="69"/>
                    <a:pt x="262" y="69"/>
                    <a:pt x="261" y="69"/>
                  </a:cubicBezTo>
                  <a:cubicBezTo>
                    <a:pt x="260" y="69"/>
                    <a:pt x="260" y="69"/>
                    <a:pt x="260" y="69"/>
                  </a:cubicBezTo>
                  <a:cubicBezTo>
                    <a:pt x="259" y="69"/>
                    <a:pt x="259" y="70"/>
                    <a:pt x="259" y="70"/>
                  </a:cubicBezTo>
                  <a:cubicBezTo>
                    <a:pt x="259" y="70"/>
                    <a:pt x="260" y="71"/>
                    <a:pt x="261" y="71"/>
                  </a:cubicBezTo>
                  <a:cubicBezTo>
                    <a:pt x="263" y="71"/>
                    <a:pt x="265" y="71"/>
                    <a:pt x="268" y="71"/>
                  </a:cubicBezTo>
                  <a:cubicBezTo>
                    <a:pt x="270" y="71"/>
                    <a:pt x="271" y="70"/>
                    <a:pt x="272" y="70"/>
                  </a:cubicBezTo>
                  <a:cubicBezTo>
                    <a:pt x="273" y="70"/>
                    <a:pt x="275" y="71"/>
                    <a:pt x="278" y="71"/>
                  </a:cubicBezTo>
                  <a:cubicBezTo>
                    <a:pt x="280" y="71"/>
                    <a:pt x="283" y="71"/>
                    <a:pt x="286" y="71"/>
                  </a:cubicBezTo>
                  <a:cubicBezTo>
                    <a:pt x="287" y="71"/>
                    <a:pt x="288" y="70"/>
                    <a:pt x="288" y="70"/>
                  </a:cubicBezTo>
                  <a:cubicBezTo>
                    <a:pt x="288" y="69"/>
                    <a:pt x="287" y="69"/>
                    <a:pt x="287" y="69"/>
                  </a:cubicBezTo>
                  <a:cubicBezTo>
                    <a:pt x="286" y="69"/>
                    <a:pt x="285" y="69"/>
                    <a:pt x="284" y="69"/>
                  </a:cubicBezTo>
                  <a:cubicBezTo>
                    <a:pt x="284" y="69"/>
                    <a:pt x="283" y="69"/>
                    <a:pt x="282" y="69"/>
                  </a:cubicBezTo>
                  <a:cubicBezTo>
                    <a:pt x="281" y="69"/>
                    <a:pt x="280" y="68"/>
                    <a:pt x="279" y="67"/>
                  </a:cubicBezTo>
                  <a:cubicBezTo>
                    <a:pt x="279" y="66"/>
                    <a:pt x="279" y="65"/>
                    <a:pt x="278" y="64"/>
                  </a:cubicBezTo>
                  <a:cubicBezTo>
                    <a:pt x="278" y="62"/>
                    <a:pt x="278" y="59"/>
                    <a:pt x="278" y="56"/>
                  </a:cubicBezTo>
                  <a:cubicBezTo>
                    <a:pt x="278" y="52"/>
                    <a:pt x="278" y="48"/>
                    <a:pt x="278" y="44"/>
                  </a:cubicBezTo>
                  <a:cubicBezTo>
                    <a:pt x="278" y="43"/>
                    <a:pt x="278" y="43"/>
                    <a:pt x="278" y="43"/>
                  </a:cubicBezTo>
                  <a:cubicBezTo>
                    <a:pt x="278" y="43"/>
                    <a:pt x="278" y="42"/>
                    <a:pt x="278" y="42"/>
                  </a:cubicBezTo>
                  <a:cubicBezTo>
                    <a:pt x="278" y="42"/>
                    <a:pt x="279" y="42"/>
                    <a:pt x="279" y="42"/>
                  </a:cubicBezTo>
                  <a:cubicBezTo>
                    <a:pt x="287" y="42"/>
                    <a:pt x="287" y="42"/>
                    <a:pt x="287" y="42"/>
                  </a:cubicBezTo>
                  <a:cubicBezTo>
                    <a:pt x="287" y="42"/>
                    <a:pt x="287" y="42"/>
                    <a:pt x="288" y="42"/>
                  </a:cubicBezTo>
                  <a:cubicBezTo>
                    <a:pt x="288" y="42"/>
                    <a:pt x="288" y="43"/>
                    <a:pt x="288" y="43"/>
                  </a:cubicBezTo>
                  <a:cubicBezTo>
                    <a:pt x="289" y="44"/>
                    <a:pt x="290" y="45"/>
                    <a:pt x="292" y="48"/>
                  </a:cubicBezTo>
                  <a:cubicBezTo>
                    <a:pt x="294" y="50"/>
                    <a:pt x="295" y="53"/>
                    <a:pt x="297" y="56"/>
                  </a:cubicBezTo>
                  <a:cubicBezTo>
                    <a:pt x="300" y="59"/>
                    <a:pt x="302" y="62"/>
                    <a:pt x="304" y="64"/>
                  </a:cubicBezTo>
                  <a:cubicBezTo>
                    <a:pt x="306" y="66"/>
                    <a:pt x="308" y="68"/>
                    <a:pt x="310" y="69"/>
                  </a:cubicBezTo>
                  <a:cubicBezTo>
                    <a:pt x="311" y="70"/>
                    <a:pt x="312" y="70"/>
                    <a:pt x="314" y="70"/>
                  </a:cubicBezTo>
                  <a:cubicBezTo>
                    <a:pt x="315" y="71"/>
                    <a:pt x="317" y="71"/>
                    <a:pt x="320" y="71"/>
                  </a:cubicBezTo>
                  <a:cubicBezTo>
                    <a:pt x="328" y="71"/>
                    <a:pt x="328" y="71"/>
                    <a:pt x="328" y="71"/>
                  </a:cubicBezTo>
                  <a:cubicBezTo>
                    <a:pt x="329" y="71"/>
                    <a:pt x="329" y="71"/>
                    <a:pt x="330" y="71"/>
                  </a:cubicBezTo>
                  <a:cubicBezTo>
                    <a:pt x="330" y="70"/>
                    <a:pt x="330" y="70"/>
                    <a:pt x="330" y="70"/>
                  </a:cubicBezTo>
                  <a:cubicBezTo>
                    <a:pt x="330" y="69"/>
                    <a:pt x="330" y="69"/>
                    <a:pt x="329" y="69"/>
                  </a:cubicBezTo>
                  <a:cubicBezTo>
                    <a:pt x="328" y="69"/>
                    <a:pt x="328" y="69"/>
                    <a:pt x="327" y="69"/>
                  </a:cubicBezTo>
                  <a:cubicBezTo>
                    <a:pt x="326" y="69"/>
                    <a:pt x="325" y="68"/>
                    <a:pt x="323" y="68"/>
                  </a:cubicBezTo>
                  <a:cubicBezTo>
                    <a:pt x="321" y="67"/>
                    <a:pt x="319" y="65"/>
                    <a:pt x="316" y="63"/>
                  </a:cubicBezTo>
                  <a:cubicBezTo>
                    <a:pt x="314" y="60"/>
                    <a:pt x="311" y="56"/>
                    <a:pt x="307" y="52"/>
                  </a:cubicBezTo>
                  <a:cubicBezTo>
                    <a:pt x="304" y="48"/>
                    <a:pt x="300" y="44"/>
                    <a:pt x="296" y="39"/>
                  </a:cubicBezTo>
                  <a:cubicBezTo>
                    <a:pt x="301" y="35"/>
                    <a:pt x="304" y="31"/>
                    <a:pt x="306" y="28"/>
                  </a:cubicBezTo>
                  <a:cubicBezTo>
                    <a:pt x="308" y="25"/>
                    <a:pt x="309" y="21"/>
                    <a:pt x="308" y="18"/>
                  </a:cubicBezTo>
                  <a:cubicBezTo>
                    <a:pt x="308" y="15"/>
                    <a:pt x="308" y="12"/>
                    <a:pt x="306" y="10"/>
                  </a:cubicBezTo>
                  <a:cubicBezTo>
                    <a:pt x="305" y="8"/>
                    <a:pt x="304" y="6"/>
                    <a:pt x="302" y="6"/>
                  </a:cubicBezTo>
                  <a:cubicBezTo>
                    <a:pt x="300" y="4"/>
                    <a:pt x="297" y="3"/>
                    <a:pt x="294" y="2"/>
                  </a:cubicBezTo>
                  <a:cubicBezTo>
                    <a:pt x="291" y="2"/>
                    <a:pt x="288" y="2"/>
                    <a:pt x="285" y="2"/>
                  </a:cubicBezTo>
                  <a:cubicBezTo>
                    <a:pt x="284" y="2"/>
                    <a:pt x="282" y="2"/>
                    <a:pt x="279" y="2"/>
                  </a:cubicBezTo>
                  <a:cubicBezTo>
                    <a:pt x="276" y="2"/>
                    <a:pt x="274" y="2"/>
                    <a:pt x="273" y="2"/>
                  </a:cubicBezTo>
                  <a:cubicBezTo>
                    <a:pt x="271" y="2"/>
                    <a:pt x="270" y="2"/>
                    <a:pt x="267" y="2"/>
                  </a:cubicBezTo>
                  <a:cubicBezTo>
                    <a:pt x="265" y="2"/>
                    <a:pt x="263" y="2"/>
                    <a:pt x="260" y="2"/>
                  </a:cubicBezTo>
                  <a:cubicBezTo>
                    <a:pt x="260" y="2"/>
                    <a:pt x="259" y="2"/>
                    <a:pt x="259" y="2"/>
                  </a:cubicBezTo>
                  <a:close/>
                  <a:moveTo>
                    <a:pt x="284" y="6"/>
                  </a:moveTo>
                  <a:cubicBezTo>
                    <a:pt x="287" y="6"/>
                    <a:pt x="290" y="7"/>
                    <a:pt x="293" y="9"/>
                  </a:cubicBezTo>
                  <a:cubicBezTo>
                    <a:pt x="296" y="12"/>
                    <a:pt x="297" y="16"/>
                    <a:pt x="298" y="23"/>
                  </a:cubicBezTo>
                  <a:cubicBezTo>
                    <a:pt x="298" y="26"/>
                    <a:pt x="297" y="29"/>
                    <a:pt x="296" y="32"/>
                  </a:cubicBezTo>
                  <a:cubicBezTo>
                    <a:pt x="295" y="34"/>
                    <a:pt x="294" y="35"/>
                    <a:pt x="292" y="36"/>
                  </a:cubicBezTo>
                  <a:cubicBezTo>
                    <a:pt x="292" y="37"/>
                    <a:pt x="291" y="37"/>
                    <a:pt x="290" y="38"/>
                  </a:cubicBezTo>
                  <a:cubicBezTo>
                    <a:pt x="289" y="38"/>
                    <a:pt x="288" y="38"/>
                    <a:pt x="286" y="38"/>
                  </a:cubicBezTo>
                  <a:cubicBezTo>
                    <a:pt x="285" y="38"/>
                    <a:pt x="283" y="38"/>
                    <a:pt x="282" y="38"/>
                  </a:cubicBezTo>
                  <a:cubicBezTo>
                    <a:pt x="281" y="38"/>
                    <a:pt x="280" y="37"/>
                    <a:pt x="279" y="37"/>
                  </a:cubicBezTo>
                  <a:cubicBezTo>
                    <a:pt x="279" y="37"/>
                    <a:pt x="278" y="37"/>
                    <a:pt x="278" y="36"/>
                  </a:cubicBezTo>
                  <a:cubicBezTo>
                    <a:pt x="278" y="36"/>
                    <a:pt x="278" y="36"/>
                    <a:pt x="278" y="35"/>
                  </a:cubicBezTo>
                  <a:cubicBezTo>
                    <a:pt x="278" y="8"/>
                    <a:pt x="278" y="8"/>
                    <a:pt x="278" y="8"/>
                  </a:cubicBezTo>
                  <a:cubicBezTo>
                    <a:pt x="278" y="7"/>
                    <a:pt x="278" y="7"/>
                    <a:pt x="278" y="7"/>
                  </a:cubicBezTo>
                  <a:cubicBezTo>
                    <a:pt x="278" y="6"/>
                    <a:pt x="279" y="6"/>
                    <a:pt x="279" y="6"/>
                  </a:cubicBezTo>
                  <a:cubicBezTo>
                    <a:pt x="280" y="6"/>
                    <a:pt x="281" y="6"/>
                    <a:pt x="284"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29" name="Freeform 7"/>
            <p:cNvSpPr>
              <a:spLocks/>
            </p:cNvSpPr>
            <p:nvPr/>
          </p:nvSpPr>
          <p:spPr bwMode="auto">
            <a:xfrm>
              <a:off x="0" y="1873251"/>
              <a:ext cx="1909763" cy="57150"/>
            </a:xfrm>
            <a:custGeom>
              <a:avLst/>
              <a:gdLst>
                <a:gd name="T0" fmla="*/ 204 w 204"/>
                <a:gd name="T1" fmla="*/ 0 h 6"/>
                <a:gd name="T2" fmla="*/ 0 w 204"/>
                <a:gd name="T3" fmla="*/ 3 h 6"/>
                <a:gd name="T4" fmla="*/ 204 w 204"/>
                <a:gd name="T5" fmla="*/ 6 h 6"/>
                <a:gd name="T6" fmla="*/ 204 w 204"/>
                <a:gd name="T7" fmla="*/ 0 h 6"/>
              </a:gdLst>
              <a:ahLst/>
              <a:cxnLst>
                <a:cxn ang="0">
                  <a:pos x="T0" y="T1"/>
                </a:cxn>
                <a:cxn ang="0">
                  <a:pos x="T2" y="T3"/>
                </a:cxn>
                <a:cxn ang="0">
                  <a:pos x="T4" y="T5"/>
                </a:cxn>
                <a:cxn ang="0">
                  <a:pos x="T6" y="T7"/>
                </a:cxn>
              </a:cxnLst>
              <a:rect l="0" t="0" r="r" b="b"/>
              <a:pathLst>
                <a:path w="204" h="6">
                  <a:moveTo>
                    <a:pt x="204" y="0"/>
                  </a:moveTo>
                  <a:cubicBezTo>
                    <a:pt x="90" y="0"/>
                    <a:pt x="0" y="1"/>
                    <a:pt x="0" y="3"/>
                  </a:cubicBezTo>
                  <a:cubicBezTo>
                    <a:pt x="0" y="5"/>
                    <a:pt x="90" y="6"/>
                    <a:pt x="204" y="6"/>
                  </a:cubicBezTo>
                  <a:lnTo>
                    <a:pt x="20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0" name="Freeform 8"/>
            <p:cNvSpPr>
              <a:spLocks/>
            </p:cNvSpPr>
            <p:nvPr/>
          </p:nvSpPr>
          <p:spPr bwMode="auto">
            <a:xfrm>
              <a:off x="2227263" y="1873251"/>
              <a:ext cx="1909763" cy="57150"/>
            </a:xfrm>
            <a:custGeom>
              <a:avLst/>
              <a:gdLst>
                <a:gd name="T0" fmla="*/ 0 w 204"/>
                <a:gd name="T1" fmla="*/ 0 h 6"/>
                <a:gd name="T2" fmla="*/ 0 w 204"/>
                <a:gd name="T3" fmla="*/ 6 h 6"/>
                <a:gd name="T4" fmla="*/ 204 w 204"/>
                <a:gd name="T5" fmla="*/ 3 h 6"/>
                <a:gd name="T6" fmla="*/ 0 w 204"/>
                <a:gd name="T7" fmla="*/ 0 h 6"/>
              </a:gdLst>
              <a:ahLst/>
              <a:cxnLst>
                <a:cxn ang="0">
                  <a:pos x="T0" y="T1"/>
                </a:cxn>
                <a:cxn ang="0">
                  <a:pos x="T2" y="T3"/>
                </a:cxn>
                <a:cxn ang="0">
                  <a:pos x="T4" y="T5"/>
                </a:cxn>
                <a:cxn ang="0">
                  <a:pos x="T6" y="T7"/>
                </a:cxn>
              </a:cxnLst>
              <a:rect l="0" t="0" r="r" b="b"/>
              <a:pathLst>
                <a:path w="204" h="6">
                  <a:moveTo>
                    <a:pt x="0" y="0"/>
                  </a:moveTo>
                  <a:cubicBezTo>
                    <a:pt x="0" y="6"/>
                    <a:pt x="0" y="6"/>
                    <a:pt x="0" y="6"/>
                  </a:cubicBezTo>
                  <a:cubicBezTo>
                    <a:pt x="114" y="6"/>
                    <a:pt x="204" y="5"/>
                    <a:pt x="204" y="3"/>
                  </a:cubicBezTo>
                  <a:cubicBezTo>
                    <a:pt x="204" y="1"/>
                    <a:pt x="114" y="0"/>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sp>
        <p:nvSpPr>
          <p:cNvPr id="131" name="Rectángulo 130"/>
          <p:cNvSpPr/>
          <p:nvPr/>
        </p:nvSpPr>
        <p:spPr bwMode="auto">
          <a:xfrm>
            <a:off x="5514798" y="2730426"/>
            <a:ext cx="471798" cy="26307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203" name="CuadroTexto 202"/>
          <p:cNvSpPr txBox="1"/>
          <p:nvPr/>
        </p:nvSpPr>
        <p:spPr>
          <a:xfrm>
            <a:off x="6057533" y="5957667"/>
            <a:ext cx="1127553" cy="276999"/>
          </a:xfrm>
          <a:prstGeom prst="rect">
            <a:avLst/>
          </a:prstGeom>
          <a:solidFill>
            <a:schemeClr val="accent1">
              <a:lumMod val="50000"/>
            </a:schemeClr>
          </a:solidFill>
          <a:ln>
            <a:noFill/>
          </a:ln>
          <a:effectLst>
            <a:softEdge rad="127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err="1" smtClean="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rPr>
              <a:t>Expendio</a:t>
            </a:r>
            <a:endParaRPr kumimoji="0" lang="en-US" sz="1200" b="1" i="0" u="none" strike="noStrike" kern="1200" cap="none" spc="0" normalizeH="0" baseline="0" dirty="0" smtClean="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endParaRPr>
          </a:p>
        </p:txBody>
      </p:sp>
      <p:grpSp>
        <p:nvGrpSpPr>
          <p:cNvPr id="206" name="43 Grupo"/>
          <p:cNvGrpSpPr/>
          <p:nvPr/>
        </p:nvGrpSpPr>
        <p:grpSpPr>
          <a:xfrm>
            <a:off x="5108891" y="5482571"/>
            <a:ext cx="541492" cy="463965"/>
            <a:chOff x="2288580" y="469378"/>
            <a:chExt cx="720725" cy="617537"/>
          </a:xfrm>
          <a:solidFill>
            <a:schemeClr val="accent1">
              <a:lumMod val="50000"/>
            </a:schemeClr>
          </a:solidFill>
        </p:grpSpPr>
        <p:sp>
          <p:nvSpPr>
            <p:cNvPr id="207" name="Freeform 39"/>
            <p:cNvSpPr>
              <a:spLocks/>
            </p:cNvSpPr>
            <p:nvPr/>
          </p:nvSpPr>
          <p:spPr bwMode="auto">
            <a:xfrm>
              <a:off x="2552105" y="594790"/>
              <a:ext cx="193675" cy="138112"/>
            </a:xfrm>
            <a:custGeom>
              <a:avLst/>
              <a:gdLst>
                <a:gd name="T0" fmla="*/ 13 w 17"/>
                <a:gd name="T1" fmla="*/ 8 h 12"/>
                <a:gd name="T2" fmla="*/ 16 w 17"/>
                <a:gd name="T3" fmla="*/ 1 h 12"/>
                <a:gd name="T4" fmla="*/ 15 w 17"/>
                <a:gd name="T5" fmla="*/ 0 h 12"/>
                <a:gd name="T6" fmla="*/ 10 w 17"/>
                <a:gd name="T7" fmla="*/ 7 h 12"/>
                <a:gd name="T8" fmla="*/ 8 w 17"/>
                <a:gd name="T9" fmla="*/ 6 h 12"/>
                <a:gd name="T10" fmla="*/ 0 w 17"/>
                <a:gd name="T11" fmla="*/ 12 h 12"/>
                <a:gd name="T12" fmla="*/ 17 w 17"/>
                <a:gd name="T13" fmla="*/ 12 h 12"/>
                <a:gd name="T14" fmla="*/ 13 w 1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3" y="8"/>
                  </a:moveTo>
                  <a:cubicBezTo>
                    <a:pt x="16" y="1"/>
                    <a:pt x="16" y="1"/>
                    <a:pt x="16" y="1"/>
                  </a:cubicBezTo>
                  <a:cubicBezTo>
                    <a:pt x="15" y="0"/>
                    <a:pt x="15" y="0"/>
                    <a:pt x="15" y="0"/>
                  </a:cubicBezTo>
                  <a:cubicBezTo>
                    <a:pt x="10" y="7"/>
                    <a:pt x="10" y="7"/>
                    <a:pt x="10" y="7"/>
                  </a:cubicBezTo>
                  <a:cubicBezTo>
                    <a:pt x="10" y="6"/>
                    <a:pt x="9" y="6"/>
                    <a:pt x="8" y="6"/>
                  </a:cubicBezTo>
                  <a:cubicBezTo>
                    <a:pt x="5" y="6"/>
                    <a:pt x="1" y="9"/>
                    <a:pt x="0" y="12"/>
                  </a:cubicBezTo>
                  <a:cubicBezTo>
                    <a:pt x="17" y="12"/>
                    <a:pt x="17" y="12"/>
                    <a:pt x="17" y="12"/>
                  </a:cubicBezTo>
                  <a:cubicBezTo>
                    <a:pt x="16" y="10"/>
                    <a:pt x="15" y="9"/>
                    <a:pt x="1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08" name="Freeform 40"/>
            <p:cNvSpPr>
              <a:spLocks noEditPoints="1"/>
            </p:cNvSpPr>
            <p:nvPr/>
          </p:nvSpPr>
          <p:spPr bwMode="auto">
            <a:xfrm>
              <a:off x="2288580" y="469378"/>
              <a:ext cx="720725" cy="617537"/>
            </a:xfrm>
            <a:custGeom>
              <a:avLst/>
              <a:gdLst>
                <a:gd name="T0" fmla="*/ 52 w 63"/>
                <a:gd name="T1" fmla="*/ 42 h 54"/>
                <a:gd name="T2" fmla="*/ 48 w 63"/>
                <a:gd name="T3" fmla="*/ 42 h 54"/>
                <a:gd name="T4" fmla="*/ 48 w 63"/>
                <a:gd name="T5" fmla="*/ 44 h 54"/>
                <a:gd name="T6" fmla="*/ 44 w 63"/>
                <a:gd name="T7" fmla="*/ 44 h 54"/>
                <a:gd name="T8" fmla="*/ 44 w 63"/>
                <a:gd name="T9" fmla="*/ 40 h 54"/>
                <a:gd name="T10" fmla="*/ 45 w 63"/>
                <a:gd name="T11" fmla="*/ 40 h 54"/>
                <a:gd name="T12" fmla="*/ 45 w 63"/>
                <a:gd name="T13" fmla="*/ 35 h 54"/>
                <a:gd name="T14" fmla="*/ 44 w 63"/>
                <a:gd name="T15" fmla="*/ 35 h 54"/>
                <a:gd name="T16" fmla="*/ 44 w 63"/>
                <a:gd name="T17" fmla="*/ 30 h 54"/>
                <a:gd name="T18" fmla="*/ 50 w 63"/>
                <a:gd name="T19" fmla="*/ 30 h 54"/>
                <a:gd name="T20" fmla="*/ 53 w 63"/>
                <a:gd name="T21" fmla="*/ 27 h 54"/>
                <a:gd name="T22" fmla="*/ 53 w 63"/>
                <a:gd name="T23" fmla="*/ 3 h 54"/>
                <a:gd name="T24" fmla="*/ 50 w 63"/>
                <a:gd name="T25" fmla="*/ 0 h 54"/>
                <a:gd name="T26" fmla="*/ 12 w 63"/>
                <a:gd name="T27" fmla="*/ 0 h 54"/>
                <a:gd name="T28" fmla="*/ 10 w 63"/>
                <a:gd name="T29" fmla="*/ 3 h 54"/>
                <a:gd name="T30" fmla="*/ 10 w 63"/>
                <a:gd name="T31" fmla="*/ 27 h 54"/>
                <a:gd name="T32" fmla="*/ 12 w 63"/>
                <a:gd name="T33" fmla="*/ 30 h 54"/>
                <a:gd name="T34" fmla="*/ 19 w 63"/>
                <a:gd name="T35" fmla="*/ 30 h 54"/>
                <a:gd name="T36" fmla="*/ 19 w 63"/>
                <a:gd name="T37" fmla="*/ 35 h 54"/>
                <a:gd name="T38" fmla="*/ 18 w 63"/>
                <a:gd name="T39" fmla="*/ 35 h 54"/>
                <a:gd name="T40" fmla="*/ 18 w 63"/>
                <a:gd name="T41" fmla="*/ 40 h 54"/>
                <a:gd name="T42" fmla="*/ 19 w 63"/>
                <a:gd name="T43" fmla="*/ 40 h 54"/>
                <a:gd name="T44" fmla="*/ 19 w 63"/>
                <a:gd name="T45" fmla="*/ 44 h 54"/>
                <a:gd name="T46" fmla="*/ 15 w 63"/>
                <a:gd name="T47" fmla="*/ 44 h 54"/>
                <a:gd name="T48" fmla="*/ 15 w 63"/>
                <a:gd name="T49" fmla="*/ 42 h 54"/>
                <a:gd name="T50" fmla="*/ 11 w 63"/>
                <a:gd name="T51" fmla="*/ 42 h 54"/>
                <a:gd name="T52" fmla="*/ 11 w 63"/>
                <a:gd name="T53" fmla="*/ 44 h 54"/>
                <a:gd name="T54" fmla="*/ 0 w 63"/>
                <a:gd name="T55" fmla="*/ 44 h 54"/>
                <a:gd name="T56" fmla="*/ 0 w 63"/>
                <a:gd name="T57" fmla="*/ 52 h 54"/>
                <a:gd name="T58" fmla="*/ 11 w 63"/>
                <a:gd name="T59" fmla="*/ 52 h 54"/>
                <a:gd name="T60" fmla="*/ 11 w 63"/>
                <a:gd name="T61" fmla="*/ 54 h 54"/>
                <a:gd name="T62" fmla="*/ 15 w 63"/>
                <a:gd name="T63" fmla="*/ 54 h 54"/>
                <a:gd name="T64" fmla="*/ 15 w 63"/>
                <a:gd name="T65" fmla="*/ 52 h 54"/>
                <a:gd name="T66" fmla="*/ 20 w 63"/>
                <a:gd name="T67" fmla="*/ 52 h 54"/>
                <a:gd name="T68" fmla="*/ 28 w 63"/>
                <a:gd name="T69" fmla="*/ 44 h 54"/>
                <a:gd name="T70" fmla="*/ 28 w 63"/>
                <a:gd name="T71" fmla="*/ 40 h 54"/>
                <a:gd name="T72" fmla="*/ 29 w 63"/>
                <a:gd name="T73" fmla="*/ 40 h 54"/>
                <a:gd name="T74" fmla="*/ 29 w 63"/>
                <a:gd name="T75" fmla="*/ 35 h 54"/>
                <a:gd name="T76" fmla="*/ 28 w 63"/>
                <a:gd name="T77" fmla="*/ 35 h 54"/>
                <a:gd name="T78" fmla="*/ 28 w 63"/>
                <a:gd name="T79" fmla="*/ 30 h 54"/>
                <a:gd name="T80" fmla="*/ 35 w 63"/>
                <a:gd name="T81" fmla="*/ 30 h 54"/>
                <a:gd name="T82" fmla="*/ 35 w 63"/>
                <a:gd name="T83" fmla="*/ 35 h 54"/>
                <a:gd name="T84" fmla="*/ 33 w 63"/>
                <a:gd name="T85" fmla="*/ 35 h 54"/>
                <a:gd name="T86" fmla="*/ 33 w 63"/>
                <a:gd name="T87" fmla="*/ 40 h 54"/>
                <a:gd name="T88" fmla="*/ 35 w 63"/>
                <a:gd name="T89" fmla="*/ 40 h 54"/>
                <a:gd name="T90" fmla="*/ 35 w 63"/>
                <a:gd name="T91" fmla="*/ 44 h 54"/>
                <a:gd name="T92" fmla="*/ 43 w 63"/>
                <a:gd name="T93" fmla="*/ 52 h 54"/>
                <a:gd name="T94" fmla="*/ 48 w 63"/>
                <a:gd name="T95" fmla="*/ 52 h 54"/>
                <a:gd name="T96" fmla="*/ 48 w 63"/>
                <a:gd name="T97" fmla="*/ 54 h 54"/>
                <a:gd name="T98" fmla="*/ 52 w 63"/>
                <a:gd name="T99" fmla="*/ 54 h 54"/>
                <a:gd name="T100" fmla="*/ 52 w 63"/>
                <a:gd name="T101" fmla="*/ 52 h 54"/>
                <a:gd name="T102" fmla="*/ 63 w 63"/>
                <a:gd name="T103" fmla="*/ 52 h 54"/>
                <a:gd name="T104" fmla="*/ 63 w 63"/>
                <a:gd name="T105" fmla="*/ 44 h 54"/>
                <a:gd name="T106" fmla="*/ 52 w 63"/>
                <a:gd name="T107" fmla="*/ 44 h 54"/>
                <a:gd name="T108" fmla="*/ 52 w 63"/>
                <a:gd name="T109" fmla="*/ 42 h 54"/>
                <a:gd name="T110" fmla="*/ 31 w 63"/>
                <a:gd name="T111" fmla="*/ 24 h 54"/>
                <a:gd name="T112" fmla="*/ 15 w 63"/>
                <a:gd name="T113" fmla="*/ 24 h 54"/>
                <a:gd name="T114" fmla="*/ 15 w 63"/>
                <a:gd name="T115" fmla="*/ 6 h 54"/>
                <a:gd name="T116" fmla="*/ 48 w 63"/>
                <a:gd name="T117" fmla="*/ 6 h 54"/>
                <a:gd name="T118" fmla="*/ 48 w 63"/>
                <a:gd name="T119" fmla="*/ 24 h 54"/>
                <a:gd name="T120" fmla="*/ 31 w 63"/>
                <a:gd name="T1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54">
                  <a:moveTo>
                    <a:pt x="52" y="42"/>
                  </a:moveTo>
                  <a:cubicBezTo>
                    <a:pt x="48" y="42"/>
                    <a:pt x="48" y="42"/>
                    <a:pt x="48" y="42"/>
                  </a:cubicBezTo>
                  <a:cubicBezTo>
                    <a:pt x="48" y="44"/>
                    <a:pt x="48" y="44"/>
                    <a:pt x="48" y="44"/>
                  </a:cubicBezTo>
                  <a:cubicBezTo>
                    <a:pt x="44" y="44"/>
                    <a:pt x="44" y="44"/>
                    <a:pt x="44" y="44"/>
                  </a:cubicBezTo>
                  <a:cubicBezTo>
                    <a:pt x="44" y="40"/>
                    <a:pt x="44" y="40"/>
                    <a:pt x="44" y="40"/>
                  </a:cubicBezTo>
                  <a:cubicBezTo>
                    <a:pt x="45" y="40"/>
                    <a:pt x="45" y="40"/>
                    <a:pt x="45" y="40"/>
                  </a:cubicBezTo>
                  <a:cubicBezTo>
                    <a:pt x="45" y="35"/>
                    <a:pt x="45" y="35"/>
                    <a:pt x="45" y="35"/>
                  </a:cubicBezTo>
                  <a:cubicBezTo>
                    <a:pt x="44" y="35"/>
                    <a:pt x="44" y="35"/>
                    <a:pt x="44" y="35"/>
                  </a:cubicBezTo>
                  <a:cubicBezTo>
                    <a:pt x="44" y="30"/>
                    <a:pt x="44" y="30"/>
                    <a:pt x="44" y="30"/>
                  </a:cubicBezTo>
                  <a:cubicBezTo>
                    <a:pt x="50" y="30"/>
                    <a:pt x="50" y="30"/>
                    <a:pt x="50" y="30"/>
                  </a:cubicBezTo>
                  <a:cubicBezTo>
                    <a:pt x="52" y="30"/>
                    <a:pt x="53" y="28"/>
                    <a:pt x="53" y="27"/>
                  </a:cubicBezTo>
                  <a:cubicBezTo>
                    <a:pt x="53" y="3"/>
                    <a:pt x="53" y="3"/>
                    <a:pt x="53" y="3"/>
                  </a:cubicBezTo>
                  <a:cubicBezTo>
                    <a:pt x="53" y="2"/>
                    <a:pt x="52" y="0"/>
                    <a:pt x="50" y="0"/>
                  </a:cubicBezTo>
                  <a:cubicBezTo>
                    <a:pt x="12" y="0"/>
                    <a:pt x="12" y="0"/>
                    <a:pt x="12" y="0"/>
                  </a:cubicBezTo>
                  <a:cubicBezTo>
                    <a:pt x="11" y="0"/>
                    <a:pt x="10" y="2"/>
                    <a:pt x="10" y="3"/>
                  </a:cubicBezTo>
                  <a:cubicBezTo>
                    <a:pt x="10" y="27"/>
                    <a:pt x="10" y="27"/>
                    <a:pt x="10" y="27"/>
                  </a:cubicBezTo>
                  <a:cubicBezTo>
                    <a:pt x="10" y="28"/>
                    <a:pt x="11" y="30"/>
                    <a:pt x="12" y="30"/>
                  </a:cubicBezTo>
                  <a:cubicBezTo>
                    <a:pt x="19" y="30"/>
                    <a:pt x="19" y="30"/>
                    <a:pt x="19" y="30"/>
                  </a:cubicBezTo>
                  <a:cubicBezTo>
                    <a:pt x="19" y="35"/>
                    <a:pt x="19" y="35"/>
                    <a:pt x="19" y="35"/>
                  </a:cubicBezTo>
                  <a:cubicBezTo>
                    <a:pt x="18" y="35"/>
                    <a:pt x="18" y="35"/>
                    <a:pt x="18" y="35"/>
                  </a:cubicBezTo>
                  <a:cubicBezTo>
                    <a:pt x="18" y="40"/>
                    <a:pt x="18" y="40"/>
                    <a:pt x="18" y="40"/>
                  </a:cubicBezTo>
                  <a:cubicBezTo>
                    <a:pt x="19" y="40"/>
                    <a:pt x="19" y="40"/>
                    <a:pt x="19" y="40"/>
                  </a:cubicBezTo>
                  <a:cubicBezTo>
                    <a:pt x="19" y="44"/>
                    <a:pt x="19" y="44"/>
                    <a:pt x="19" y="44"/>
                  </a:cubicBezTo>
                  <a:cubicBezTo>
                    <a:pt x="15" y="44"/>
                    <a:pt x="15" y="44"/>
                    <a:pt x="15" y="44"/>
                  </a:cubicBezTo>
                  <a:cubicBezTo>
                    <a:pt x="15" y="42"/>
                    <a:pt x="15" y="42"/>
                    <a:pt x="15" y="42"/>
                  </a:cubicBezTo>
                  <a:cubicBezTo>
                    <a:pt x="11" y="42"/>
                    <a:pt x="11" y="42"/>
                    <a:pt x="11" y="42"/>
                  </a:cubicBezTo>
                  <a:cubicBezTo>
                    <a:pt x="11" y="44"/>
                    <a:pt x="11" y="44"/>
                    <a:pt x="11" y="44"/>
                  </a:cubicBezTo>
                  <a:cubicBezTo>
                    <a:pt x="0" y="44"/>
                    <a:pt x="0" y="44"/>
                    <a:pt x="0" y="44"/>
                  </a:cubicBezTo>
                  <a:cubicBezTo>
                    <a:pt x="0" y="52"/>
                    <a:pt x="0" y="52"/>
                    <a:pt x="0" y="52"/>
                  </a:cubicBezTo>
                  <a:cubicBezTo>
                    <a:pt x="11" y="52"/>
                    <a:pt x="11" y="52"/>
                    <a:pt x="11" y="52"/>
                  </a:cubicBezTo>
                  <a:cubicBezTo>
                    <a:pt x="11" y="54"/>
                    <a:pt x="11" y="54"/>
                    <a:pt x="11" y="54"/>
                  </a:cubicBezTo>
                  <a:cubicBezTo>
                    <a:pt x="15" y="54"/>
                    <a:pt x="15" y="54"/>
                    <a:pt x="15" y="54"/>
                  </a:cubicBezTo>
                  <a:cubicBezTo>
                    <a:pt x="15" y="52"/>
                    <a:pt x="15" y="52"/>
                    <a:pt x="15" y="52"/>
                  </a:cubicBezTo>
                  <a:cubicBezTo>
                    <a:pt x="20" y="52"/>
                    <a:pt x="20" y="52"/>
                    <a:pt x="20" y="52"/>
                  </a:cubicBezTo>
                  <a:cubicBezTo>
                    <a:pt x="24" y="52"/>
                    <a:pt x="28" y="49"/>
                    <a:pt x="28" y="44"/>
                  </a:cubicBezTo>
                  <a:cubicBezTo>
                    <a:pt x="28" y="40"/>
                    <a:pt x="28" y="40"/>
                    <a:pt x="28" y="40"/>
                  </a:cubicBezTo>
                  <a:cubicBezTo>
                    <a:pt x="29" y="40"/>
                    <a:pt x="29" y="40"/>
                    <a:pt x="29" y="40"/>
                  </a:cubicBezTo>
                  <a:cubicBezTo>
                    <a:pt x="29" y="35"/>
                    <a:pt x="29" y="35"/>
                    <a:pt x="29" y="35"/>
                  </a:cubicBezTo>
                  <a:cubicBezTo>
                    <a:pt x="28" y="35"/>
                    <a:pt x="28" y="35"/>
                    <a:pt x="28" y="35"/>
                  </a:cubicBezTo>
                  <a:cubicBezTo>
                    <a:pt x="28" y="30"/>
                    <a:pt x="28" y="30"/>
                    <a:pt x="28" y="30"/>
                  </a:cubicBezTo>
                  <a:cubicBezTo>
                    <a:pt x="35" y="30"/>
                    <a:pt x="35" y="30"/>
                    <a:pt x="35" y="30"/>
                  </a:cubicBezTo>
                  <a:cubicBezTo>
                    <a:pt x="35" y="35"/>
                    <a:pt x="35" y="35"/>
                    <a:pt x="35" y="35"/>
                  </a:cubicBezTo>
                  <a:cubicBezTo>
                    <a:pt x="33" y="35"/>
                    <a:pt x="33" y="35"/>
                    <a:pt x="33" y="35"/>
                  </a:cubicBezTo>
                  <a:cubicBezTo>
                    <a:pt x="33" y="40"/>
                    <a:pt x="33" y="40"/>
                    <a:pt x="33" y="40"/>
                  </a:cubicBezTo>
                  <a:cubicBezTo>
                    <a:pt x="35" y="40"/>
                    <a:pt x="35" y="40"/>
                    <a:pt x="35" y="40"/>
                  </a:cubicBezTo>
                  <a:cubicBezTo>
                    <a:pt x="35" y="44"/>
                    <a:pt x="35" y="44"/>
                    <a:pt x="35" y="44"/>
                  </a:cubicBezTo>
                  <a:cubicBezTo>
                    <a:pt x="35" y="49"/>
                    <a:pt x="39" y="52"/>
                    <a:pt x="43" y="52"/>
                  </a:cubicBezTo>
                  <a:cubicBezTo>
                    <a:pt x="48" y="52"/>
                    <a:pt x="48" y="52"/>
                    <a:pt x="48" y="52"/>
                  </a:cubicBezTo>
                  <a:cubicBezTo>
                    <a:pt x="48" y="54"/>
                    <a:pt x="48" y="54"/>
                    <a:pt x="48" y="54"/>
                  </a:cubicBezTo>
                  <a:cubicBezTo>
                    <a:pt x="52" y="54"/>
                    <a:pt x="52" y="54"/>
                    <a:pt x="52" y="54"/>
                  </a:cubicBezTo>
                  <a:cubicBezTo>
                    <a:pt x="52" y="52"/>
                    <a:pt x="52" y="52"/>
                    <a:pt x="52" y="52"/>
                  </a:cubicBezTo>
                  <a:cubicBezTo>
                    <a:pt x="63" y="52"/>
                    <a:pt x="63" y="52"/>
                    <a:pt x="63" y="52"/>
                  </a:cubicBezTo>
                  <a:cubicBezTo>
                    <a:pt x="63" y="44"/>
                    <a:pt x="63" y="44"/>
                    <a:pt x="63" y="44"/>
                  </a:cubicBezTo>
                  <a:cubicBezTo>
                    <a:pt x="52" y="44"/>
                    <a:pt x="52" y="44"/>
                    <a:pt x="52" y="44"/>
                  </a:cubicBezTo>
                  <a:lnTo>
                    <a:pt x="52" y="42"/>
                  </a:lnTo>
                  <a:close/>
                  <a:moveTo>
                    <a:pt x="31" y="24"/>
                  </a:moveTo>
                  <a:cubicBezTo>
                    <a:pt x="15" y="24"/>
                    <a:pt x="15" y="24"/>
                    <a:pt x="15" y="24"/>
                  </a:cubicBezTo>
                  <a:cubicBezTo>
                    <a:pt x="15" y="6"/>
                    <a:pt x="15" y="6"/>
                    <a:pt x="15" y="6"/>
                  </a:cubicBezTo>
                  <a:cubicBezTo>
                    <a:pt x="48" y="6"/>
                    <a:pt x="48" y="6"/>
                    <a:pt x="48" y="6"/>
                  </a:cubicBezTo>
                  <a:cubicBezTo>
                    <a:pt x="48" y="24"/>
                    <a:pt x="48" y="24"/>
                    <a:pt x="48" y="24"/>
                  </a:cubicBezTo>
                  <a:lnTo>
                    <a:pt x="31"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sp>
        <p:nvSpPr>
          <p:cNvPr id="209" name="CuadroTexto 208"/>
          <p:cNvSpPr txBox="1"/>
          <p:nvPr/>
        </p:nvSpPr>
        <p:spPr>
          <a:xfrm>
            <a:off x="4221594" y="5976273"/>
            <a:ext cx="1428789" cy="461665"/>
          </a:xfrm>
          <a:prstGeom prst="rect">
            <a:avLst/>
          </a:prstGeom>
          <a:solidFill>
            <a:schemeClr val="accent1">
              <a:lumMod val="50000"/>
            </a:schemeClr>
          </a:solidFill>
          <a:ln>
            <a:noFill/>
          </a:ln>
          <a:effectLst>
            <a:softEdge rad="127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err="1" smtClean="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rPr>
              <a:t>Licuefacción</a:t>
            </a:r>
            <a:r>
              <a:rPr kumimoji="0" lang="en-US" sz="1200" b="1" i="0" u="none" strike="noStrike" kern="1200" cap="none" spc="0" normalizeH="0" baseline="0" dirty="0" smtClean="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rPr>
              <a:t> y </a:t>
            </a:r>
            <a:r>
              <a:rPr kumimoji="0" lang="en-US" sz="1200" b="1" i="0" u="none" strike="noStrike" kern="1200" cap="none" spc="0" normalizeH="0" baseline="0" dirty="0" err="1" smtClean="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rPr>
              <a:t>regasificación</a:t>
            </a:r>
            <a:endParaRPr kumimoji="0" lang="en-US" sz="1200" b="1" i="0" u="none" strike="noStrike" kern="1200" cap="none" spc="0" normalizeH="0" baseline="0" dirty="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endParaRPr>
          </a:p>
        </p:txBody>
      </p:sp>
      <p:sp>
        <p:nvSpPr>
          <p:cNvPr id="210" name="Freeform 5"/>
          <p:cNvSpPr>
            <a:spLocks noChangeAspect="1" noEditPoints="1"/>
          </p:cNvSpPr>
          <p:nvPr/>
        </p:nvSpPr>
        <p:spPr bwMode="auto">
          <a:xfrm>
            <a:off x="4485603" y="5226536"/>
            <a:ext cx="683852" cy="720000"/>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11" name="Rectángulo redondeado 210"/>
          <p:cNvSpPr/>
          <p:nvPr/>
        </p:nvSpPr>
        <p:spPr>
          <a:xfrm>
            <a:off x="365850" y="5186937"/>
            <a:ext cx="8921223" cy="1400130"/>
          </a:xfrm>
          <a:prstGeom prst="roundRect">
            <a:avLst/>
          </a:prstGeom>
          <a:noFill/>
          <a:ln w="50800">
            <a:solidFill>
              <a:schemeClr val="accent6">
                <a:lumMod val="60000"/>
                <a:lumOff val="40000"/>
              </a:schemeClr>
            </a:solidFill>
            <a:prstDash val="sysDash"/>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12" name="Freeform 23"/>
          <p:cNvSpPr>
            <a:spLocks noEditPoints="1"/>
          </p:cNvSpPr>
          <p:nvPr/>
        </p:nvSpPr>
        <p:spPr bwMode="auto">
          <a:xfrm>
            <a:off x="777870" y="5675026"/>
            <a:ext cx="1057518" cy="734457"/>
          </a:xfrm>
          <a:custGeom>
            <a:avLst/>
            <a:gdLst>
              <a:gd name="T0" fmla="*/ 56 w 73"/>
              <a:gd name="T1" fmla="*/ 20 h 42"/>
              <a:gd name="T2" fmla="*/ 58 w 73"/>
              <a:gd name="T3" fmla="*/ 21 h 42"/>
              <a:gd name="T4" fmla="*/ 59 w 73"/>
              <a:gd name="T5" fmla="*/ 23 h 42"/>
              <a:gd name="T6" fmla="*/ 61 w 73"/>
              <a:gd name="T7" fmla="*/ 22 h 42"/>
              <a:gd name="T8" fmla="*/ 59 w 73"/>
              <a:gd name="T9" fmla="*/ 23 h 42"/>
              <a:gd name="T10" fmla="*/ 59 w 73"/>
              <a:gd name="T11" fmla="*/ 20 h 42"/>
              <a:gd name="T12" fmla="*/ 61 w 73"/>
              <a:gd name="T13" fmla="*/ 21 h 42"/>
              <a:gd name="T14" fmla="*/ 61 w 73"/>
              <a:gd name="T15" fmla="*/ 25 h 42"/>
              <a:gd name="T16" fmla="*/ 68 w 73"/>
              <a:gd name="T17" fmla="*/ 27 h 42"/>
              <a:gd name="T18" fmla="*/ 70 w 73"/>
              <a:gd name="T19" fmla="*/ 25 h 42"/>
              <a:gd name="T20" fmla="*/ 68 w 73"/>
              <a:gd name="T21" fmla="*/ 23 h 42"/>
              <a:gd name="T22" fmla="*/ 59 w 73"/>
              <a:gd name="T23" fmla="*/ 18 h 42"/>
              <a:gd name="T24" fmla="*/ 57 w 73"/>
              <a:gd name="T25" fmla="*/ 17 h 42"/>
              <a:gd name="T26" fmla="*/ 54 w 73"/>
              <a:gd name="T27" fmla="*/ 15 h 42"/>
              <a:gd name="T28" fmla="*/ 52 w 73"/>
              <a:gd name="T29" fmla="*/ 18 h 42"/>
              <a:gd name="T30" fmla="*/ 61 w 73"/>
              <a:gd name="T31" fmla="*/ 19 h 42"/>
              <a:gd name="T32" fmla="*/ 36 w 73"/>
              <a:gd name="T33" fmla="*/ 17 h 42"/>
              <a:gd name="T34" fmla="*/ 50 w 73"/>
              <a:gd name="T35" fmla="*/ 17 h 42"/>
              <a:gd name="T36" fmla="*/ 36 w 73"/>
              <a:gd name="T37" fmla="*/ 9 h 42"/>
              <a:gd name="T38" fmla="*/ 36 w 73"/>
              <a:gd name="T39" fmla="*/ 17 h 42"/>
              <a:gd name="T40" fmla="*/ 21 w 73"/>
              <a:gd name="T41" fmla="*/ 12 h 42"/>
              <a:gd name="T42" fmla="*/ 11 w 73"/>
              <a:gd name="T43" fmla="*/ 0 h 42"/>
              <a:gd name="T44" fmla="*/ 2 w 73"/>
              <a:gd name="T45" fmla="*/ 11 h 42"/>
              <a:gd name="T46" fmla="*/ 73 w 73"/>
              <a:gd name="T47" fmla="*/ 31 h 42"/>
              <a:gd name="T48" fmla="*/ 7 w 73"/>
              <a:gd name="T49" fmla="*/ 42 h 42"/>
              <a:gd name="T50" fmla="*/ 0 w 73"/>
              <a:gd name="T51" fmla="*/ 12 h 42"/>
              <a:gd name="T52" fmla="*/ 66 w 73"/>
              <a:gd name="T53" fmla="*/ 29 h 42"/>
              <a:gd name="T54" fmla="*/ 20 w 73"/>
              <a:gd name="T55" fmla="*/ 22 h 42"/>
              <a:gd name="T56" fmla="*/ 14 w 73"/>
              <a:gd name="T57" fmla="*/ 22 h 42"/>
              <a:gd name="T58" fmla="*/ 20 w 73"/>
              <a:gd name="T59" fmla="*/ 22 h 42"/>
              <a:gd name="T60" fmla="*/ 55 w 73"/>
              <a:gd name="T61" fmla="*/ 20 h 42"/>
              <a:gd name="T62" fmla="*/ 53 w 73"/>
              <a:gd name="T63" fmla="*/ 21 h 42"/>
              <a:gd name="T64" fmla="*/ 22 w 73"/>
              <a:gd name="T65" fmla="*/ 12 h 42"/>
              <a:gd name="T66" fmla="*/ 36 w 73"/>
              <a:gd name="T67" fmla="*/ 14 h 42"/>
              <a:gd name="T68" fmla="*/ 21 w 73"/>
              <a:gd name="T69" fmla="*/ 6 h 42"/>
              <a:gd name="T70" fmla="*/ 22 w 73"/>
              <a:gd name="T7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42">
                <a:moveTo>
                  <a:pt x="56" y="21"/>
                </a:moveTo>
                <a:cubicBezTo>
                  <a:pt x="56" y="20"/>
                  <a:pt x="56" y="20"/>
                  <a:pt x="56" y="20"/>
                </a:cubicBezTo>
                <a:cubicBezTo>
                  <a:pt x="58" y="20"/>
                  <a:pt x="58" y="20"/>
                  <a:pt x="58" y="20"/>
                </a:cubicBezTo>
                <a:cubicBezTo>
                  <a:pt x="58" y="21"/>
                  <a:pt x="58" y="21"/>
                  <a:pt x="58" y="21"/>
                </a:cubicBezTo>
                <a:lnTo>
                  <a:pt x="56" y="21"/>
                </a:lnTo>
                <a:close/>
                <a:moveTo>
                  <a:pt x="59" y="23"/>
                </a:moveTo>
                <a:cubicBezTo>
                  <a:pt x="61" y="23"/>
                  <a:pt x="61" y="23"/>
                  <a:pt x="61" y="23"/>
                </a:cubicBezTo>
                <a:cubicBezTo>
                  <a:pt x="61" y="22"/>
                  <a:pt x="61" y="22"/>
                  <a:pt x="61" y="22"/>
                </a:cubicBezTo>
                <a:cubicBezTo>
                  <a:pt x="59" y="22"/>
                  <a:pt x="59" y="22"/>
                  <a:pt x="59" y="22"/>
                </a:cubicBezTo>
                <a:lnTo>
                  <a:pt x="59" y="23"/>
                </a:lnTo>
                <a:close/>
                <a:moveTo>
                  <a:pt x="61" y="20"/>
                </a:moveTo>
                <a:cubicBezTo>
                  <a:pt x="59" y="20"/>
                  <a:pt x="59" y="20"/>
                  <a:pt x="59" y="20"/>
                </a:cubicBezTo>
                <a:cubicBezTo>
                  <a:pt x="59" y="21"/>
                  <a:pt x="59" y="21"/>
                  <a:pt x="59" y="21"/>
                </a:cubicBezTo>
                <a:cubicBezTo>
                  <a:pt x="61" y="21"/>
                  <a:pt x="61" y="21"/>
                  <a:pt x="61" y="21"/>
                </a:cubicBezTo>
                <a:lnTo>
                  <a:pt x="61" y="20"/>
                </a:lnTo>
                <a:close/>
                <a:moveTo>
                  <a:pt x="61" y="25"/>
                </a:moveTo>
                <a:cubicBezTo>
                  <a:pt x="68" y="28"/>
                  <a:pt x="68" y="28"/>
                  <a:pt x="68" y="28"/>
                </a:cubicBezTo>
                <a:cubicBezTo>
                  <a:pt x="68" y="27"/>
                  <a:pt x="68" y="27"/>
                  <a:pt x="68" y="27"/>
                </a:cubicBezTo>
                <a:cubicBezTo>
                  <a:pt x="70" y="27"/>
                  <a:pt x="70" y="27"/>
                  <a:pt x="70" y="27"/>
                </a:cubicBezTo>
                <a:cubicBezTo>
                  <a:pt x="70" y="25"/>
                  <a:pt x="70" y="25"/>
                  <a:pt x="70" y="25"/>
                </a:cubicBezTo>
                <a:cubicBezTo>
                  <a:pt x="68" y="24"/>
                  <a:pt x="68" y="24"/>
                  <a:pt x="68" y="24"/>
                </a:cubicBezTo>
                <a:cubicBezTo>
                  <a:pt x="68" y="23"/>
                  <a:pt x="68" y="23"/>
                  <a:pt x="68" y="23"/>
                </a:cubicBezTo>
                <a:cubicBezTo>
                  <a:pt x="61" y="18"/>
                  <a:pt x="61" y="18"/>
                  <a:pt x="61" y="18"/>
                </a:cubicBezTo>
                <a:cubicBezTo>
                  <a:pt x="59" y="18"/>
                  <a:pt x="59" y="18"/>
                  <a:pt x="59" y="18"/>
                </a:cubicBezTo>
                <a:cubicBezTo>
                  <a:pt x="59" y="17"/>
                  <a:pt x="59" y="17"/>
                  <a:pt x="59" y="17"/>
                </a:cubicBezTo>
                <a:cubicBezTo>
                  <a:pt x="57" y="17"/>
                  <a:pt x="57" y="17"/>
                  <a:pt x="57" y="17"/>
                </a:cubicBezTo>
                <a:cubicBezTo>
                  <a:pt x="57" y="15"/>
                  <a:pt x="57" y="15"/>
                  <a:pt x="57" y="15"/>
                </a:cubicBezTo>
                <a:cubicBezTo>
                  <a:pt x="54" y="15"/>
                  <a:pt x="54" y="15"/>
                  <a:pt x="54" y="15"/>
                </a:cubicBezTo>
                <a:cubicBezTo>
                  <a:pt x="54" y="18"/>
                  <a:pt x="54" y="18"/>
                  <a:pt x="54" y="18"/>
                </a:cubicBezTo>
                <a:cubicBezTo>
                  <a:pt x="52" y="18"/>
                  <a:pt x="52" y="18"/>
                  <a:pt x="52" y="18"/>
                </a:cubicBezTo>
                <a:cubicBezTo>
                  <a:pt x="52" y="19"/>
                  <a:pt x="52" y="19"/>
                  <a:pt x="52" y="19"/>
                </a:cubicBezTo>
                <a:cubicBezTo>
                  <a:pt x="61" y="19"/>
                  <a:pt x="61" y="19"/>
                  <a:pt x="61" y="19"/>
                </a:cubicBezTo>
                <a:lnTo>
                  <a:pt x="61" y="25"/>
                </a:lnTo>
                <a:close/>
                <a:moveTo>
                  <a:pt x="36" y="17"/>
                </a:moveTo>
                <a:cubicBezTo>
                  <a:pt x="41" y="18"/>
                  <a:pt x="45" y="20"/>
                  <a:pt x="50" y="21"/>
                </a:cubicBezTo>
                <a:cubicBezTo>
                  <a:pt x="50" y="20"/>
                  <a:pt x="50" y="19"/>
                  <a:pt x="50" y="17"/>
                </a:cubicBezTo>
                <a:cubicBezTo>
                  <a:pt x="50" y="12"/>
                  <a:pt x="46" y="8"/>
                  <a:pt x="41" y="8"/>
                </a:cubicBezTo>
                <a:cubicBezTo>
                  <a:pt x="39" y="8"/>
                  <a:pt x="37" y="8"/>
                  <a:pt x="36" y="9"/>
                </a:cubicBezTo>
                <a:cubicBezTo>
                  <a:pt x="36" y="11"/>
                  <a:pt x="37" y="12"/>
                  <a:pt x="37" y="14"/>
                </a:cubicBezTo>
                <a:cubicBezTo>
                  <a:pt x="37" y="15"/>
                  <a:pt x="37" y="16"/>
                  <a:pt x="36" y="17"/>
                </a:cubicBezTo>
                <a:close/>
                <a:moveTo>
                  <a:pt x="6" y="10"/>
                </a:moveTo>
                <a:cubicBezTo>
                  <a:pt x="11" y="10"/>
                  <a:pt x="16" y="11"/>
                  <a:pt x="21" y="12"/>
                </a:cubicBezTo>
                <a:cubicBezTo>
                  <a:pt x="21" y="11"/>
                  <a:pt x="21" y="11"/>
                  <a:pt x="21" y="10"/>
                </a:cubicBezTo>
                <a:cubicBezTo>
                  <a:pt x="21" y="5"/>
                  <a:pt x="17" y="0"/>
                  <a:pt x="11" y="0"/>
                </a:cubicBezTo>
                <a:cubicBezTo>
                  <a:pt x="6" y="0"/>
                  <a:pt x="2" y="5"/>
                  <a:pt x="2" y="10"/>
                </a:cubicBezTo>
                <a:cubicBezTo>
                  <a:pt x="2" y="10"/>
                  <a:pt x="2" y="10"/>
                  <a:pt x="2" y="11"/>
                </a:cubicBezTo>
                <a:cubicBezTo>
                  <a:pt x="3" y="10"/>
                  <a:pt x="5" y="10"/>
                  <a:pt x="6" y="10"/>
                </a:cubicBezTo>
                <a:close/>
                <a:moveTo>
                  <a:pt x="73" y="31"/>
                </a:moveTo>
                <a:cubicBezTo>
                  <a:pt x="73" y="36"/>
                  <a:pt x="72" y="40"/>
                  <a:pt x="69" y="42"/>
                </a:cubicBezTo>
                <a:cubicBezTo>
                  <a:pt x="49" y="42"/>
                  <a:pt x="28" y="42"/>
                  <a:pt x="7" y="42"/>
                </a:cubicBezTo>
                <a:cubicBezTo>
                  <a:pt x="7" y="39"/>
                  <a:pt x="8" y="37"/>
                  <a:pt x="11" y="35"/>
                </a:cubicBezTo>
                <a:cubicBezTo>
                  <a:pt x="7" y="31"/>
                  <a:pt x="2" y="22"/>
                  <a:pt x="0" y="12"/>
                </a:cubicBezTo>
                <a:cubicBezTo>
                  <a:pt x="19" y="10"/>
                  <a:pt x="37" y="18"/>
                  <a:pt x="56" y="25"/>
                </a:cubicBezTo>
                <a:cubicBezTo>
                  <a:pt x="66" y="29"/>
                  <a:pt x="66" y="29"/>
                  <a:pt x="66" y="29"/>
                </a:cubicBezTo>
                <a:cubicBezTo>
                  <a:pt x="68" y="30"/>
                  <a:pt x="70" y="30"/>
                  <a:pt x="73" y="31"/>
                </a:cubicBezTo>
                <a:close/>
                <a:moveTo>
                  <a:pt x="20" y="22"/>
                </a:moveTo>
                <a:cubicBezTo>
                  <a:pt x="20" y="21"/>
                  <a:pt x="18" y="19"/>
                  <a:pt x="17" y="19"/>
                </a:cubicBezTo>
                <a:cubicBezTo>
                  <a:pt x="15" y="19"/>
                  <a:pt x="14" y="21"/>
                  <a:pt x="14" y="22"/>
                </a:cubicBezTo>
                <a:cubicBezTo>
                  <a:pt x="14" y="24"/>
                  <a:pt x="15" y="25"/>
                  <a:pt x="17" y="25"/>
                </a:cubicBezTo>
                <a:cubicBezTo>
                  <a:pt x="18" y="25"/>
                  <a:pt x="20" y="24"/>
                  <a:pt x="20" y="22"/>
                </a:cubicBezTo>
                <a:close/>
                <a:moveTo>
                  <a:pt x="55" y="21"/>
                </a:moveTo>
                <a:cubicBezTo>
                  <a:pt x="55" y="20"/>
                  <a:pt x="55" y="20"/>
                  <a:pt x="55" y="20"/>
                </a:cubicBezTo>
                <a:cubicBezTo>
                  <a:pt x="53" y="20"/>
                  <a:pt x="53" y="20"/>
                  <a:pt x="53" y="20"/>
                </a:cubicBezTo>
                <a:cubicBezTo>
                  <a:pt x="53" y="21"/>
                  <a:pt x="53" y="21"/>
                  <a:pt x="53" y="21"/>
                </a:cubicBezTo>
                <a:lnTo>
                  <a:pt x="55" y="21"/>
                </a:lnTo>
                <a:close/>
                <a:moveTo>
                  <a:pt x="22" y="12"/>
                </a:moveTo>
                <a:cubicBezTo>
                  <a:pt x="26" y="13"/>
                  <a:pt x="31" y="15"/>
                  <a:pt x="35" y="16"/>
                </a:cubicBezTo>
                <a:cubicBezTo>
                  <a:pt x="36" y="15"/>
                  <a:pt x="36" y="15"/>
                  <a:pt x="36" y="14"/>
                </a:cubicBezTo>
                <a:cubicBezTo>
                  <a:pt x="36" y="8"/>
                  <a:pt x="31" y="4"/>
                  <a:pt x="26" y="4"/>
                </a:cubicBezTo>
                <a:cubicBezTo>
                  <a:pt x="24" y="4"/>
                  <a:pt x="22" y="5"/>
                  <a:pt x="21" y="6"/>
                </a:cubicBezTo>
                <a:cubicBezTo>
                  <a:pt x="22" y="7"/>
                  <a:pt x="22" y="8"/>
                  <a:pt x="22" y="10"/>
                </a:cubicBezTo>
                <a:cubicBezTo>
                  <a:pt x="22" y="11"/>
                  <a:pt x="22" y="12"/>
                  <a:pt x="22" y="12"/>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nvGrpSpPr>
          <p:cNvPr id="213" name="43 Grupo"/>
          <p:cNvGrpSpPr/>
          <p:nvPr/>
        </p:nvGrpSpPr>
        <p:grpSpPr>
          <a:xfrm>
            <a:off x="4023604" y="5459632"/>
            <a:ext cx="541492" cy="463965"/>
            <a:chOff x="2288580" y="469378"/>
            <a:chExt cx="720725" cy="617537"/>
          </a:xfrm>
          <a:solidFill>
            <a:schemeClr val="accent1">
              <a:lumMod val="50000"/>
            </a:schemeClr>
          </a:solidFill>
        </p:grpSpPr>
        <p:sp>
          <p:nvSpPr>
            <p:cNvPr id="214" name="Freeform 39"/>
            <p:cNvSpPr>
              <a:spLocks/>
            </p:cNvSpPr>
            <p:nvPr/>
          </p:nvSpPr>
          <p:spPr bwMode="auto">
            <a:xfrm>
              <a:off x="2552105" y="594790"/>
              <a:ext cx="193675" cy="138112"/>
            </a:xfrm>
            <a:custGeom>
              <a:avLst/>
              <a:gdLst>
                <a:gd name="T0" fmla="*/ 13 w 17"/>
                <a:gd name="T1" fmla="*/ 8 h 12"/>
                <a:gd name="T2" fmla="*/ 16 w 17"/>
                <a:gd name="T3" fmla="*/ 1 h 12"/>
                <a:gd name="T4" fmla="*/ 15 w 17"/>
                <a:gd name="T5" fmla="*/ 0 h 12"/>
                <a:gd name="T6" fmla="*/ 10 w 17"/>
                <a:gd name="T7" fmla="*/ 7 h 12"/>
                <a:gd name="T8" fmla="*/ 8 w 17"/>
                <a:gd name="T9" fmla="*/ 6 h 12"/>
                <a:gd name="T10" fmla="*/ 0 w 17"/>
                <a:gd name="T11" fmla="*/ 12 h 12"/>
                <a:gd name="T12" fmla="*/ 17 w 17"/>
                <a:gd name="T13" fmla="*/ 12 h 12"/>
                <a:gd name="T14" fmla="*/ 13 w 1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3" y="8"/>
                  </a:moveTo>
                  <a:cubicBezTo>
                    <a:pt x="16" y="1"/>
                    <a:pt x="16" y="1"/>
                    <a:pt x="16" y="1"/>
                  </a:cubicBezTo>
                  <a:cubicBezTo>
                    <a:pt x="15" y="0"/>
                    <a:pt x="15" y="0"/>
                    <a:pt x="15" y="0"/>
                  </a:cubicBezTo>
                  <a:cubicBezTo>
                    <a:pt x="10" y="7"/>
                    <a:pt x="10" y="7"/>
                    <a:pt x="10" y="7"/>
                  </a:cubicBezTo>
                  <a:cubicBezTo>
                    <a:pt x="10" y="6"/>
                    <a:pt x="9" y="6"/>
                    <a:pt x="8" y="6"/>
                  </a:cubicBezTo>
                  <a:cubicBezTo>
                    <a:pt x="5" y="6"/>
                    <a:pt x="1" y="9"/>
                    <a:pt x="0" y="12"/>
                  </a:cubicBezTo>
                  <a:cubicBezTo>
                    <a:pt x="17" y="12"/>
                    <a:pt x="17" y="12"/>
                    <a:pt x="17" y="12"/>
                  </a:cubicBezTo>
                  <a:cubicBezTo>
                    <a:pt x="16" y="10"/>
                    <a:pt x="15" y="9"/>
                    <a:pt x="1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15" name="Freeform 40"/>
            <p:cNvSpPr>
              <a:spLocks noEditPoints="1"/>
            </p:cNvSpPr>
            <p:nvPr/>
          </p:nvSpPr>
          <p:spPr bwMode="auto">
            <a:xfrm>
              <a:off x="2288580" y="469378"/>
              <a:ext cx="720725" cy="617537"/>
            </a:xfrm>
            <a:custGeom>
              <a:avLst/>
              <a:gdLst>
                <a:gd name="T0" fmla="*/ 52 w 63"/>
                <a:gd name="T1" fmla="*/ 42 h 54"/>
                <a:gd name="T2" fmla="*/ 48 w 63"/>
                <a:gd name="T3" fmla="*/ 42 h 54"/>
                <a:gd name="T4" fmla="*/ 48 w 63"/>
                <a:gd name="T5" fmla="*/ 44 h 54"/>
                <a:gd name="T6" fmla="*/ 44 w 63"/>
                <a:gd name="T7" fmla="*/ 44 h 54"/>
                <a:gd name="T8" fmla="*/ 44 w 63"/>
                <a:gd name="T9" fmla="*/ 40 h 54"/>
                <a:gd name="T10" fmla="*/ 45 w 63"/>
                <a:gd name="T11" fmla="*/ 40 h 54"/>
                <a:gd name="T12" fmla="*/ 45 w 63"/>
                <a:gd name="T13" fmla="*/ 35 h 54"/>
                <a:gd name="T14" fmla="*/ 44 w 63"/>
                <a:gd name="T15" fmla="*/ 35 h 54"/>
                <a:gd name="T16" fmla="*/ 44 w 63"/>
                <a:gd name="T17" fmla="*/ 30 h 54"/>
                <a:gd name="T18" fmla="*/ 50 w 63"/>
                <a:gd name="T19" fmla="*/ 30 h 54"/>
                <a:gd name="T20" fmla="*/ 53 w 63"/>
                <a:gd name="T21" fmla="*/ 27 h 54"/>
                <a:gd name="T22" fmla="*/ 53 w 63"/>
                <a:gd name="T23" fmla="*/ 3 h 54"/>
                <a:gd name="T24" fmla="*/ 50 w 63"/>
                <a:gd name="T25" fmla="*/ 0 h 54"/>
                <a:gd name="T26" fmla="*/ 12 w 63"/>
                <a:gd name="T27" fmla="*/ 0 h 54"/>
                <a:gd name="T28" fmla="*/ 10 w 63"/>
                <a:gd name="T29" fmla="*/ 3 h 54"/>
                <a:gd name="T30" fmla="*/ 10 w 63"/>
                <a:gd name="T31" fmla="*/ 27 h 54"/>
                <a:gd name="T32" fmla="*/ 12 w 63"/>
                <a:gd name="T33" fmla="*/ 30 h 54"/>
                <a:gd name="T34" fmla="*/ 19 w 63"/>
                <a:gd name="T35" fmla="*/ 30 h 54"/>
                <a:gd name="T36" fmla="*/ 19 w 63"/>
                <a:gd name="T37" fmla="*/ 35 h 54"/>
                <a:gd name="T38" fmla="*/ 18 w 63"/>
                <a:gd name="T39" fmla="*/ 35 h 54"/>
                <a:gd name="T40" fmla="*/ 18 w 63"/>
                <a:gd name="T41" fmla="*/ 40 h 54"/>
                <a:gd name="T42" fmla="*/ 19 w 63"/>
                <a:gd name="T43" fmla="*/ 40 h 54"/>
                <a:gd name="T44" fmla="*/ 19 w 63"/>
                <a:gd name="T45" fmla="*/ 44 h 54"/>
                <a:gd name="T46" fmla="*/ 15 w 63"/>
                <a:gd name="T47" fmla="*/ 44 h 54"/>
                <a:gd name="T48" fmla="*/ 15 w 63"/>
                <a:gd name="T49" fmla="*/ 42 h 54"/>
                <a:gd name="T50" fmla="*/ 11 w 63"/>
                <a:gd name="T51" fmla="*/ 42 h 54"/>
                <a:gd name="T52" fmla="*/ 11 w 63"/>
                <a:gd name="T53" fmla="*/ 44 h 54"/>
                <a:gd name="T54" fmla="*/ 0 w 63"/>
                <a:gd name="T55" fmla="*/ 44 h 54"/>
                <a:gd name="T56" fmla="*/ 0 w 63"/>
                <a:gd name="T57" fmla="*/ 52 h 54"/>
                <a:gd name="T58" fmla="*/ 11 w 63"/>
                <a:gd name="T59" fmla="*/ 52 h 54"/>
                <a:gd name="T60" fmla="*/ 11 w 63"/>
                <a:gd name="T61" fmla="*/ 54 h 54"/>
                <a:gd name="T62" fmla="*/ 15 w 63"/>
                <a:gd name="T63" fmla="*/ 54 h 54"/>
                <a:gd name="T64" fmla="*/ 15 w 63"/>
                <a:gd name="T65" fmla="*/ 52 h 54"/>
                <a:gd name="T66" fmla="*/ 20 w 63"/>
                <a:gd name="T67" fmla="*/ 52 h 54"/>
                <a:gd name="T68" fmla="*/ 28 w 63"/>
                <a:gd name="T69" fmla="*/ 44 h 54"/>
                <a:gd name="T70" fmla="*/ 28 w 63"/>
                <a:gd name="T71" fmla="*/ 40 h 54"/>
                <a:gd name="T72" fmla="*/ 29 w 63"/>
                <a:gd name="T73" fmla="*/ 40 h 54"/>
                <a:gd name="T74" fmla="*/ 29 w 63"/>
                <a:gd name="T75" fmla="*/ 35 h 54"/>
                <a:gd name="T76" fmla="*/ 28 w 63"/>
                <a:gd name="T77" fmla="*/ 35 h 54"/>
                <a:gd name="T78" fmla="*/ 28 w 63"/>
                <a:gd name="T79" fmla="*/ 30 h 54"/>
                <a:gd name="T80" fmla="*/ 35 w 63"/>
                <a:gd name="T81" fmla="*/ 30 h 54"/>
                <a:gd name="T82" fmla="*/ 35 w 63"/>
                <a:gd name="T83" fmla="*/ 35 h 54"/>
                <a:gd name="T84" fmla="*/ 33 w 63"/>
                <a:gd name="T85" fmla="*/ 35 h 54"/>
                <a:gd name="T86" fmla="*/ 33 w 63"/>
                <a:gd name="T87" fmla="*/ 40 h 54"/>
                <a:gd name="T88" fmla="*/ 35 w 63"/>
                <a:gd name="T89" fmla="*/ 40 h 54"/>
                <a:gd name="T90" fmla="*/ 35 w 63"/>
                <a:gd name="T91" fmla="*/ 44 h 54"/>
                <a:gd name="T92" fmla="*/ 43 w 63"/>
                <a:gd name="T93" fmla="*/ 52 h 54"/>
                <a:gd name="T94" fmla="*/ 48 w 63"/>
                <a:gd name="T95" fmla="*/ 52 h 54"/>
                <a:gd name="T96" fmla="*/ 48 w 63"/>
                <a:gd name="T97" fmla="*/ 54 h 54"/>
                <a:gd name="T98" fmla="*/ 52 w 63"/>
                <a:gd name="T99" fmla="*/ 54 h 54"/>
                <a:gd name="T100" fmla="*/ 52 w 63"/>
                <a:gd name="T101" fmla="*/ 52 h 54"/>
                <a:gd name="T102" fmla="*/ 63 w 63"/>
                <a:gd name="T103" fmla="*/ 52 h 54"/>
                <a:gd name="T104" fmla="*/ 63 w 63"/>
                <a:gd name="T105" fmla="*/ 44 h 54"/>
                <a:gd name="T106" fmla="*/ 52 w 63"/>
                <a:gd name="T107" fmla="*/ 44 h 54"/>
                <a:gd name="T108" fmla="*/ 52 w 63"/>
                <a:gd name="T109" fmla="*/ 42 h 54"/>
                <a:gd name="T110" fmla="*/ 31 w 63"/>
                <a:gd name="T111" fmla="*/ 24 h 54"/>
                <a:gd name="T112" fmla="*/ 15 w 63"/>
                <a:gd name="T113" fmla="*/ 24 h 54"/>
                <a:gd name="T114" fmla="*/ 15 w 63"/>
                <a:gd name="T115" fmla="*/ 6 h 54"/>
                <a:gd name="T116" fmla="*/ 48 w 63"/>
                <a:gd name="T117" fmla="*/ 6 h 54"/>
                <a:gd name="T118" fmla="*/ 48 w 63"/>
                <a:gd name="T119" fmla="*/ 24 h 54"/>
                <a:gd name="T120" fmla="*/ 31 w 63"/>
                <a:gd name="T1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54">
                  <a:moveTo>
                    <a:pt x="52" y="42"/>
                  </a:moveTo>
                  <a:cubicBezTo>
                    <a:pt x="48" y="42"/>
                    <a:pt x="48" y="42"/>
                    <a:pt x="48" y="42"/>
                  </a:cubicBezTo>
                  <a:cubicBezTo>
                    <a:pt x="48" y="44"/>
                    <a:pt x="48" y="44"/>
                    <a:pt x="48" y="44"/>
                  </a:cubicBezTo>
                  <a:cubicBezTo>
                    <a:pt x="44" y="44"/>
                    <a:pt x="44" y="44"/>
                    <a:pt x="44" y="44"/>
                  </a:cubicBezTo>
                  <a:cubicBezTo>
                    <a:pt x="44" y="40"/>
                    <a:pt x="44" y="40"/>
                    <a:pt x="44" y="40"/>
                  </a:cubicBezTo>
                  <a:cubicBezTo>
                    <a:pt x="45" y="40"/>
                    <a:pt x="45" y="40"/>
                    <a:pt x="45" y="40"/>
                  </a:cubicBezTo>
                  <a:cubicBezTo>
                    <a:pt x="45" y="35"/>
                    <a:pt x="45" y="35"/>
                    <a:pt x="45" y="35"/>
                  </a:cubicBezTo>
                  <a:cubicBezTo>
                    <a:pt x="44" y="35"/>
                    <a:pt x="44" y="35"/>
                    <a:pt x="44" y="35"/>
                  </a:cubicBezTo>
                  <a:cubicBezTo>
                    <a:pt x="44" y="30"/>
                    <a:pt x="44" y="30"/>
                    <a:pt x="44" y="30"/>
                  </a:cubicBezTo>
                  <a:cubicBezTo>
                    <a:pt x="50" y="30"/>
                    <a:pt x="50" y="30"/>
                    <a:pt x="50" y="30"/>
                  </a:cubicBezTo>
                  <a:cubicBezTo>
                    <a:pt x="52" y="30"/>
                    <a:pt x="53" y="28"/>
                    <a:pt x="53" y="27"/>
                  </a:cubicBezTo>
                  <a:cubicBezTo>
                    <a:pt x="53" y="3"/>
                    <a:pt x="53" y="3"/>
                    <a:pt x="53" y="3"/>
                  </a:cubicBezTo>
                  <a:cubicBezTo>
                    <a:pt x="53" y="2"/>
                    <a:pt x="52" y="0"/>
                    <a:pt x="50" y="0"/>
                  </a:cubicBezTo>
                  <a:cubicBezTo>
                    <a:pt x="12" y="0"/>
                    <a:pt x="12" y="0"/>
                    <a:pt x="12" y="0"/>
                  </a:cubicBezTo>
                  <a:cubicBezTo>
                    <a:pt x="11" y="0"/>
                    <a:pt x="10" y="2"/>
                    <a:pt x="10" y="3"/>
                  </a:cubicBezTo>
                  <a:cubicBezTo>
                    <a:pt x="10" y="27"/>
                    <a:pt x="10" y="27"/>
                    <a:pt x="10" y="27"/>
                  </a:cubicBezTo>
                  <a:cubicBezTo>
                    <a:pt x="10" y="28"/>
                    <a:pt x="11" y="30"/>
                    <a:pt x="12" y="30"/>
                  </a:cubicBezTo>
                  <a:cubicBezTo>
                    <a:pt x="19" y="30"/>
                    <a:pt x="19" y="30"/>
                    <a:pt x="19" y="30"/>
                  </a:cubicBezTo>
                  <a:cubicBezTo>
                    <a:pt x="19" y="35"/>
                    <a:pt x="19" y="35"/>
                    <a:pt x="19" y="35"/>
                  </a:cubicBezTo>
                  <a:cubicBezTo>
                    <a:pt x="18" y="35"/>
                    <a:pt x="18" y="35"/>
                    <a:pt x="18" y="35"/>
                  </a:cubicBezTo>
                  <a:cubicBezTo>
                    <a:pt x="18" y="40"/>
                    <a:pt x="18" y="40"/>
                    <a:pt x="18" y="40"/>
                  </a:cubicBezTo>
                  <a:cubicBezTo>
                    <a:pt x="19" y="40"/>
                    <a:pt x="19" y="40"/>
                    <a:pt x="19" y="40"/>
                  </a:cubicBezTo>
                  <a:cubicBezTo>
                    <a:pt x="19" y="44"/>
                    <a:pt x="19" y="44"/>
                    <a:pt x="19" y="44"/>
                  </a:cubicBezTo>
                  <a:cubicBezTo>
                    <a:pt x="15" y="44"/>
                    <a:pt x="15" y="44"/>
                    <a:pt x="15" y="44"/>
                  </a:cubicBezTo>
                  <a:cubicBezTo>
                    <a:pt x="15" y="42"/>
                    <a:pt x="15" y="42"/>
                    <a:pt x="15" y="42"/>
                  </a:cubicBezTo>
                  <a:cubicBezTo>
                    <a:pt x="11" y="42"/>
                    <a:pt x="11" y="42"/>
                    <a:pt x="11" y="42"/>
                  </a:cubicBezTo>
                  <a:cubicBezTo>
                    <a:pt x="11" y="44"/>
                    <a:pt x="11" y="44"/>
                    <a:pt x="11" y="44"/>
                  </a:cubicBezTo>
                  <a:cubicBezTo>
                    <a:pt x="0" y="44"/>
                    <a:pt x="0" y="44"/>
                    <a:pt x="0" y="44"/>
                  </a:cubicBezTo>
                  <a:cubicBezTo>
                    <a:pt x="0" y="52"/>
                    <a:pt x="0" y="52"/>
                    <a:pt x="0" y="52"/>
                  </a:cubicBezTo>
                  <a:cubicBezTo>
                    <a:pt x="11" y="52"/>
                    <a:pt x="11" y="52"/>
                    <a:pt x="11" y="52"/>
                  </a:cubicBezTo>
                  <a:cubicBezTo>
                    <a:pt x="11" y="54"/>
                    <a:pt x="11" y="54"/>
                    <a:pt x="11" y="54"/>
                  </a:cubicBezTo>
                  <a:cubicBezTo>
                    <a:pt x="15" y="54"/>
                    <a:pt x="15" y="54"/>
                    <a:pt x="15" y="54"/>
                  </a:cubicBezTo>
                  <a:cubicBezTo>
                    <a:pt x="15" y="52"/>
                    <a:pt x="15" y="52"/>
                    <a:pt x="15" y="52"/>
                  </a:cubicBezTo>
                  <a:cubicBezTo>
                    <a:pt x="20" y="52"/>
                    <a:pt x="20" y="52"/>
                    <a:pt x="20" y="52"/>
                  </a:cubicBezTo>
                  <a:cubicBezTo>
                    <a:pt x="24" y="52"/>
                    <a:pt x="28" y="49"/>
                    <a:pt x="28" y="44"/>
                  </a:cubicBezTo>
                  <a:cubicBezTo>
                    <a:pt x="28" y="40"/>
                    <a:pt x="28" y="40"/>
                    <a:pt x="28" y="40"/>
                  </a:cubicBezTo>
                  <a:cubicBezTo>
                    <a:pt x="29" y="40"/>
                    <a:pt x="29" y="40"/>
                    <a:pt x="29" y="40"/>
                  </a:cubicBezTo>
                  <a:cubicBezTo>
                    <a:pt x="29" y="35"/>
                    <a:pt x="29" y="35"/>
                    <a:pt x="29" y="35"/>
                  </a:cubicBezTo>
                  <a:cubicBezTo>
                    <a:pt x="28" y="35"/>
                    <a:pt x="28" y="35"/>
                    <a:pt x="28" y="35"/>
                  </a:cubicBezTo>
                  <a:cubicBezTo>
                    <a:pt x="28" y="30"/>
                    <a:pt x="28" y="30"/>
                    <a:pt x="28" y="30"/>
                  </a:cubicBezTo>
                  <a:cubicBezTo>
                    <a:pt x="35" y="30"/>
                    <a:pt x="35" y="30"/>
                    <a:pt x="35" y="30"/>
                  </a:cubicBezTo>
                  <a:cubicBezTo>
                    <a:pt x="35" y="35"/>
                    <a:pt x="35" y="35"/>
                    <a:pt x="35" y="35"/>
                  </a:cubicBezTo>
                  <a:cubicBezTo>
                    <a:pt x="33" y="35"/>
                    <a:pt x="33" y="35"/>
                    <a:pt x="33" y="35"/>
                  </a:cubicBezTo>
                  <a:cubicBezTo>
                    <a:pt x="33" y="40"/>
                    <a:pt x="33" y="40"/>
                    <a:pt x="33" y="40"/>
                  </a:cubicBezTo>
                  <a:cubicBezTo>
                    <a:pt x="35" y="40"/>
                    <a:pt x="35" y="40"/>
                    <a:pt x="35" y="40"/>
                  </a:cubicBezTo>
                  <a:cubicBezTo>
                    <a:pt x="35" y="44"/>
                    <a:pt x="35" y="44"/>
                    <a:pt x="35" y="44"/>
                  </a:cubicBezTo>
                  <a:cubicBezTo>
                    <a:pt x="35" y="49"/>
                    <a:pt x="39" y="52"/>
                    <a:pt x="43" y="52"/>
                  </a:cubicBezTo>
                  <a:cubicBezTo>
                    <a:pt x="48" y="52"/>
                    <a:pt x="48" y="52"/>
                    <a:pt x="48" y="52"/>
                  </a:cubicBezTo>
                  <a:cubicBezTo>
                    <a:pt x="48" y="54"/>
                    <a:pt x="48" y="54"/>
                    <a:pt x="48" y="54"/>
                  </a:cubicBezTo>
                  <a:cubicBezTo>
                    <a:pt x="52" y="54"/>
                    <a:pt x="52" y="54"/>
                    <a:pt x="52" y="54"/>
                  </a:cubicBezTo>
                  <a:cubicBezTo>
                    <a:pt x="52" y="52"/>
                    <a:pt x="52" y="52"/>
                    <a:pt x="52" y="52"/>
                  </a:cubicBezTo>
                  <a:cubicBezTo>
                    <a:pt x="63" y="52"/>
                    <a:pt x="63" y="52"/>
                    <a:pt x="63" y="52"/>
                  </a:cubicBezTo>
                  <a:cubicBezTo>
                    <a:pt x="63" y="44"/>
                    <a:pt x="63" y="44"/>
                    <a:pt x="63" y="44"/>
                  </a:cubicBezTo>
                  <a:cubicBezTo>
                    <a:pt x="52" y="44"/>
                    <a:pt x="52" y="44"/>
                    <a:pt x="52" y="44"/>
                  </a:cubicBezTo>
                  <a:lnTo>
                    <a:pt x="52" y="42"/>
                  </a:lnTo>
                  <a:close/>
                  <a:moveTo>
                    <a:pt x="31" y="24"/>
                  </a:moveTo>
                  <a:cubicBezTo>
                    <a:pt x="15" y="24"/>
                    <a:pt x="15" y="24"/>
                    <a:pt x="15" y="24"/>
                  </a:cubicBezTo>
                  <a:cubicBezTo>
                    <a:pt x="15" y="6"/>
                    <a:pt x="15" y="6"/>
                    <a:pt x="15" y="6"/>
                  </a:cubicBezTo>
                  <a:cubicBezTo>
                    <a:pt x="48" y="6"/>
                    <a:pt x="48" y="6"/>
                    <a:pt x="48" y="6"/>
                  </a:cubicBezTo>
                  <a:cubicBezTo>
                    <a:pt x="48" y="24"/>
                    <a:pt x="48" y="24"/>
                    <a:pt x="48" y="24"/>
                  </a:cubicBezTo>
                  <a:lnTo>
                    <a:pt x="31"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sp>
        <p:nvSpPr>
          <p:cNvPr id="216" name="Freeform 25"/>
          <p:cNvSpPr>
            <a:spLocks/>
          </p:cNvSpPr>
          <p:nvPr/>
        </p:nvSpPr>
        <p:spPr bwMode="auto">
          <a:xfrm>
            <a:off x="2582802" y="5309764"/>
            <a:ext cx="850307" cy="585660"/>
          </a:xfrm>
          <a:custGeom>
            <a:avLst/>
            <a:gdLst>
              <a:gd name="T0" fmla="*/ 52 w 74"/>
              <a:gd name="T1" fmla="*/ 27 h 50"/>
              <a:gd name="T2" fmla="*/ 41 w 74"/>
              <a:gd name="T3" fmla="*/ 23 h 50"/>
              <a:gd name="T4" fmla="*/ 41 w 74"/>
              <a:gd name="T5" fmla="*/ 14 h 50"/>
              <a:gd name="T6" fmla="*/ 58 w 74"/>
              <a:gd name="T7" fmla="*/ 14 h 50"/>
              <a:gd name="T8" fmla="*/ 62 w 74"/>
              <a:gd name="T9" fmla="*/ 10 h 50"/>
              <a:gd name="T10" fmla="*/ 58 w 74"/>
              <a:gd name="T11" fmla="*/ 6 h 50"/>
              <a:gd name="T12" fmla="*/ 43 w 74"/>
              <a:gd name="T13" fmla="*/ 6 h 50"/>
              <a:gd name="T14" fmla="*/ 40 w 74"/>
              <a:gd name="T15" fmla="*/ 3 h 50"/>
              <a:gd name="T16" fmla="*/ 39 w 74"/>
              <a:gd name="T17" fmla="*/ 3 h 50"/>
              <a:gd name="T18" fmla="*/ 39 w 74"/>
              <a:gd name="T19" fmla="*/ 0 h 50"/>
              <a:gd name="T20" fmla="*/ 34 w 74"/>
              <a:gd name="T21" fmla="*/ 0 h 50"/>
              <a:gd name="T22" fmla="*/ 34 w 74"/>
              <a:gd name="T23" fmla="*/ 3 h 50"/>
              <a:gd name="T24" fmla="*/ 33 w 74"/>
              <a:gd name="T25" fmla="*/ 3 h 50"/>
              <a:gd name="T26" fmla="*/ 30 w 74"/>
              <a:gd name="T27" fmla="*/ 6 h 50"/>
              <a:gd name="T28" fmla="*/ 17 w 74"/>
              <a:gd name="T29" fmla="*/ 6 h 50"/>
              <a:gd name="T30" fmla="*/ 12 w 74"/>
              <a:gd name="T31" fmla="*/ 10 h 50"/>
              <a:gd name="T32" fmla="*/ 17 w 74"/>
              <a:gd name="T33" fmla="*/ 14 h 50"/>
              <a:gd name="T34" fmla="*/ 32 w 74"/>
              <a:gd name="T35" fmla="*/ 14 h 50"/>
              <a:gd name="T36" fmla="*/ 32 w 74"/>
              <a:gd name="T37" fmla="*/ 23 h 50"/>
              <a:gd name="T38" fmla="*/ 22 w 74"/>
              <a:gd name="T39" fmla="*/ 27 h 50"/>
              <a:gd name="T40" fmla="*/ 0 w 74"/>
              <a:gd name="T41" fmla="*/ 27 h 50"/>
              <a:gd name="T42" fmla="*/ 0 w 74"/>
              <a:gd name="T43" fmla="*/ 45 h 50"/>
              <a:gd name="T44" fmla="*/ 22 w 74"/>
              <a:gd name="T45" fmla="*/ 45 h 50"/>
              <a:gd name="T46" fmla="*/ 37 w 74"/>
              <a:gd name="T47" fmla="*/ 50 h 50"/>
              <a:gd name="T48" fmla="*/ 52 w 74"/>
              <a:gd name="T49" fmla="*/ 45 h 50"/>
              <a:gd name="T50" fmla="*/ 74 w 74"/>
              <a:gd name="T51" fmla="*/ 45 h 50"/>
              <a:gd name="T52" fmla="*/ 74 w 74"/>
              <a:gd name="T53" fmla="*/ 27 h 50"/>
              <a:gd name="T54" fmla="*/ 52 w 74"/>
              <a:gd name="T55"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0">
                <a:moveTo>
                  <a:pt x="52" y="27"/>
                </a:moveTo>
                <a:cubicBezTo>
                  <a:pt x="49" y="25"/>
                  <a:pt x="45" y="24"/>
                  <a:pt x="41" y="23"/>
                </a:cubicBezTo>
                <a:cubicBezTo>
                  <a:pt x="41" y="14"/>
                  <a:pt x="41" y="14"/>
                  <a:pt x="41" y="14"/>
                </a:cubicBezTo>
                <a:cubicBezTo>
                  <a:pt x="58" y="14"/>
                  <a:pt x="58" y="14"/>
                  <a:pt x="58" y="14"/>
                </a:cubicBezTo>
                <a:cubicBezTo>
                  <a:pt x="61" y="14"/>
                  <a:pt x="62" y="12"/>
                  <a:pt x="62" y="10"/>
                </a:cubicBezTo>
                <a:cubicBezTo>
                  <a:pt x="62" y="7"/>
                  <a:pt x="61" y="6"/>
                  <a:pt x="58" y="6"/>
                </a:cubicBezTo>
                <a:cubicBezTo>
                  <a:pt x="43" y="6"/>
                  <a:pt x="43" y="6"/>
                  <a:pt x="43" y="6"/>
                </a:cubicBezTo>
                <a:cubicBezTo>
                  <a:pt x="43" y="4"/>
                  <a:pt x="42" y="3"/>
                  <a:pt x="40" y="3"/>
                </a:cubicBezTo>
                <a:cubicBezTo>
                  <a:pt x="39" y="3"/>
                  <a:pt x="39" y="3"/>
                  <a:pt x="39" y="3"/>
                </a:cubicBezTo>
                <a:cubicBezTo>
                  <a:pt x="39" y="0"/>
                  <a:pt x="39" y="0"/>
                  <a:pt x="39" y="0"/>
                </a:cubicBezTo>
                <a:cubicBezTo>
                  <a:pt x="34" y="0"/>
                  <a:pt x="34" y="0"/>
                  <a:pt x="34" y="0"/>
                </a:cubicBezTo>
                <a:cubicBezTo>
                  <a:pt x="34" y="3"/>
                  <a:pt x="34" y="3"/>
                  <a:pt x="34" y="3"/>
                </a:cubicBezTo>
                <a:cubicBezTo>
                  <a:pt x="33" y="3"/>
                  <a:pt x="33" y="3"/>
                  <a:pt x="33" y="3"/>
                </a:cubicBezTo>
                <a:cubicBezTo>
                  <a:pt x="31" y="3"/>
                  <a:pt x="30" y="4"/>
                  <a:pt x="30" y="6"/>
                </a:cubicBezTo>
                <a:cubicBezTo>
                  <a:pt x="17" y="6"/>
                  <a:pt x="17" y="6"/>
                  <a:pt x="17" y="6"/>
                </a:cubicBezTo>
                <a:cubicBezTo>
                  <a:pt x="14" y="6"/>
                  <a:pt x="12" y="7"/>
                  <a:pt x="12" y="10"/>
                </a:cubicBezTo>
                <a:cubicBezTo>
                  <a:pt x="12" y="12"/>
                  <a:pt x="14" y="14"/>
                  <a:pt x="17" y="14"/>
                </a:cubicBezTo>
                <a:cubicBezTo>
                  <a:pt x="32" y="14"/>
                  <a:pt x="32" y="14"/>
                  <a:pt x="32" y="14"/>
                </a:cubicBezTo>
                <a:cubicBezTo>
                  <a:pt x="32" y="23"/>
                  <a:pt x="32" y="23"/>
                  <a:pt x="32" y="23"/>
                </a:cubicBezTo>
                <a:cubicBezTo>
                  <a:pt x="28" y="24"/>
                  <a:pt x="25" y="25"/>
                  <a:pt x="22" y="27"/>
                </a:cubicBezTo>
                <a:cubicBezTo>
                  <a:pt x="0" y="27"/>
                  <a:pt x="0" y="27"/>
                  <a:pt x="0" y="27"/>
                </a:cubicBezTo>
                <a:cubicBezTo>
                  <a:pt x="0" y="45"/>
                  <a:pt x="0" y="45"/>
                  <a:pt x="0" y="45"/>
                </a:cubicBezTo>
                <a:cubicBezTo>
                  <a:pt x="22" y="45"/>
                  <a:pt x="22" y="45"/>
                  <a:pt x="22" y="45"/>
                </a:cubicBezTo>
                <a:cubicBezTo>
                  <a:pt x="26" y="48"/>
                  <a:pt x="31" y="50"/>
                  <a:pt x="37" y="50"/>
                </a:cubicBezTo>
                <a:cubicBezTo>
                  <a:pt x="43" y="50"/>
                  <a:pt x="49" y="48"/>
                  <a:pt x="52" y="45"/>
                </a:cubicBezTo>
                <a:cubicBezTo>
                  <a:pt x="74" y="45"/>
                  <a:pt x="74" y="45"/>
                  <a:pt x="74" y="45"/>
                </a:cubicBezTo>
                <a:cubicBezTo>
                  <a:pt x="74" y="27"/>
                  <a:pt x="74" y="27"/>
                  <a:pt x="74" y="27"/>
                </a:cubicBezTo>
                <a:lnTo>
                  <a:pt x="52" y="27"/>
                </a:ln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nvGrpSpPr>
          <p:cNvPr id="217" name="43 Grupo"/>
          <p:cNvGrpSpPr/>
          <p:nvPr/>
        </p:nvGrpSpPr>
        <p:grpSpPr>
          <a:xfrm>
            <a:off x="2157917" y="5395695"/>
            <a:ext cx="424885" cy="380919"/>
            <a:chOff x="2288580" y="469378"/>
            <a:chExt cx="720725" cy="617537"/>
          </a:xfrm>
          <a:solidFill>
            <a:schemeClr val="accent1">
              <a:lumMod val="50000"/>
            </a:schemeClr>
          </a:solidFill>
        </p:grpSpPr>
        <p:sp>
          <p:nvSpPr>
            <p:cNvPr id="218" name="Freeform 39"/>
            <p:cNvSpPr>
              <a:spLocks/>
            </p:cNvSpPr>
            <p:nvPr/>
          </p:nvSpPr>
          <p:spPr bwMode="auto">
            <a:xfrm>
              <a:off x="2552105" y="594790"/>
              <a:ext cx="193675" cy="138112"/>
            </a:xfrm>
            <a:custGeom>
              <a:avLst/>
              <a:gdLst>
                <a:gd name="T0" fmla="*/ 13 w 17"/>
                <a:gd name="T1" fmla="*/ 8 h 12"/>
                <a:gd name="T2" fmla="*/ 16 w 17"/>
                <a:gd name="T3" fmla="*/ 1 h 12"/>
                <a:gd name="T4" fmla="*/ 15 w 17"/>
                <a:gd name="T5" fmla="*/ 0 h 12"/>
                <a:gd name="T6" fmla="*/ 10 w 17"/>
                <a:gd name="T7" fmla="*/ 7 h 12"/>
                <a:gd name="T8" fmla="*/ 8 w 17"/>
                <a:gd name="T9" fmla="*/ 6 h 12"/>
                <a:gd name="T10" fmla="*/ 0 w 17"/>
                <a:gd name="T11" fmla="*/ 12 h 12"/>
                <a:gd name="T12" fmla="*/ 17 w 17"/>
                <a:gd name="T13" fmla="*/ 12 h 12"/>
                <a:gd name="T14" fmla="*/ 13 w 1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3" y="8"/>
                  </a:moveTo>
                  <a:cubicBezTo>
                    <a:pt x="16" y="1"/>
                    <a:pt x="16" y="1"/>
                    <a:pt x="16" y="1"/>
                  </a:cubicBezTo>
                  <a:cubicBezTo>
                    <a:pt x="15" y="0"/>
                    <a:pt x="15" y="0"/>
                    <a:pt x="15" y="0"/>
                  </a:cubicBezTo>
                  <a:cubicBezTo>
                    <a:pt x="10" y="7"/>
                    <a:pt x="10" y="7"/>
                    <a:pt x="10" y="7"/>
                  </a:cubicBezTo>
                  <a:cubicBezTo>
                    <a:pt x="10" y="6"/>
                    <a:pt x="9" y="6"/>
                    <a:pt x="8" y="6"/>
                  </a:cubicBezTo>
                  <a:cubicBezTo>
                    <a:pt x="5" y="6"/>
                    <a:pt x="1" y="9"/>
                    <a:pt x="0" y="12"/>
                  </a:cubicBezTo>
                  <a:cubicBezTo>
                    <a:pt x="17" y="12"/>
                    <a:pt x="17" y="12"/>
                    <a:pt x="17" y="12"/>
                  </a:cubicBezTo>
                  <a:cubicBezTo>
                    <a:pt x="16" y="10"/>
                    <a:pt x="15" y="9"/>
                    <a:pt x="1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19" name="Freeform 40"/>
            <p:cNvSpPr>
              <a:spLocks noEditPoints="1"/>
            </p:cNvSpPr>
            <p:nvPr/>
          </p:nvSpPr>
          <p:spPr bwMode="auto">
            <a:xfrm>
              <a:off x="2288580" y="469378"/>
              <a:ext cx="720725" cy="617537"/>
            </a:xfrm>
            <a:custGeom>
              <a:avLst/>
              <a:gdLst>
                <a:gd name="T0" fmla="*/ 52 w 63"/>
                <a:gd name="T1" fmla="*/ 42 h 54"/>
                <a:gd name="T2" fmla="*/ 48 w 63"/>
                <a:gd name="T3" fmla="*/ 42 h 54"/>
                <a:gd name="T4" fmla="*/ 48 w 63"/>
                <a:gd name="T5" fmla="*/ 44 h 54"/>
                <a:gd name="T6" fmla="*/ 44 w 63"/>
                <a:gd name="T7" fmla="*/ 44 h 54"/>
                <a:gd name="T8" fmla="*/ 44 w 63"/>
                <a:gd name="T9" fmla="*/ 40 h 54"/>
                <a:gd name="T10" fmla="*/ 45 w 63"/>
                <a:gd name="T11" fmla="*/ 40 h 54"/>
                <a:gd name="T12" fmla="*/ 45 w 63"/>
                <a:gd name="T13" fmla="*/ 35 h 54"/>
                <a:gd name="T14" fmla="*/ 44 w 63"/>
                <a:gd name="T15" fmla="*/ 35 h 54"/>
                <a:gd name="T16" fmla="*/ 44 w 63"/>
                <a:gd name="T17" fmla="*/ 30 h 54"/>
                <a:gd name="T18" fmla="*/ 50 w 63"/>
                <a:gd name="T19" fmla="*/ 30 h 54"/>
                <a:gd name="T20" fmla="*/ 53 w 63"/>
                <a:gd name="T21" fmla="*/ 27 h 54"/>
                <a:gd name="T22" fmla="*/ 53 w 63"/>
                <a:gd name="T23" fmla="*/ 3 h 54"/>
                <a:gd name="T24" fmla="*/ 50 w 63"/>
                <a:gd name="T25" fmla="*/ 0 h 54"/>
                <a:gd name="T26" fmla="*/ 12 w 63"/>
                <a:gd name="T27" fmla="*/ 0 h 54"/>
                <a:gd name="T28" fmla="*/ 10 w 63"/>
                <a:gd name="T29" fmla="*/ 3 h 54"/>
                <a:gd name="T30" fmla="*/ 10 w 63"/>
                <a:gd name="T31" fmla="*/ 27 h 54"/>
                <a:gd name="T32" fmla="*/ 12 w 63"/>
                <a:gd name="T33" fmla="*/ 30 h 54"/>
                <a:gd name="T34" fmla="*/ 19 w 63"/>
                <a:gd name="T35" fmla="*/ 30 h 54"/>
                <a:gd name="T36" fmla="*/ 19 w 63"/>
                <a:gd name="T37" fmla="*/ 35 h 54"/>
                <a:gd name="T38" fmla="*/ 18 w 63"/>
                <a:gd name="T39" fmla="*/ 35 h 54"/>
                <a:gd name="T40" fmla="*/ 18 w 63"/>
                <a:gd name="T41" fmla="*/ 40 h 54"/>
                <a:gd name="T42" fmla="*/ 19 w 63"/>
                <a:gd name="T43" fmla="*/ 40 h 54"/>
                <a:gd name="T44" fmla="*/ 19 w 63"/>
                <a:gd name="T45" fmla="*/ 44 h 54"/>
                <a:gd name="T46" fmla="*/ 15 w 63"/>
                <a:gd name="T47" fmla="*/ 44 h 54"/>
                <a:gd name="T48" fmla="*/ 15 w 63"/>
                <a:gd name="T49" fmla="*/ 42 h 54"/>
                <a:gd name="T50" fmla="*/ 11 w 63"/>
                <a:gd name="T51" fmla="*/ 42 h 54"/>
                <a:gd name="T52" fmla="*/ 11 w 63"/>
                <a:gd name="T53" fmla="*/ 44 h 54"/>
                <a:gd name="T54" fmla="*/ 0 w 63"/>
                <a:gd name="T55" fmla="*/ 44 h 54"/>
                <a:gd name="T56" fmla="*/ 0 w 63"/>
                <a:gd name="T57" fmla="*/ 52 h 54"/>
                <a:gd name="T58" fmla="*/ 11 w 63"/>
                <a:gd name="T59" fmla="*/ 52 h 54"/>
                <a:gd name="T60" fmla="*/ 11 w 63"/>
                <a:gd name="T61" fmla="*/ 54 h 54"/>
                <a:gd name="T62" fmla="*/ 15 w 63"/>
                <a:gd name="T63" fmla="*/ 54 h 54"/>
                <a:gd name="T64" fmla="*/ 15 w 63"/>
                <a:gd name="T65" fmla="*/ 52 h 54"/>
                <a:gd name="T66" fmla="*/ 20 w 63"/>
                <a:gd name="T67" fmla="*/ 52 h 54"/>
                <a:gd name="T68" fmla="*/ 28 w 63"/>
                <a:gd name="T69" fmla="*/ 44 h 54"/>
                <a:gd name="T70" fmla="*/ 28 w 63"/>
                <a:gd name="T71" fmla="*/ 40 h 54"/>
                <a:gd name="T72" fmla="*/ 29 w 63"/>
                <a:gd name="T73" fmla="*/ 40 h 54"/>
                <a:gd name="T74" fmla="*/ 29 w 63"/>
                <a:gd name="T75" fmla="*/ 35 h 54"/>
                <a:gd name="T76" fmla="*/ 28 w 63"/>
                <a:gd name="T77" fmla="*/ 35 h 54"/>
                <a:gd name="T78" fmla="*/ 28 w 63"/>
                <a:gd name="T79" fmla="*/ 30 h 54"/>
                <a:gd name="T80" fmla="*/ 35 w 63"/>
                <a:gd name="T81" fmla="*/ 30 h 54"/>
                <a:gd name="T82" fmla="*/ 35 w 63"/>
                <a:gd name="T83" fmla="*/ 35 h 54"/>
                <a:gd name="T84" fmla="*/ 33 w 63"/>
                <a:gd name="T85" fmla="*/ 35 h 54"/>
                <a:gd name="T86" fmla="*/ 33 w 63"/>
                <a:gd name="T87" fmla="*/ 40 h 54"/>
                <a:gd name="T88" fmla="*/ 35 w 63"/>
                <a:gd name="T89" fmla="*/ 40 h 54"/>
                <a:gd name="T90" fmla="*/ 35 w 63"/>
                <a:gd name="T91" fmla="*/ 44 h 54"/>
                <a:gd name="T92" fmla="*/ 43 w 63"/>
                <a:gd name="T93" fmla="*/ 52 h 54"/>
                <a:gd name="T94" fmla="*/ 48 w 63"/>
                <a:gd name="T95" fmla="*/ 52 h 54"/>
                <a:gd name="T96" fmla="*/ 48 w 63"/>
                <a:gd name="T97" fmla="*/ 54 h 54"/>
                <a:gd name="T98" fmla="*/ 52 w 63"/>
                <a:gd name="T99" fmla="*/ 54 h 54"/>
                <a:gd name="T100" fmla="*/ 52 w 63"/>
                <a:gd name="T101" fmla="*/ 52 h 54"/>
                <a:gd name="T102" fmla="*/ 63 w 63"/>
                <a:gd name="T103" fmla="*/ 52 h 54"/>
                <a:gd name="T104" fmla="*/ 63 w 63"/>
                <a:gd name="T105" fmla="*/ 44 h 54"/>
                <a:gd name="T106" fmla="*/ 52 w 63"/>
                <a:gd name="T107" fmla="*/ 44 h 54"/>
                <a:gd name="T108" fmla="*/ 52 w 63"/>
                <a:gd name="T109" fmla="*/ 42 h 54"/>
                <a:gd name="T110" fmla="*/ 31 w 63"/>
                <a:gd name="T111" fmla="*/ 24 h 54"/>
                <a:gd name="T112" fmla="*/ 15 w 63"/>
                <a:gd name="T113" fmla="*/ 24 h 54"/>
                <a:gd name="T114" fmla="*/ 15 w 63"/>
                <a:gd name="T115" fmla="*/ 6 h 54"/>
                <a:gd name="T116" fmla="*/ 48 w 63"/>
                <a:gd name="T117" fmla="*/ 6 h 54"/>
                <a:gd name="T118" fmla="*/ 48 w 63"/>
                <a:gd name="T119" fmla="*/ 24 h 54"/>
                <a:gd name="T120" fmla="*/ 31 w 63"/>
                <a:gd name="T1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54">
                  <a:moveTo>
                    <a:pt x="52" y="42"/>
                  </a:moveTo>
                  <a:cubicBezTo>
                    <a:pt x="48" y="42"/>
                    <a:pt x="48" y="42"/>
                    <a:pt x="48" y="42"/>
                  </a:cubicBezTo>
                  <a:cubicBezTo>
                    <a:pt x="48" y="44"/>
                    <a:pt x="48" y="44"/>
                    <a:pt x="48" y="44"/>
                  </a:cubicBezTo>
                  <a:cubicBezTo>
                    <a:pt x="44" y="44"/>
                    <a:pt x="44" y="44"/>
                    <a:pt x="44" y="44"/>
                  </a:cubicBezTo>
                  <a:cubicBezTo>
                    <a:pt x="44" y="40"/>
                    <a:pt x="44" y="40"/>
                    <a:pt x="44" y="40"/>
                  </a:cubicBezTo>
                  <a:cubicBezTo>
                    <a:pt x="45" y="40"/>
                    <a:pt x="45" y="40"/>
                    <a:pt x="45" y="40"/>
                  </a:cubicBezTo>
                  <a:cubicBezTo>
                    <a:pt x="45" y="35"/>
                    <a:pt x="45" y="35"/>
                    <a:pt x="45" y="35"/>
                  </a:cubicBezTo>
                  <a:cubicBezTo>
                    <a:pt x="44" y="35"/>
                    <a:pt x="44" y="35"/>
                    <a:pt x="44" y="35"/>
                  </a:cubicBezTo>
                  <a:cubicBezTo>
                    <a:pt x="44" y="30"/>
                    <a:pt x="44" y="30"/>
                    <a:pt x="44" y="30"/>
                  </a:cubicBezTo>
                  <a:cubicBezTo>
                    <a:pt x="50" y="30"/>
                    <a:pt x="50" y="30"/>
                    <a:pt x="50" y="30"/>
                  </a:cubicBezTo>
                  <a:cubicBezTo>
                    <a:pt x="52" y="30"/>
                    <a:pt x="53" y="28"/>
                    <a:pt x="53" y="27"/>
                  </a:cubicBezTo>
                  <a:cubicBezTo>
                    <a:pt x="53" y="3"/>
                    <a:pt x="53" y="3"/>
                    <a:pt x="53" y="3"/>
                  </a:cubicBezTo>
                  <a:cubicBezTo>
                    <a:pt x="53" y="2"/>
                    <a:pt x="52" y="0"/>
                    <a:pt x="50" y="0"/>
                  </a:cubicBezTo>
                  <a:cubicBezTo>
                    <a:pt x="12" y="0"/>
                    <a:pt x="12" y="0"/>
                    <a:pt x="12" y="0"/>
                  </a:cubicBezTo>
                  <a:cubicBezTo>
                    <a:pt x="11" y="0"/>
                    <a:pt x="10" y="2"/>
                    <a:pt x="10" y="3"/>
                  </a:cubicBezTo>
                  <a:cubicBezTo>
                    <a:pt x="10" y="27"/>
                    <a:pt x="10" y="27"/>
                    <a:pt x="10" y="27"/>
                  </a:cubicBezTo>
                  <a:cubicBezTo>
                    <a:pt x="10" y="28"/>
                    <a:pt x="11" y="30"/>
                    <a:pt x="12" y="30"/>
                  </a:cubicBezTo>
                  <a:cubicBezTo>
                    <a:pt x="19" y="30"/>
                    <a:pt x="19" y="30"/>
                    <a:pt x="19" y="30"/>
                  </a:cubicBezTo>
                  <a:cubicBezTo>
                    <a:pt x="19" y="35"/>
                    <a:pt x="19" y="35"/>
                    <a:pt x="19" y="35"/>
                  </a:cubicBezTo>
                  <a:cubicBezTo>
                    <a:pt x="18" y="35"/>
                    <a:pt x="18" y="35"/>
                    <a:pt x="18" y="35"/>
                  </a:cubicBezTo>
                  <a:cubicBezTo>
                    <a:pt x="18" y="40"/>
                    <a:pt x="18" y="40"/>
                    <a:pt x="18" y="40"/>
                  </a:cubicBezTo>
                  <a:cubicBezTo>
                    <a:pt x="19" y="40"/>
                    <a:pt x="19" y="40"/>
                    <a:pt x="19" y="40"/>
                  </a:cubicBezTo>
                  <a:cubicBezTo>
                    <a:pt x="19" y="44"/>
                    <a:pt x="19" y="44"/>
                    <a:pt x="19" y="44"/>
                  </a:cubicBezTo>
                  <a:cubicBezTo>
                    <a:pt x="15" y="44"/>
                    <a:pt x="15" y="44"/>
                    <a:pt x="15" y="44"/>
                  </a:cubicBezTo>
                  <a:cubicBezTo>
                    <a:pt x="15" y="42"/>
                    <a:pt x="15" y="42"/>
                    <a:pt x="15" y="42"/>
                  </a:cubicBezTo>
                  <a:cubicBezTo>
                    <a:pt x="11" y="42"/>
                    <a:pt x="11" y="42"/>
                    <a:pt x="11" y="42"/>
                  </a:cubicBezTo>
                  <a:cubicBezTo>
                    <a:pt x="11" y="44"/>
                    <a:pt x="11" y="44"/>
                    <a:pt x="11" y="44"/>
                  </a:cubicBezTo>
                  <a:cubicBezTo>
                    <a:pt x="0" y="44"/>
                    <a:pt x="0" y="44"/>
                    <a:pt x="0" y="44"/>
                  </a:cubicBezTo>
                  <a:cubicBezTo>
                    <a:pt x="0" y="52"/>
                    <a:pt x="0" y="52"/>
                    <a:pt x="0" y="52"/>
                  </a:cubicBezTo>
                  <a:cubicBezTo>
                    <a:pt x="11" y="52"/>
                    <a:pt x="11" y="52"/>
                    <a:pt x="11" y="52"/>
                  </a:cubicBezTo>
                  <a:cubicBezTo>
                    <a:pt x="11" y="54"/>
                    <a:pt x="11" y="54"/>
                    <a:pt x="11" y="54"/>
                  </a:cubicBezTo>
                  <a:cubicBezTo>
                    <a:pt x="15" y="54"/>
                    <a:pt x="15" y="54"/>
                    <a:pt x="15" y="54"/>
                  </a:cubicBezTo>
                  <a:cubicBezTo>
                    <a:pt x="15" y="52"/>
                    <a:pt x="15" y="52"/>
                    <a:pt x="15" y="52"/>
                  </a:cubicBezTo>
                  <a:cubicBezTo>
                    <a:pt x="20" y="52"/>
                    <a:pt x="20" y="52"/>
                    <a:pt x="20" y="52"/>
                  </a:cubicBezTo>
                  <a:cubicBezTo>
                    <a:pt x="24" y="52"/>
                    <a:pt x="28" y="49"/>
                    <a:pt x="28" y="44"/>
                  </a:cubicBezTo>
                  <a:cubicBezTo>
                    <a:pt x="28" y="40"/>
                    <a:pt x="28" y="40"/>
                    <a:pt x="28" y="40"/>
                  </a:cubicBezTo>
                  <a:cubicBezTo>
                    <a:pt x="29" y="40"/>
                    <a:pt x="29" y="40"/>
                    <a:pt x="29" y="40"/>
                  </a:cubicBezTo>
                  <a:cubicBezTo>
                    <a:pt x="29" y="35"/>
                    <a:pt x="29" y="35"/>
                    <a:pt x="29" y="35"/>
                  </a:cubicBezTo>
                  <a:cubicBezTo>
                    <a:pt x="28" y="35"/>
                    <a:pt x="28" y="35"/>
                    <a:pt x="28" y="35"/>
                  </a:cubicBezTo>
                  <a:cubicBezTo>
                    <a:pt x="28" y="30"/>
                    <a:pt x="28" y="30"/>
                    <a:pt x="28" y="30"/>
                  </a:cubicBezTo>
                  <a:cubicBezTo>
                    <a:pt x="35" y="30"/>
                    <a:pt x="35" y="30"/>
                    <a:pt x="35" y="30"/>
                  </a:cubicBezTo>
                  <a:cubicBezTo>
                    <a:pt x="35" y="35"/>
                    <a:pt x="35" y="35"/>
                    <a:pt x="35" y="35"/>
                  </a:cubicBezTo>
                  <a:cubicBezTo>
                    <a:pt x="33" y="35"/>
                    <a:pt x="33" y="35"/>
                    <a:pt x="33" y="35"/>
                  </a:cubicBezTo>
                  <a:cubicBezTo>
                    <a:pt x="33" y="40"/>
                    <a:pt x="33" y="40"/>
                    <a:pt x="33" y="40"/>
                  </a:cubicBezTo>
                  <a:cubicBezTo>
                    <a:pt x="35" y="40"/>
                    <a:pt x="35" y="40"/>
                    <a:pt x="35" y="40"/>
                  </a:cubicBezTo>
                  <a:cubicBezTo>
                    <a:pt x="35" y="44"/>
                    <a:pt x="35" y="44"/>
                    <a:pt x="35" y="44"/>
                  </a:cubicBezTo>
                  <a:cubicBezTo>
                    <a:pt x="35" y="49"/>
                    <a:pt x="39" y="52"/>
                    <a:pt x="43" y="52"/>
                  </a:cubicBezTo>
                  <a:cubicBezTo>
                    <a:pt x="48" y="52"/>
                    <a:pt x="48" y="52"/>
                    <a:pt x="48" y="52"/>
                  </a:cubicBezTo>
                  <a:cubicBezTo>
                    <a:pt x="48" y="54"/>
                    <a:pt x="48" y="54"/>
                    <a:pt x="48" y="54"/>
                  </a:cubicBezTo>
                  <a:cubicBezTo>
                    <a:pt x="52" y="54"/>
                    <a:pt x="52" y="54"/>
                    <a:pt x="52" y="54"/>
                  </a:cubicBezTo>
                  <a:cubicBezTo>
                    <a:pt x="52" y="52"/>
                    <a:pt x="52" y="52"/>
                    <a:pt x="52" y="52"/>
                  </a:cubicBezTo>
                  <a:cubicBezTo>
                    <a:pt x="63" y="52"/>
                    <a:pt x="63" y="52"/>
                    <a:pt x="63" y="52"/>
                  </a:cubicBezTo>
                  <a:cubicBezTo>
                    <a:pt x="63" y="44"/>
                    <a:pt x="63" y="44"/>
                    <a:pt x="63" y="44"/>
                  </a:cubicBezTo>
                  <a:cubicBezTo>
                    <a:pt x="52" y="44"/>
                    <a:pt x="52" y="44"/>
                    <a:pt x="52" y="44"/>
                  </a:cubicBezTo>
                  <a:lnTo>
                    <a:pt x="52" y="42"/>
                  </a:lnTo>
                  <a:close/>
                  <a:moveTo>
                    <a:pt x="31" y="24"/>
                  </a:moveTo>
                  <a:cubicBezTo>
                    <a:pt x="15" y="24"/>
                    <a:pt x="15" y="24"/>
                    <a:pt x="15" y="24"/>
                  </a:cubicBezTo>
                  <a:cubicBezTo>
                    <a:pt x="15" y="6"/>
                    <a:pt x="15" y="6"/>
                    <a:pt x="15" y="6"/>
                  </a:cubicBezTo>
                  <a:cubicBezTo>
                    <a:pt x="48" y="6"/>
                    <a:pt x="48" y="6"/>
                    <a:pt x="48" y="6"/>
                  </a:cubicBezTo>
                  <a:cubicBezTo>
                    <a:pt x="48" y="24"/>
                    <a:pt x="48" y="24"/>
                    <a:pt x="48" y="24"/>
                  </a:cubicBezTo>
                  <a:lnTo>
                    <a:pt x="31"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sp>
        <p:nvSpPr>
          <p:cNvPr id="220" name="CuadroTexto 219"/>
          <p:cNvSpPr txBox="1"/>
          <p:nvPr/>
        </p:nvSpPr>
        <p:spPr>
          <a:xfrm>
            <a:off x="2048727" y="5976270"/>
            <a:ext cx="1765717" cy="461665"/>
          </a:xfrm>
          <a:prstGeom prst="rect">
            <a:avLst/>
          </a:prstGeom>
          <a:solidFill>
            <a:schemeClr val="accent1">
              <a:lumMod val="50000"/>
            </a:schemeClr>
          </a:solidFill>
          <a:ln>
            <a:noFill/>
          </a:ln>
          <a:effectLst>
            <a:softEdge rad="127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err="1" smtClean="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rPr>
              <a:t>Compresió</a:t>
            </a:r>
            <a:r>
              <a:rPr lang="en-US" sz="1200" b="1" dirty="0" err="1" smtClean="0">
                <a:solidFill>
                  <a:prstClr val="white"/>
                </a:solidFill>
                <a:latin typeface="Arial Narrow" panose="020B0606020202030204" pitchFamily="34" charset="0"/>
                <a:ea typeface="Tahoma" panose="020B0604030504040204" pitchFamily="34" charset="0"/>
                <a:cs typeface="Tahoma" panose="020B0604030504040204" pitchFamily="34" charset="0"/>
              </a:rPr>
              <a:t>n</a:t>
            </a:r>
            <a:r>
              <a:rPr lang="en-US" sz="1200" b="1" dirty="0" smtClean="0">
                <a:solidFill>
                  <a:prstClr val="white"/>
                </a:solidFill>
                <a:latin typeface="Arial Narrow" panose="020B0606020202030204" pitchFamily="34" charset="0"/>
                <a:ea typeface="Tahoma" panose="020B0604030504040204" pitchFamily="34" charset="0"/>
                <a:cs typeface="Tahoma" panose="020B0604030504040204" pitchFamily="34" charset="0"/>
              </a:rPr>
              <a:t> y </a:t>
            </a:r>
            <a:r>
              <a:rPr lang="en-US" sz="1200" b="1" dirty="0" err="1" smtClean="0">
                <a:solidFill>
                  <a:prstClr val="white"/>
                </a:solidFill>
                <a:latin typeface="Arial Narrow" panose="020B0606020202030204" pitchFamily="34" charset="0"/>
                <a:ea typeface="Tahoma" panose="020B0604030504040204" pitchFamily="34" charset="0"/>
                <a:cs typeface="Tahoma" panose="020B0604030504040204" pitchFamily="34" charset="0"/>
              </a:rPr>
              <a:t>decompresión</a:t>
            </a:r>
            <a:endParaRPr kumimoji="0" lang="en-US" sz="1200" b="1" i="0" u="none" strike="noStrike" kern="1200" cap="none" spc="0" normalizeH="0" baseline="0" dirty="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endParaRPr>
          </a:p>
        </p:txBody>
      </p:sp>
      <p:grpSp>
        <p:nvGrpSpPr>
          <p:cNvPr id="221" name="43 Grupo"/>
          <p:cNvGrpSpPr/>
          <p:nvPr/>
        </p:nvGrpSpPr>
        <p:grpSpPr>
          <a:xfrm>
            <a:off x="3423287" y="5398681"/>
            <a:ext cx="424885" cy="380919"/>
            <a:chOff x="2288580" y="469378"/>
            <a:chExt cx="720725" cy="617537"/>
          </a:xfrm>
          <a:solidFill>
            <a:schemeClr val="accent1">
              <a:lumMod val="50000"/>
            </a:schemeClr>
          </a:solidFill>
        </p:grpSpPr>
        <p:sp>
          <p:nvSpPr>
            <p:cNvPr id="222" name="Freeform 39"/>
            <p:cNvSpPr>
              <a:spLocks/>
            </p:cNvSpPr>
            <p:nvPr/>
          </p:nvSpPr>
          <p:spPr bwMode="auto">
            <a:xfrm>
              <a:off x="2552105" y="594790"/>
              <a:ext cx="193675" cy="138112"/>
            </a:xfrm>
            <a:custGeom>
              <a:avLst/>
              <a:gdLst>
                <a:gd name="T0" fmla="*/ 13 w 17"/>
                <a:gd name="T1" fmla="*/ 8 h 12"/>
                <a:gd name="T2" fmla="*/ 16 w 17"/>
                <a:gd name="T3" fmla="*/ 1 h 12"/>
                <a:gd name="T4" fmla="*/ 15 w 17"/>
                <a:gd name="T5" fmla="*/ 0 h 12"/>
                <a:gd name="T6" fmla="*/ 10 w 17"/>
                <a:gd name="T7" fmla="*/ 7 h 12"/>
                <a:gd name="T8" fmla="*/ 8 w 17"/>
                <a:gd name="T9" fmla="*/ 6 h 12"/>
                <a:gd name="T10" fmla="*/ 0 w 17"/>
                <a:gd name="T11" fmla="*/ 12 h 12"/>
                <a:gd name="T12" fmla="*/ 17 w 17"/>
                <a:gd name="T13" fmla="*/ 12 h 12"/>
                <a:gd name="T14" fmla="*/ 13 w 1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3" y="8"/>
                  </a:moveTo>
                  <a:cubicBezTo>
                    <a:pt x="16" y="1"/>
                    <a:pt x="16" y="1"/>
                    <a:pt x="16" y="1"/>
                  </a:cubicBezTo>
                  <a:cubicBezTo>
                    <a:pt x="15" y="0"/>
                    <a:pt x="15" y="0"/>
                    <a:pt x="15" y="0"/>
                  </a:cubicBezTo>
                  <a:cubicBezTo>
                    <a:pt x="10" y="7"/>
                    <a:pt x="10" y="7"/>
                    <a:pt x="10" y="7"/>
                  </a:cubicBezTo>
                  <a:cubicBezTo>
                    <a:pt x="10" y="6"/>
                    <a:pt x="9" y="6"/>
                    <a:pt x="8" y="6"/>
                  </a:cubicBezTo>
                  <a:cubicBezTo>
                    <a:pt x="5" y="6"/>
                    <a:pt x="1" y="9"/>
                    <a:pt x="0" y="12"/>
                  </a:cubicBezTo>
                  <a:cubicBezTo>
                    <a:pt x="17" y="12"/>
                    <a:pt x="17" y="12"/>
                    <a:pt x="17" y="12"/>
                  </a:cubicBezTo>
                  <a:cubicBezTo>
                    <a:pt x="16" y="10"/>
                    <a:pt x="15" y="9"/>
                    <a:pt x="1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23" name="Freeform 40"/>
            <p:cNvSpPr>
              <a:spLocks noEditPoints="1"/>
            </p:cNvSpPr>
            <p:nvPr/>
          </p:nvSpPr>
          <p:spPr bwMode="auto">
            <a:xfrm>
              <a:off x="2288580" y="469378"/>
              <a:ext cx="720725" cy="617537"/>
            </a:xfrm>
            <a:custGeom>
              <a:avLst/>
              <a:gdLst>
                <a:gd name="T0" fmla="*/ 52 w 63"/>
                <a:gd name="T1" fmla="*/ 42 h 54"/>
                <a:gd name="T2" fmla="*/ 48 w 63"/>
                <a:gd name="T3" fmla="*/ 42 h 54"/>
                <a:gd name="T4" fmla="*/ 48 w 63"/>
                <a:gd name="T5" fmla="*/ 44 h 54"/>
                <a:gd name="T6" fmla="*/ 44 w 63"/>
                <a:gd name="T7" fmla="*/ 44 h 54"/>
                <a:gd name="T8" fmla="*/ 44 w 63"/>
                <a:gd name="T9" fmla="*/ 40 h 54"/>
                <a:gd name="T10" fmla="*/ 45 w 63"/>
                <a:gd name="T11" fmla="*/ 40 h 54"/>
                <a:gd name="T12" fmla="*/ 45 w 63"/>
                <a:gd name="T13" fmla="*/ 35 h 54"/>
                <a:gd name="T14" fmla="*/ 44 w 63"/>
                <a:gd name="T15" fmla="*/ 35 h 54"/>
                <a:gd name="T16" fmla="*/ 44 w 63"/>
                <a:gd name="T17" fmla="*/ 30 h 54"/>
                <a:gd name="T18" fmla="*/ 50 w 63"/>
                <a:gd name="T19" fmla="*/ 30 h 54"/>
                <a:gd name="T20" fmla="*/ 53 w 63"/>
                <a:gd name="T21" fmla="*/ 27 h 54"/>
                <a:gd name="T22" fmla="*/ 53 w 63"/>
                <a:gd name="T23" fmla="*/ 3 h 54"/>
                <a:gd name="T24" fmla="*/ 50 w 63"/>
                <a:gd name="T25" fmla="*/ 0 h 54"/>
                <a:gd name="T26" fmla="*/ 12 w 63"/>
                <a:gd name="T27" fmla="*/ 0 h 54"/>
                <a:gd name="T28" fmla="*/ 10 w 63"/>
                <a:gd name="T29" fmla="*/ 3 h 54"/>
                <a:gd name="T30" fmla="*/ 10 w 63"/>
                <a:gd name="T31" fmla="*/ 27 h 54"/>
                <a:gd name="T32" fmla="*/ 12 w 63"/>
                <a:gd name="T33" fmla="*/ 30 h 54"/>
                <a:gd name="T34" fmla="*/ 19 w 63"/>
                <a:gd name="T35" fmla="*/ 30 h 54"/>
                <a:gd name="T36" fmla="*/ 19 w 63"/>
                <a:gd name="T37" fmla="*/ 35 h 54"/>
                <a:gd name="T38" fmla="*/ 18 w 63"/>
                <a:gd name="T39" fmla="*/ 35 h 54"/>
                <a:gd name="T40" fmla="*/ 18 w 63"/>
                <a:gd name="T41" fmla="*/ 40 h 54"/>
                <a:gd name="T42" fmla="*/ 19 w 63"/>
                <a:gd name="T43" fmla="*/ 40 h 54"/>
                <a:gd name="T44" fmla="*/ 19 w 63"/>
                <a:gd name="T45" fmla="*/ 44 h 54"/>
                <a:gd name="T46" fmla="*/ 15 w 63"/>
                <a:gd name="T47" fmla="*/ 44 h 54"/>
                <a:gd name="T48" fmla="*/ 15 w 63"/>
                <a:gd name="T49" fmla="*/ 42 h 54"/>
                <a:gd name="T50" fmla="*/ 11 w 63"/>
                <a:gd name="T51" fmla="*/ 42 h 54"/>
                <a:gd name="T52" fmla="*/ 11 w 63"/>
                <a:gd name="T53" fmla="*/ 44 h 54"/>
                <a:gd name="T54" fmla="*/ 0 w 63"/>
                <a:gd name="T55" fmla="*/ 44 h 54"/>
                <a:gd name="T56" fmla="*/ 0 w 63"/>
                <a:gd name="T57" fmla="*/ 52 h 54"/>
                <a:gd name="T58" fmla="*/ 11 w 63"/>
                <a:gd name="T59" fmla="*/ 52 h 54"/>
                <a:gd name="T60" fmla="*/ 11 w 63"/>
                <a:gd name="T61" fmla="*/ 54 h 54"/>
                <a:gd name="T62" fmla="*/ 15 w 63"/>
                <a:gd name="T63" fmla="*/ 54 h 54"/>
                <a:gd name="T64" fmla="*/ 15 w 63"/>
                <a:gd name="T65" fmla="*/ 52 h 54"/>
                <a:gd name="T66" fmla="*/ 20 w 63"/>
                <a:gd name="T67" fmla="*/ 52 h 54"/>
                <a:gd name="T68" fmla="*/ 28 w 63"/>
                <a:gd name="T69" fmla="*/ 44 h 54"/>
                <a:gd name="T70" fmla="*/ 28 w 63"/>
                <a:gd name="T71" fmla="*/ 40 h 54"/>
                <a:gd name="T72" fmla="*/ 29 w 63"/>
                <a:gd name="T73" fmla="*/ 40 h 54"/>
                <a:gd name="T74" fmla="*/ 29 w 63"/>
                <a:gd name="T75" fmla="*/ 35 h 54"/>
                <a:gd name="T76" fmla="*/ 28 w 63"/>
                <a:gd name="T77" fmla="*/ 35 h 54"/>
                <a:gd name="T78" fmla="*/ 28 w 63"/>
                <a:gd name="T79" fmla="*/ 30 h 54"/>
                <a:gd name="T80" fmla="*/ 35 w 63"/>
                <a:gd name="T81" fmla="*/ 30 h 54"/>
                <a:gd name="T82" fmla="*/ 35 w 63"/>
                <a:gd name="T83" fmla="*/ 35 h 54"/>
                <a:gd name="T84" fmla="*/ 33 w 63"/>
                <a:gd name="T85" fmla="*/ 35 h 54"/>
                <a:gd name="T86" fmla="*/ 33 w 63"/>
                <a:gd name="T87" fmla="*/ 40 h 54"/>
                <a:gd name="T88" fmla="*/ 35 w 63"/>
                <a:gd name="T89" fmla="*/ 40 h 54"/>
                <a:gd name="T90" fmla="*/ 35 w 63"/>
                <a:gd name="T91" fmla="*/ 44 h 54"/>
                <a:gd name="T92" fmla="*/ 43 w 63"/>
                <a:gd name="T93" fmla="*/ 52 h 54"/>
                <a:gd name="T94" fmla="*/ 48 w 63"/>
                <a:gd name="T95" fmla="*/ 52 h 54"/>
                <a:gd name="T96" fmla="*/ 48 w 63"/>
                <a:gd name="T97" fmla="*/ 54 h 54"/>
                <a:gd name="T98" fmla="*/ 52 w 63"/>
                <a:gd name="T99" fmla="*/ 54 h 54"/>
                <a:gd name="T100" fmla="*/ 52 w 63"/>
                <a:gd name="T101" fmla="*/ 52 h 54"/>
                <a:gd name="T102" fmla="*/ 63 w 63"/>
                <a:gd name="T103" fmla="*/ 52 h 54"/>
                <a:gd name="T104" fmla="*/ 63 w 63"/>
                <a:gd name="T105" fmla="*/ 44 h 54"/>
                <a:gd name="T106" fmla="*/ 52 w 63"/>
                <a:gd name="T107" fmla="*/ 44 h 54"/>
                <a:gd name="T108" fmla="*/ 52 w 63"/>
                <a:gd name="T109" fmla="*/ 42 h 54"/>
                <a:gd name="T110" fmla="*/ 31 w 63"/>
                <a:gd name="T111" fmla="*/ 24 h 54"/>
                <a:gd name="T112" fmla="*/ 15 w 63"/>
                <a:gd name="T113" fmla="*/ 24 h 54"/>
                <a:gd name="T114" fmla="*/ 15 w 63"/>
                <a:gd name="T115" fmla="*/ 6 h 54"/>
                <a:gd name="T116" fmla="*/ 48 w 63"/>
                <a:gd name="T117" fmla="*/ 6 h 54"/>
                <a:gd name="T118" fmla="*/ 48 w 63"/>
                <a:gd name="T119" fmla="*/ 24 h 54"/>
                <a:gd name="T120" fmla="*/ 31 w 63"/>
                <a:gd name="T1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54">
                  <a:moveTo>
                    <a:pt x="52" y="42"/>
                  </a:moveTo>
                  <a:cubicBezTo>
                    <a:pt x="48" y="42"/>
                    <a:pt x="48" y="42"/>
                    <a:pt x="48" y="42"/>
                  </a:cubicBezTo>
                  <a:cubicBezTo>
                    <a:pt x="48" y="44"/>
                    <a:pt x="48" y="44"/>
                    <a:pt x="48" y="44"/>
                  </a:cubicBezTo>
                  <a:cubicBezTo>
                    <a:pt x="44" y="44"/>
                    <a:pt x="44" y="44"/>
                    <a:pt x="44" y="44"/>
                  </a:cubicBezTo>
                  <a:cubicBezTo>
                    <a:pt x="44" y="40"/>
                    <a:pt x="44" y="40"/>
                    <a:pt x="44" y="40"/>
                  </a:cubicBezTo>
                  <a:cubicBezTo>
                    <a:pt x="45" y="40"/>
                    <a:pt x="45" y="40"/>
                    <a:pt x="45" y="40"/>
                  </a:cubicBezTo>
                  <a:cubicBezTo>
                    <a:pt x="45" y="35"/>
                    <a:pt x="45" y="35"/>
                    <a:pt x="45" y="35"/>
                  </a:cubicBezTo>
                  <a:cubicBezTo>
                    <a:pt x="44" y="35"/>
                    <a:pt x="44" y="35"/>
                    <a:pt x="44" y="35"/>
                  </a:cubicBezTo>
                  <a:cubicBezTo>
                    <a:pt x="44" y="30"/>
                    <a:pt x="44" y="30"/>
                    <a:pt x="44" y="30"/>
                  </a:cubicBezTo>
                  <a:cubicBezTo>
                    <a:pt x="50" y="30"/>
                    <a:pt x="50" y="30"/>
                    <a:pt x="50" y="30"/>
                  </a:cubicBezTo>
                  <a:cubicBezTo>
                    <a:pt x="52" y="30"/>
                    <a:pt x="53" y="28"/>
                    <a:pt x="53" y="27"/>
                  </a:cubicBezTo>
                  <a:cubicBezTo>
                    <a:pt x="53" y="3"/>
                    <a:pt x="53" y="3"/>
                    <a:pt x="53" y="3"/>
                  </a:cubicBezTo>
                  <a:cubicBezTo>
                    <a:pt x="53" y="2"/>
                    <a:pt x="52" y="0"/>
                    <a:pt x="50" y="0"/>
                  </a:cubicBezTo>
                  <a:cubicBezTo>
                    <a:pt x="12" y="0"/>
                    <a:pt x="12" y="0"/>
                    <a:pt x="12" y="0"/>
                  </a:cubicBezTo>
                  <a:cubicBezTo>
                    <a:pt x="11" y="0"/>
                    <a:pt x="10" y="2"/>
                    <a:pt x="10" y="3"/>
                  </a:cubicBezTo>
                  <a:cubicBezTo>
                    <a:pt x="10" y="27"/>
                    <a:pt x="10" y="27"/>
                    <a:pt x="10" y="27"/>
                  </a:cubicBezTo>
                  <a:cubicBezTo>
                    <a:pt x="10" y="28"/>
                    <a:pt x="11" y="30"/>
                    <a:pt x="12" y="30"/>
                  </a:cubicBezTo>
                  <a:cubicBezTo>
                    <a:pt x="19" y="30"/>
                    <a:pt x="19" y="30"/>
                    <a:pt x="19" y="30"/>
                  </a:cubicBezTo>
                  <a:cubicBezTo>
                    <a:pt x="19" y="35"/>
                    <a:pt x="19" y="35"/>
                    <a:pt x="19" y="35"/>
                  </a:cubicBezTo>
                  <a:cubicBezTo>
                    <a:pt x="18" y="35"/>
                    <a:pt x="18" y="35"/>
                    <a:pt x="18" y="35"/>
                  </a:cubicBezTo>
                  <a:cubicBezTo>
                    <a:pt x="18" y="40"/>
                    <a:pt x="18" y="40"/>
                    <a:pt x="18" y="40"/>
                  </a:cubicBezTo>
                  <a:cubicBezTo>
                    <a:pt x="19" y="40"/>
                    <a:pt x="19" y="40"/>
                    <a:pt x="19" y="40"/>
                  </a:cubicBezTo>
                  <a:cubicBezTo>
                    <a:pt x="19" y="44"/>
                    <a:pt x="19" y="44"/>
                    <a:pt x="19" y="44"/>
                  </a:cubicBezTo>
                  <a:cubicBezTo>
                    <a:pt x="15" y="44"/>
                    <a:pt x="15" y="44"/>
                    <a:pt x="15" y="44"/>
                  </a:cubicBezTo>
                  <a:cubicBezTo>
                    <a:pt x="15" y="42"/>
                    <a:pt x="15" y="42"/>
                    <a:pt x="15" y="42"/>
                  </a:cubicBezTo>
                  <a:cubicBezTo>
                    <a:pt x="11" y="42"/>
                    <a:pt x="11" y="42"/>
                    <a:pt x="11" y="42"/>
                  </a:cubicBezTo>
                  <a:cubicBezTo>
                    <a:pt x="11" y="44"/>
                    <a:pt x="11" y="44"/>
                    <a:pt x="11" y="44"/>
                  </a:cubicBezTo>
                  <a:cubicBezTo>
                    <a:pt x="0" y="44"/>
                    <a:pt x="0" y="44"/>
                    <a:pt x="0" y="44"/>
                  </a:cubicBezTo>
                  <a:cubicBezTo>
                    <a:pt x="0" y="52"/>
                    <a:pt x="0" y="52"/>
                    <a:pt x="0" y="52"/>
                  </a:cubicBezTo>
                  <a:cubicBezTo>
                    <a:pt x="11" y="52"/>
                    <a:pt x="11" y="52"/>
                    <a:pt x="11" y="52"/>
                  </a:cubicBezTo>
                  <a:cubicBezTo>
                    <a:pt x="11" y="54"/>
                    <a:pt x="11" y="54"/>
                    <a:pt x="11" y="54"/>
                  </a:cubicBezTo>
                  <a:cubicBezTo>
                    <a:pt x="15" y="54"/>
                    <a:pt x="15" y="54"/>
                    <a:pt x="15" y="54"/>
                  </a:cubicBezTo>
                  <a:cubicBezTo>
                    <a:pt x="15" y="52"/>
                    <a:pt x="15" y="52"/>
                    <a:pt x="15" y="52"/>
                  </a:cubicBezTo>
                  <a:cubicBezTo>
                    <a:pt x="20" y="52"/>
                    <a:pt x="20" y="52"/>
                    <a:pt x="20" y="52"/>
                  </a:cubicBezTo>
                  <a:cubicBezTo>
                    <a:pt x="24" y="52"/>
                    <a:pt x="28" y="49"/>
                    <a:pt x="28" y="44"/>
                  </a:cubicBezTo>
                  <a:cubicBezTo>
                    <a:pt x="28" y="40"/>
                    <a:pt x="28" y="40"/>
                    <a:pt x="28" y="40"/>
                  </a:cubicBezTo>
                  <a:cubicBezTo>
                    <a:pt x="29" y="40"/>
                    <a:pt x="29" y="40"/>
                    <a:pt x="29" y="40"/>
                  </a:cubicBezTo>
                  <a:cubicBezTo>
                    <a:pt x="29" y="35"/>
                    <a:pt x="29" y="35"/>
                    <a:pt x="29" y="35"/>
                  </a:cubicBezTo>
                  <a:cubicBezTo>
                    <a:pt x="28" y="35"/>
                    <a:pt x="28" y="35"/>
                    <a:pt x="28" y="35"/>
                  </a:cubicBezTo>
                  <a:cubicBezTo>
                    <a:pt x="28" y="30"/>
                    <a:pt x="28" y="30"/>
                    <a:pt x="28" y="30"/>
                  </a:cubicBezTo>
                  <a:cubicBezTo>
                    <a:pt x="35" y="30"/>
                    <a:pt x="35" y="30"/>
                    <a:pt x="35" y="30"/>
                  </a:cubicBezTo>
                  <a:cubicBezTo>
                    <a:pt x="35" y="35"/>
                    <a:pt x="35" y="35"/>
                    <a:pt x="35" y="35"/>
                  </a:cubicBezTo>
                  <a:cubicBezTo>
                    <a:pt x="33" y="35"/>
                    <a:pt x="33" y="35"/>
                    <a:pt x="33" y="35"/>
                  </a:cubicBezTo>
                  <a:cubicBezTo>
                    <a:pt x="33" y="40"/>
                    <a:pt x="33" y="40"/>
                    <a:pt x="33" y="40"/>
                  </a:cubicBezTo>
                  <a:cubicBezTo>
                    <a:pt x="35" y="40"/>
                    <a:pt x="35" y="40"/>
                    <a:pt x="35" y="40"/>
                  </a:cubicBezTo>
                  <a:cubicBezTo>
                    <a:pt x="35" y="44"/>
                    <a:pt x="35" y="44"/>
                    <a:pt x="35" y="44"/>
                  </a:cubicBezTo>
                  <a:cubicBezTo>
                    <a:pt x="35" y="49"/>
                    <a:pt x="39" y="52"/>
                    <a:pt x="43" y="52"/>
                  </a:cubicBezTo>
                  <a:cubicBezTo>
                    <a:pt x="48" y="52"/>
                    <a:pt x="48" y="52"/>
                    <a:pt x="48" y="52"/>
                  </a:cubicBezTo>
                  <a:cubicBezTo>
                    <a:pt x="48" y="54"/>
                    <a:pt x="48" y="54"/>
                    <a:pt x="48" y="54"/>
                  </a:cubicBezTo>
                  <a:cubicBezTo>
                    <a:pt x="52" y="54"/>
                    <a:pt x="52" y="54"/>
                    <a:pt x="52" y="54"/>
                  </a:cubicBezTo>
                  <a:cubicBezTo>
                    <a:pt x="52" y="52"/>
                    <a:pt x="52" y="52"/>
                    <a:pt x="52" y="52"/>
                  </a:cubicBezTo>
                  <a:cubicBezTo>
                    <a:pt x="63" y="52"/>
                    <a:pt x="63" y="52"/>
                    <a:pt x="63" y="52"/>
                  </a:cubicBezTo>
                  <a:cubicBezTo>
                    <a:pt x="63" y="44"/>
                    <a:pt x="63" y="44"/>
                    <a:pt x="63" y="44"/>
                  </a:cubicBezTo>
                  <a:cubicBezTo>
                    <a:pt x="52" y="44"/>
                    <a:pt x="52" y="44"/>
                    <a:pt x="52" y="44"/>
                  </a:cubicBezTo>
                  <a:lnTo>
                    <a:pt x="52" y="42"/>
                  </a:lnTo>
                  <a:close/>
                  <a:moveTo>
                    <a:pt x="31" y="24"/>
                  </a:moveTo>
                  <a:cubicBezTo>
                    <a:pt x="15" y="24"/>
                    <a:pt x="15" y="24"/>
                    <a:pt x="15" y="24"/>
                  </a:cubicBezTo>
                  <a:cubicBezTo>
                    <a:pt x="15" y="6"/>
                    <a:pt x="15" y="6"/>
                    <a:pt x="15" y="6"/>
                  </a:cubicBezTo>
                  <a:cubicBezTo>
                    <a:pt x="48" y="6"/>
                    <a:pt x="48" y="6"/>
                    <a:pt x="48" y="6"/>
                  </a:cubicBezTo>
                  <a:cubicBezTo>
                    <a:pt x="48" y="24"/>
                    <a:pt x="48" y="24"/>
                    <a:pt x="48" y="24"/>
                  </a:cubicBezTo>
                  <a:lnTo>
                    <a:pt x="31"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sp>
        <p:nvSpPr>
          <p:cNvPr id="224" name="CuadroTexto 223"/>
          <p:cNvSpPr txBox="1"/>
          <p:nvPr/>
        </p:nvSpPr>
        <p:spPr>
          <a:xfrm>
            <a:off x="9364947" y="5144815"/>
            <a:ext cx="2465975" cy="1293971"/>
          </a:xfrm>
          <a:prstGeom prst="round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smtClean="0">
                <a:ln>
                  <a:noFill/>
                </a:ln>
                <a:solidFill>
                  <a:prstClr val="black"/>
                </a:solidFill>
                <a:effectLst/>
                <a:uLnTx/>
                <a:uFillTx/>
                <a:latin typeface="Arial Narrow" panose="020B0606020202030204" pitchFamily="34" charset="0"/>
                <a:cs typeface="Arial" panose="020B0604020202020204" pitchFamily="34" charset="0"/>
              </a:rPr>
              <a:t>Permisos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smtClean="0">
                <a:solidFill>
                  <a:prstClr val="black"/>
                </a:solidFill>
                <a:latin typeface="Arial Narrow" panose="020B0606020202030204" pitchFamily="34" charset="0"/>
                <a:cs typeface="Arial" panose="020B0604020202020204" pitchFamily="34" charset="0"/>
              </a:rPr>
              <a:t>Sin regulación económica</a:t>
            </a:r>
            <a:endParaRPr kumimoji="0" lang="es-MX" sz="1400" b="0" i="0" u="none" strike="noStrike" kern="1200" cap="none" spc="0" normalizeH="0" baseline="0" dirty="0" smtClean="0">
              <a:ln>
                <a:noFill/>
              </a:ln>
              <a:solidFill>
                <a:prstClr val="black"/>
              </a:solidFill>
              <a:effectLst/>
              <a:uLnTx/>
              <a:uFillTx/>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kumimoji="0" lang="es-MX" sz="1400" b="0" i="0" u="none" strike="noStrike" kern="1200" cap="none" spc="0" normalizeH="0" baseline="0" dirty="0" smtClean="0">
                <a:ln>
                  <a:noFill/>
                </a:ln>
                <a:solidFill>
                  <a:prstClr val="black"/>
                </a:solidFill>
                <a:effectLst/>
                <a:uLnTx/>
                <a:uFillTx/>
                <a:latin typeface="Arial Narrow" panose="020B0606020202030204" pitchFamily="34" charset="0"/>
                <a:cs typeface="Arial" panose="020B0604020202020204" pitchFamily="34" charset="0"/>
              </a:rPr>
              <a:t>Comercialización: </a:t>
            </a:r>
            <a:r>
              <a:rPr lang="es-MX" sz="1400" dirty="0" smtClean="0">
                <a:solidFill>
                  <a:prstClr val="black"/>
                </a:solidFill>
                <a:latin typeface="Arial Narrow" panose="020B0606020202030204" pitchFamily="34" charset="0"/>
                <a:cs typeface="Arial" panose="020B0604020202020204" pitchFamily="34" charset="0"/>
              </a:rPr>
              <a:t>Regulación asimétrica a Pemex</a:t>
            </a:r>
            <a:endParaRPr lang="es-MX" sz="1400" dirty="0">
              <a:solidFill>
                <a:prstClr val="black"/>
              </a:solidFill>
              <a:latin typeface="Arial Narrow" panose="020B0606020202030204" pitchFamily="34" charset="0"/>
              <a:cs typeface="Arial" panose="020B0604020202020204" pitchFamily="34" charset="0"/>
            </a:endParaRPr>
          </a:p>
        </p:txBody>
      </p:sp>
      <p:sp>
        <p:nvSpPr>
          <p:cNvPr id="225" name="CuadroTexto 224"/>
          <p:cNvSpPr txBox="1"/>
          <p:nvPr/>
        </p:nvSpPr>
        <p:spPr>
          <a:xfrm>
            <a:off x="7360786" y="6004043"/>
            <a:ext cx="1806952" cy="276999"/>
          </a:xfrm>
          <a:prstGeom prst="rect">
            <a:avLst/>
          </a:prstGeom>
          <a:solidFill>
            <a:schemeClr val="accent1">
              <a:lumMod val="50000"/>
            </a:schemeClr>
          </a:solidFill>
          <a:ln>
            <a:noFill/>
          </a:ln>
          <a:effectLst>
            <a:softEdge rad="12700"/>
          </a:effectLst>
        </p:spPr>
        <p:txBody>
          <a:bodyPr wrap="square" rtlCol="0">
            <a:spAutoFit/>
          </a:bodyPr>
          <a:lstStyle>
            <a:defPPr>
              <a:defRPr lang="es-MX"/>
            </a:defPPr>
            <a:lvl1pPr algn="ct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err="1" smtClean="0">
                <a:ln>
                  <a:noFill/>
                </a:ln>
                <a:solidFill>
                  <a:prstClr val="white"/>
                </a:solidFill>
                <a:effectLst/>
                <a:uLnTx/>
                <a:uFillTx/>
                <a:latin typeface="Arial Narrow" panose="020B0606020202030204" pitchFamily="34" charset="0"/>
              </a:rPr>
              <a:t>Comercialización</a:t>
            </a:r>
            <a:endParaRPr kumimoji="0" lang="en-US" sz="1200" b="1" i="0" u="none" strike="noStrike" kern="1200" cap="none" spc="0" normalizeH="0" baseline="0" dirty="0">
              <a:ln>
                <a:noFill/>
              </a:ln>
              <a:solidFill>
                <a:prstClr val="white"/>
              </a:solidFill>
              <a:effectLst/>
              <a:uLnTx/>
              <a:uFillTx/>
              <a:latin typeface="Arial Narrow" panose="020B0606020202030204" pitchFamily="34" charset="0"/>
            </a:endParaRPr>
          </a:p>
        </p:txBody>
      </p:sp>
      <p:grpSp>
        <p:nvGrpSpPr>
          <p:cNvPr id="226" name="Grupo 225"/>
          <p:cNvGrpSpPr/>
          <p:nvPr/>
        </p:nvGrpSpPr>
        <p:grpSpPr>
          <a:xfrm>
            <a:off x="7565145" y="5320373"/>
            <a:ext cx="1119704" cy="638977"/>
            <a:chOff x="10339180" y="2333023"/>
            <a:chExt cx="858923" cy="490158"/>
          </a:xfrm>
        </p:grpSpPr>
        <p:sp>
          <p:nvSpPr>
            <p:cNvPr id="227" name="Freeform 21"/>
            <p:cNvSpPr>
              <a:spLocks noEditPoints="1"/>
            </p:cNvSpPr>
            <p:nvPr/>
          </p:nvSpPr>
          <p:spPr bwMode="auto">
            <a:xfrm>
              <a:off x="10339180" y="2333023"/>
              <a:ext cx="283552" cy="488028"/>
            </a:xfrm>
            <a:custGeom>
              <a:avLst/>
              <a:gdLst>
                <a:gd name="T0" fmla="*/ 227 w 320"/>
                <a:gd name="T1" fmla="*/ 95 h 501"/>
                <a:gd name="T2" fmla="*/ 207 w 320"/>
                <a:gd name="T3" fmla="*/ 168 h 501"/>
                <a:gd name="T4" fmla="*/ 207 w 320"/>
                <a:gd name="T5" fmla="*/ 180 h 501"/>
                <a:gd name="T6" fmla="*/ 320 w 320"/>
                <a:gd name="T7" fmla="*/ 189 h 501"/>
                <a:gd name="T8" fmla="*/ 320 w 320"/>
                <a:gd name="T9" fmla="*/ 378 h 501"/>
                <a:gd name="T10" fmla="*/ 202 w 320"/>
                <a:gd name="T11" fmla="*/ 384 h 501"/>
                <a:gd name="T12" fmla="*/ 318 w 320"/>
                <a:gd name="T13" fmla="*/ 390 h 501"/>
                <a:gd name="T14" fmla="*/ 290 w 320"/>
                <a:gd name="T15" fmla="*/ 498 h 501"/>
                <a:gd name="T16" fmla="*/ 33 w 320"/>
                <a:gd name="T17" fmla="*/ 501 h 501"/>
                <a:gd name="T18" fmla="*/ 30 w 320"/>
                <a:gd name="T19" fmla="*/ 440 h 501"/>
                <a:gd name="T20" fmla="*/ 113 w 320"/>
                <a:gd name="T21" fmla="*/ 390 h 501"/>
                <a:gd name="T22" fmla="*/ 113 w 320"/>
                <a:gd name="T23" fmla="*/ 378 h 501"/>
                <a:gd name="T24" fmla="*/ 0 w 320"/>
                <a:gd name="T25" fmla="*/ 371 h 501"/>
                <a:gd name="T26" fmla="*/ 1 w 320"/>
                <a:gd name="T27" fmla="*/ 180 h 501"/>
                <a:gd name="T28" fmla="*/ 119 w 320"/>
                <a:gd name="T29" fmla="*/ 174 h 501"/>
                <a:gd name="T30" fmla="*/ 2 w 320"/>
                <a:gd name="T31" fmla="*/ 168 h 501"/>
                <a:gd name="T32" fmla="*/ 131 w 320"/>
                <a:gd name="T33" fmla="*/ 17 h 501"/>
                <a:gd name="T34" fmla="*/ 192 w 320"/>
                <a:gd name="T35" fmla="*/ 20 h 501"/>
                <a:gd name="T36" fmla="*/ 189 w 320"/>
                <a:gd name="T37" fmla="*/ 79 h 501"/>
                <a:gd name="T38" fmla="*/ 183 w 320"/>
                <a:gd name="T39" fmla="*/ 89 h 501"/>
                <a:gd name="T40" fmla="*/ 138 w 320"/>
                <a:gd name="T41" fmla="*/ 79 h 501"/>
                <a:gd name="T42" fmla="*/ 128 w 320"/>
                <a:gd name="T43" fmla="*/ 76 h 501"/>
                <a:gd name="T44" fmla="*/ 131 w 320"/>
                <a:gd name="T45" fmla="*/ 17 h 501"/>
                <a:gd name="T46" fmla="*/ 248 w 320"/>
                <a:gd name="T47" fmla="*/ 0 h 501"/>
                <a:gd name="T48" fmla="*/ 254 w 320"/>
                <a:gd name="T49" fmla="*/ 93 h 501"/>
                <a:gd name="T50" fmla="*/ 233 w 320"/>
                <a:gd name="T51" fmla="*/ 50 h 501"/>
                <a:gd name="T52" fmla="*/ 198 w 320"/>
                <a:gd name="T53" fmla="*/ 44 h 501"/>
                <a:gd name="T54" fmla="*/ 189 w 320"/>
                <a:gd name="T55" fmla="*/ 11 h 501"/>
                <a:gd name="T56" fmla="*/ 122 w 320"/>
                <a:gd name="T57" fmla="*/ 20 h 501"/>
                <a:gd name="T58" fmla="*/ 94 w 320"/>
                <a:gd name="T59" fmla="*/ 44 h 501"/>
                <a:gd name="T60" fmla="*/ 88 w 320"/>
                <a:gd name="T61" fmla="*/ 89 h 501"/>
                <a:gd name="T62" fmla="*/ 66 w 320"/>
                <a:gd name="T63" fmla="*/ 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501">
                  <a:moveTo>
                    <a:pt x="94" y="95"/>
                  </a:moveTo>
                  <a:cubicBezTo>
                    <a:pt x="227" y="95"/>
                    <a:pt x="227" y="95"/>
                    <a:pt x="227" y="95"/>
                  </a:cubicBezTo>
                  <a:cubicBezTo>
                    <a:pt x="271" y="95"/>
                    <a:pt x="309" y="127"/>
                    <a:pt x="318" y="168"/>
                  </a:cubicBezTo>
                  <a:cubicBezTo>
                    <a:pt x="207" y="168"/>
                    <a:pt x="207" y="168"/>
                    <a:pt x="207" y="168"/>
                  </a:cubicBezTo>
                  <a:cubicBezTo>
                    <a:pt x="204" y="168"/>
                    <a:pt x="202" y="171"/>
                    <a:pt x="202" y="174"/>
                  </a:cubicBezTo>
                  <a:cubicBezTo>
                    <a:pt x="202" y="177"/>
                    <a:pt x="204" y="180"/>
                    <a:pt x="207" y="180"/>
                  </a:cubicBezTo>
                  <a:cubicBezTo>
                    <a:pt x="320" y="180"/>
                    <a:pt x="320" y="180"/>
                    <a:pt x="320" y="180"/>
                  </a:cubicBezTo>
                  <a:cubicBezTo>
                    <a:pt x="320" y="183"/>
                    <a:pt x="320" y="186"/>
                    <a:pt x="320" y="189"/>
                  </a:cubicBezTo>
                  <a:cubicBezTo>
                    <a:pt x="320" y="371"/>
                    <a:pt x="320" y="371"/>
                    <a:pt x="320" y="371"/>
                  </a:cubicBezTo>
                  <a:cubicBezTo>
                    <a:pt x="320" y="373"/>
                    <a:pt x="320" y="376"/>
                    <a:pt x="320" y="378"/>
                  </a:cubicBezTo>
                  <a:cubicBezTo>
                    <a:pt x="207" y="378"/>
                    <a:pt x="207" y="378"/>
                    <a:pt x="207" y="378"/>
                  </a:cubicBezTo>
                  <a:cubicBezTo>
                    <a:pt x="204" y="378"/>
                    <a:pt x="202" y="381"/>
                    <a:pt x="202" y="384"/>
                  </a:cubicBezTo>
                  <a:cubicBezTo>
                    <a:pt x="202" y="387"/>
                    <a:pt x="204" y="390"/>
                    <a:pt x="207" y="390"/>
                  </a:cubicBezTo>
                  <a:cubicBezTo>
                    <a:pt x="318" y="390"/>
                    <a:pt x="318" y="390"/>
                    <a:pt x="318" y="390"/>
                  </a:cubicBezTo>
                  <a:cubicBezTo>
                    <a:pt x="314" y="409"/>
                    <a:pt x="304" y="427"/>
                    <a:pt x="290" y="440"/>
                  </a:cubicBezTo>
                  <a:cubicBezTo>
                    <a:pt x="290" y="498"/>
                    <a:pt x="290" y="498"/>
                    <a:pt x="290" y="498"/>
                  </a:cubicBezTo>
                  <a:cubicBezTo>
                    <a:pt x="290" y="499"/>
                    <a:pt x="289" y="501"/>
                    <a:pt x="287" y="501"/>
                  </a:cubicBezTo>
                  <a:cubicBezTo>
                    <a:pt x="33" y="501"/>
                    <a:pt x="33" y="501"/>
                    <a:pt x="33" y="501"/>
                  </a:cubicBezTo>
                  <a:cubicBezTo>
                    <a:pt x="32" y="501"/>
                    <a:pt x="30" y="499"/>
                    <a:pt x="30" y="498"/>
                  </a:cubicBezTo>
                  <a:cubicBezTo>
                    <a:pt x="30" y="440"/>
                    <a:pt x="30" y="440"/>
                    <a:pt x="30" y="440"/>
                  </a:cubicBezTo>
                  <a:cubicBezTo>
                    <a:pt x="16" y="427"/>
                    <a:pt x="6" y="409"/>
                    <a:pt x="2" y="390"/>
                  </a:cubicBezTo>
                  <a:cubicBezTo>
                    <a:pt x="113" y="390"/>
                    <a:pt x="113" y="390"/>
                    <a:pt x="113" y="390"/>
                  </a:cubicBezTo>
                  <a:cubicBezTo>
                    <a:pt x="116" y="390"/>
                    <a:pt x="119" y="387"/>
                    <a:pt x="119" y="384"/>
                  </a:cubicBezTo>
                  <a:cubicBezTo>
                    <a:pt x="119" y="381"/>
                    <a:pt x="116" y="378"/>
                    <a:pt x="113" y="378"/>
                  </a:cubicBezTo>
                  <a:cubicBezTo>
                    <a:pt x="0" y="378"/>
                    <a:pt x="0" y="378"/>
                    <a:pt x="0" y="378"/>
                  </a:cubicBezTo>
                  <a:cubicBezTo>
                    <a:pt x="0" y="376"/>
                    <a:pt x="0" y="373"/>
                    <a:pt x="0" y="371"/>
                  </a:cubicBezTo>
                  <a:cubicBezTo>
                    <a:pt x="0" y="189"/>
                    <a:pt x="0" y="189"/>
                    <a:pt x="0" y="189"/>
                  </a:cubicBezTo>
                  <a:cubicBezTo>
                    <a:pt x="0" y="186"/>
                    <a:pt x="0" y="183"/>
                    <a:pt x="1" y="180"/>
                  </a:cubicBezTo>
                  <a:cubicBezTo>
                    <a:pt x="113" y="180"/>
                    <a:pt x="113" y="180"/>
                    <a:pt x="113" y="180"/>
                  </a:cubicBezTo>
                  <a:cubicBezTo>
                    <a:pt x="116" y="180"/>
                    <a:pt x="119" y="177"/>
                    <a:pt x="119" y="174"/>
                  </a:cubicBezTo>
                  <a:cubicBezTo>
                    <a:pt x="119" y="171"/>
                    <a:pt x="116" y="168"/>
                    <a:pt x="113" y="168"/>
                  </a:cubicBezTo>
                  <a:cubicBezTo>
                    <a:pt x="2" y="168"/>
                    <a:pt x="2" y="168"/>
                    <a:pt x="2" y="168"/>
                  </a:cubicBezTo>
                  <a:cubicBezTo>
                    <a:pt x="12" y="127"/>
                    <a:pt x="49" y="95"/>
                    <a:pt x="94" y="95"/>
                  </a:cubicBezTo>
                  <a:close/>
                  <a:moveTo>
                    <a:pt x="131" y="17"/>
                  </a:moveTo>
                  <a:cubicBezTo>
                    <a:pt x="189" y="17"/>
                    <a:pt x="189" y="17"/>
                    <a:pt x="189" y="17"/>
                  </a:cubicBezTo>
                  <a:cubicBezTo>
                    <a:pt x="191" y="17"/>
                    <a:pt x="192" y="19"/>
                    <a:pt x="192" y="20"/>
                  </a:cubicBezTo>
                  <a:cubicBezTo>
                    <a:pt x="192" y="76"/>
                    <a:pt x="192" y="76"/>
                    <a:pt x="192" y="76"/>
                  </a:cubicBezTo>
                  <a:cubicBezTo>
                    <a:pt x="192" y="78"/>
                    <a:pt x="191" y="79"/>
                    <a:pt x="189" y="79"/>
                  </a:cubicBezTo>
                  <a:cubicBezTo>
                    <a:pt x="183" y="79"/>
                    <a:pt x="183" y="79"/>
                    <a:pt x="183" y="79"/>
                  </a:cubicBezTo>
                  <a:cubicBezTo>
                    <a:pt x="183" y="89"/>
                    <a:pt x="183" y="89"/>
                    <a:pt x="183" y="89"/>
                  </a:cubicBezTo>
                  <a:cubicBezTo>
                    <a:pt x="138" y="89"/>
                    <a:pt x="138" y="89"/>
                    <a:pt x="138" y="89"/>
                  </a:cubicBezTo>
                  <a:cubicBezTo>
                    <a:pt x="138" y="79"/>
                    <a:pt x="138" y="79"/>
                    <a:pt x="138" y="79"/>
                  </a:cubicBezTo>
                  <a:cubicBezTo>
                    <a:pt x="131" y="79"/>
                    <a:pt x="131" y="79"/>
                    <a:pt x="131" y="79"/>
                  </a:cubicBezTo>
                  <a:cubicBezTo>
                    <a:pt x="130" y="79"/>
                    <a:pt x="128" y="78"/>
                    <a:pt x="128" y="76"/>
                  </a:cubicBezTo>
                  <a:cubicBezTo>
                    <a:pt x="128" y="20"/>
                    <a:pt x="128" y="20"/>
                    <a:pt x="128" y="20"/>
                  </a:cubicBezTo>
                  <a:cubicBezTo>
                    <a:pt x="128" y="19"/>
                    <a:pt x="130" y="17"/>
                    <a:pt x="131" y="17"/>
                  </a:cubicBezTo>
                  <a:close/>
                  <a:moveTo>
                    <a:pt x="72" y="0"/>
                  </a:moveTo>
                  <a:cubicBezTo>
                    <a:pt x="248" y="0"/>
                    <a:pt x="248" y="0"/>
                    <a:pt x="248" y="0"/>
                  </a:cubicBezTo>
                  <a:cubicBezTo>
                    <a:pt x="251" y="0"/>
                    <a:pt x="254" y="3"/>
                    <a:pt x="254" y="6"/>
                  </a:cubicBezTo>
                  <a:cubicBezTo>
                    <a:pt x="254" y="93"/>
                    <a:pt x="254" y="93"/>
                    <a:pt x="254" y="93"/>
                  </a:cubicBezTo>
                  <a:cubicBezTo>
                    <a:pt x="247" y="91"/>
                    <a:pt x="240" y="90"/>
                    <a:pt x="233" y="89"/>
                  </a:cubicBezTo>
                  <a:cubicBezTo>
                    <a:pt x="233" y="50"/>
                    <a:pt x="233" y="50"/>
                    <a:pt x="233" y="50"/>
                  </a:cubicBezTo>
                  <a:cubicBezTo>
                    <a:pt x="233" y="47"/>
                    <a:pt x="230" y="44"/>
                    <a:pt x="227" y="44"/>
                  </a:cubicBezTo>
                  <a:cubicBezTo>
                    <a:pt x="198" y="44"/>
                    <a:pt x="198" y="44"/>
                    <a:pt x="198" y="44"/>
                  </a:cubicBezTo>
                  <a:cubicBezTo>
                    <a:pt x="198" y="20"/>
                    <a:pt x="198" y="20"/>
                    <a:pt x="198" y="20"/>
                  </a:cubicBezTo>
                  <a:cubicBezTo>
                    <a:pt x="198" y="15"/>
                    <a:pt x="194" y="11"/>
                    <a:pt x="189" y="11"/>
                  </a:cubicBezTo>
                  <a:cubicBezTo>
                    <a:pt x="131" y="11"/>
                    <a:pt x="131" y="11"/>
                    <a:pt x="131" y="11"/>
                  </a:cubicBezTo>
                  <a:cubicBezTo>
                    <a:pt x="126" y="11"/>
                    <a:pt x="122" y="15"/>
                    <a:pt x="122" y="20"/>
                  </a:cubicBezTo>
                  <a:cubicBezTo>
                    <a:pt x="122" y="44"/>
                    <a:pt x="122" y="44"/>
                    <a:pt x="122" y="44"/>
                  </a:cubicBezTo>
                  <a:cubicBezTo>
                    <a:pt x="94" y="44"/>
                    <a:pt x="94" y="44"/>
                    <a:pt x="94" y="44"/>
                  </a:cubicBezTo>
                  <a:cubicBezTo>
                    <a:pt x="90" y="44"/>
                    <a:pt x="88" y="47"/>
                    <a:pt x="88" y="50"/>
                  </a:cubicBezTo>
                  <a:cubicBezTo>
                    <a:pt x="88" y="89"/>
                    <a:pt x="88" y="89"/>
                    <a:pt x="88" y="89"/>
                  </a:cubicBezTo>
                  <a:cubicBezTo>
                    <a:pt x="80" y="90"/>
                    <a:pt x="73" y="91"/>
                    <a:pt x="66" y="93"/>
                  </a:cubicBezTo>
                  <a:cubicBezTo>
                    <a:pt x="66" y="6"/>
                    <a:pt x="66" y="6"/>
                    <a:pt x="66" y="6"/>
                  </a:cubicBezTo>
                  <a:cubicBezTo>
                    <a:pt x="66" y="3"/>
                    <a:pt x="69" y="0"/>
                    <a:pt x="72" y="0"/>
                  </a:cubicBez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228" name="Freeform 19"/>
            <p:cNvSpPr>
              <a:spLocks noEditPoints="1"/>
            </p:cNvSpPr>
            <p:nvPr/>
          </p:nvSpPr>
          <p:spPr bwMode="auto">
            <a:xfrm>
              <a:off x="10739581" y="2343277"/>
              <a:ext cx="458522" cy="479904"/>
            </a:xfrm>
            <a:custGeom>
              <a:avLst/>
              <a:gdLst>
                <a:gd name="T0" fmla="*/ 48 w 54"/>
                <a:gd name="T1" fmla="*/ 22 h 56"/>
                <a:gd name="T2" fmla="*/ 46 w 54"/>
                <a:gd name="T3" fmla="*/ 15 h 56"/>
                <a:gd name="T4" fmla="*/ 49 w 54"/>
                <a:gd name="T5" fmla="*/ 12 h 56"/>
                <a:gd name="T6" fmla="*/ 48 w 54"/>
                <a:gd name="T7" fmla="*/ 2 h 56"/>
                <a:gd name="T8" fmla="*/ 54 w 54"/>
                <a:gd name="T9" fmla="*/ 14 h 56"/>
                <a:gd name="T10" fmla="*/ 54 w 54"/>
                <a:gd name="T11" fmla="*/ 26 h 56"/>
                <a:gd name="T12" fmla="*/ 49 w 54"/>
                <a:gd name="T13" fmla="*/ 22 h 56"/>
                <a:gd name="T14" fmla="*/ 5 w 54"/>
                <a:gd name="T15" fmla="*/ 6 h 56"/>
                <a:gd name="T16" fmla="*/ 20 w 54"/>
                <a:gd name="T17" fmla="*/ 23 h 56"/>
                <a:gd name="T18" fmla="*/ 35 w 54"/>
                <a:gd name="T19" fmla="*/ 6 h 56"/>
                <a:gd name="T20" fmla="*/ 0 w 54"/>
                <a:gd name="T21" fmla="*/ 56 h 56"/>
                <a:gd name="T22" fmla="*/ 40 w 54"/>
                <a:gd name="T23" fmla="*/ 53 h 56"/>
                <a:gd name="T24" fmla="*/ 35 w 54"/>
                <a:gd name="T25" fmla="*/ 51 h 56"/>
                <a:gd name="T26" fmla="*/ 35 w 54"/>
                <a:gd name="T27" fmla="*/ 30 h 56"/>
                <a:gd name="T28" fmla="*/ 40 w 54"/>
                <a:gd name="T29" fmla="*/ 29 h 56"/>
                <a:gd name="T30" fmla="*/ 40 w 54"/>
                <a:gd name="T31" fmla="*/ 27 h 56"/>
                <a:gd name="T32" fmla="*/ 41 w 54"/>
                <a:gd name="T33" fmla="*/ 50 h 56"/>
                <a:gd name="T34" fmla="*/ 50 w 54"/>
                <a:gd name="T35" fmla="*/ 55 h 56"/>
                <a:gd name="T36" fmla="*/ 54 w 54"/>
                <a:gd name="T37" fmla="*/ 27 h 56"/>
                <a:gd name="T38" fmla="*/ 50 w 54"/>
                <a:gd name="T39" fmla="*/ 50 h 56"/>
                <a:gd name="T40" fmla="*/ 46 w 54"/>
                <a:gd name="T41" fmla="*/ 50 h 56"/>
                <a:gd name="T42" fmla="*/ 47 w 54"/>
                <a:gd name="T43" fmla="*/ 27 h 56"/>
                <a:gd name="T44" fmla="*/ 40 w 54"/>
                <a:gd name="T45" fmla="*/ 22 h 56"/>
                <a:gd name="T46" fmla="*/ 38 w 54"/>
                <a:gd name="T47" fmla="*/ 0 h 56"/>
                <a:gd name="T48" fmla="*/ 0 w 54"/>
                <a:gd name="T49" fmla="*/ 3 h 56"/>
                <a:gd name="T50" fmla="*/ 1 w 54"/>
                <a:gd name="T51" fmla="*/ 29 h 56"/>
                <a:gd name="T52" fmla="*/ 5 w 54"/>
                <a:gd name="T53" fmla="*/ 30 h 56"/>
                <a:gd name="T54" fmla="*/ 5 w 54"/>
                <a:gd name="T55" fmla="*/ 51 h 56"/>
                <a:gd name="T56" fmla="*/ 0 w 54"/>
                <a:gd name="T57" fmla="*/ 53 h 56"/>
                <a:gd name="T58" fmla="*/ 20 w 54"/>
                <a:gd name="T59" fmla="*/ 17 h 56"/>
                <a:gd name="T60" fmla="*/ 26 w 54"/>
                <a:gd name="T61" fmla="*/ 11 h 56"/>
                <a:gd name="T62" fmla="*/ 25 w 54"/>
                <a:gd name="T63" fmla="*/ 18 h 56"/>
                <a:gd name="T64" fmla="*/ 12 w 54"/>
                <a:gd name="T65" fmla="*/ 22 h 56"/>
                <a:gd name="T66" fmla="*/ 50 w 54"/>
                <a:gd name="T67" fmla="*/ 15 h 56"/>
                <a:gd name="T68" fmla="*/ 49 w 54"/>
                <a:gd name="T69" fmla="*/ 16 h 56"/>
                <a:gd name="T70" fmla="*/ 49 w 54"/>
                <a:gd name="T71" fmla="*/ 19 h 56"/>
                <a:gd name="T72" fmla="*/ 50 w 54"/>
                <a:gd name="T73"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6">
                  <a:moveTo>
                    <a:pt x="49" y="22"/>
                  </a:moveTo>
                  <a:cubicBezTo>
                    <a:pt x="48" y="22"/>
                    <a:pt x="48" y="22"/>
                    <a:pt x="48" y="22"/>
                  </a:cubicBezTo>
                  <a:cubicBezTo>
                    <a:pt x="46" y="22"/>
                    <a:pt x="45" y="20"/>
                    <a:pt x="45" y="18"/>
                  </a:cubicBezTo>
                  <a:cubicBezTo>
                    <a:pt x="46" y="15"/>
                    <a:pt x="46" y="15"/>
                    <a:pt x="46" y="15"/>
                  </a:cubicBezTo>
                  <a:cubicBezTo>
                    <a:pt x="46" y="14"/>
                    <a:pt x="47" y="12"/>
                    <a:pt x="48" y="12"/>
                  </a:cubicBezTo>
                  <a:cubicBezTo>
                    <a:pt x="49" y="12"/>
                    <a:pt x="49" y="12"/>
                    <a:pt x="49" y="12"/>
                  </a:cubicBezTo>
                  <a:cubicBezTo>
                    <a:pt x="46" y="4"/>
                    <a:pt x="46" y="4"/>
                    <a:pt x="46" y="4"/>
                  </a:cubicBezTo>
                  <a:cubicBezTo>
                    <a:pt x="48" y="2"/>
                    <a:pt x="48" y="2"/>
                    <a:pt x="48" y="2"/>
                  </a:cubicBezTo>
                  <a:cubicBezTo>
                    <a:pt x="54" y="12"/>
                    <a:pt x="54" y="12"/>
                    <a:pt x="54" y="12"/>
                  </a:cubicBezTo>
                  <a:cubicBezTo>
                    <a:pt x="54" y="13"/>
                    <a:pt x="54" y="13"/>
                    <a:pt x="54" y="14"/>
                  </a:cubicBezTo>
                  <a:cubicBezTo>
                    <a:pt x="54" y="18"/>
                    <a:pt x="54" y="21"/>
                    <a:pt x="54" y="25"/>
                  </a:cubicBezTo>
                  <a:cubicBezTo>
                    <a:pt x="54" y="26"/>
                    <a:pt x="54" y="26"/>
                    <a:pt x="54" y="26"/>
                  </a:cubicBezTo>
                  <a:cubicBezTo>
                    <a:pt x="49" y="26"/>
                    <a:pt x="49" y="26"/>
                    <a:pt x="49" y="26"/>
                  </a:cubicBezTo>
                  <a:cubicBezTo>
                    <a:pt x="49" y="22"/>
                    <a:pt x="49" y="22"/>
                    <a:pt x="49" y="22"/>
                  </a:cubicBezTo>
                  <a:cubicBezTo>
                    <a:pt x="49" y="22"/>
                    <a:pt x="49" y="22"/>
                    <a:pt x="49" y="22"/>
                  </a:cubicBezTo>
                  <a:close/>
                  <a:moveTo>
                    <a:pt x="5" y="6"/>
                  </a:moveTo>
                  <a:cubicBezTo>
                    <a:pt x="5" y="23"/>
                    <a:pt x="5" y="23"/>
                    <a:pt x="5" y="23"/>
                  </a:cubicBezTo>
                  <a:cubicBezTo>
                    <a:pt x="20" y="23"/>
                    <a:pt x="20" y="23"/>
                    <a:pt x="20" y="23"/>
                  </a:cubicBezTo>
                  <a:cubicBezTo>
                    <a:pt x="35" y="23"/>
                    <a:pt x="35" y="23"/>
                    <a:pt x="35" y="23"/>
                  </a:cubicBezTo>
                  <a:cubicBezTo>
                    <a:pt x="35" y="6"/>
                    <a:pt x="35" y="6"/>
                    <a:pt x="35" y="6"/>
                  </a:cubicBezTo>
                  <a:cubicBezTo>
                    <a:pt x="5" y="6"/>
                    <a:pt x="5" y="6"/>
                    <a:pt x="5" y="6"/>
                  </a:cubicBezTo>
                  <a:close/>
                  <a:moveTo>
                    <a:pt x="0" y="56"/>
                  </a:moveTo>
                  <a:cubicBezTo>
                    <a:pt x="40" y="56"/>
                    <a:pt x="40" y="56"/>
                    <a:pt x="40" y="56"/>
                  </a:cubicBezTo>
                  <a:cubicBezTo>
                    <a:pt x="40" y="53"/>
                    <a:pt x="40" y="53"/>
                    <a:pt x="40" y="53"/>
                  </a:cubicBezTo>
                  <a:cubicBezTo>
                    <a:pt x="40" y="52"/>
                    <a:pt x="39" y="51"/>
                    <a:pt x="38" y="51"/>
                  </a:cubicBezTo>
                  <a:cubicBezTo>
                    <a:pt x="35" y="51"/>
                    <a:pt x="35" y="51"/>
                    <a:pt x="35" y="51"/>
                  </a:cubicBezTo>
                  <a:cubicBezTo>
                    <a:pt x="34" y="51"/>
                    <a:pt x="33" y="50"/>
                    <a:pt x="33" y="50"/>
                  </a:cubicBezTo>
                  <a:cubicBezTo>
                    <a:pt x="35" y="30"/>
                    <a:pt x="35" y="30"/>
                    <a:pt x="35" y="30"/>
                  </a:cubicBezTo>
                  <a:cubicBezTo>
                    <a:pt x="35" y="30"/>
                    <a:pt x="36" y="29"/>
                    <a:pt x="36" y="29"/>
                  </a:cubicBezTo>
                  <a:cubicBezTo>
                    <a:pt x="40" y="29"/>
                    <a:pt x="40" y="29"/>
                    <a:pt x="40" y="29"/>
                  </a:cubicBezTo>
                  <a:cubicBezTo>
                    <a:pt x="40" y="29"/>
                    <a:pt x="40" y="29"/>
                    <a:pt x="40" y="28"/>
                  </a:cubicBezTo>
                  <a:cubicBezTo>
                    <a:pt x="40" y="27"/>
                    <a:pt x="40" y="27"/>
                    <a:pt x="40" y="27"/>
                  </a:cubicBezTo>
                  <a:cubicBezTo>
                    <a:pt x="43" y="27"/>
                    <a:pt x="43" y="27"/>
                    <a:pt x="43" y="27"/>
                  </a:cubicBezTo>
                  <a:cubicBezTo>
                    <a:pt x="41" y="50"/>
                    <a:pt x="41" y="50"/>
                    <a:pt x="41" y="50"/>
                  </a:cubicBezTo>
                  <a:cubicBezTo>
                    <a:pt x="41" y="53"/>
                    <a:pt x="43" y="55"/>
                    <a:pt x="45" y="55"/>
                  </a:cubicBezTo>
                  <a:cubicBezTo>
                    <a:pt x="46" y="55"/>
                    <a:pt x="49" y="55"/>
                    <a:pt x="50" y="55"/>
                  </a:cubicBezTo>
                  <a:cubicBezTo>
                    <a:pt x="53" y="55"/>
                    <a:pt x="54" y="53"/>
                    <a:pt x="54" y="50"/>
                  </a:cubicBezTo>
                  <a:cubicBezTo>
                    <a:pt x="54" y="27"/>
                    <a:pt x="54" y="27"/>
                    <a:pt x="54" y="27"/>
                  </a:cubicBezTo>
                  <a:cubicBezTo>
                    <a:pt x="50" y="27"/>
                    <a:pt x="50" y="27"/>
                    <a:pt x="50" y="27"/>
                  </a:cubicBezTo>
                  <a:cubicBezTo>
                    <a:pt x="50" y="50"/>
                    <a:pt x="50" y="50"/>
                    <a:pt x="50" y="50"/>
                  </a:cubicBezTo>
                  <a:cubicBezTo>
                    <a:pt x="50" y="50"/>
                    <a:pt x="50" y="50"/>
                    <a:pt x="49" y="50"/>
                  </a:cubicBezTo>
                  <a:cubicBezTo>
                    <a:pt x="49" y="50"/>
                    <a:pt x="47" y="50"/>
                    <a:pt x="46" y="50"/>
                  </a:cubicBezTo>
                  <a:cubicBezTo>
                    <a:pt x="46" y="50"/>
                    <a:pt x="46" y="50"/>
                    <a:pt x="46" y="50"/>
                  </a:cubicBezTo>
                  <a:cubicBezTo>
                    <a:pt x="47" y="27"/>
                    <a:pt x="47" y="27"/>
                    <a:pt x="47" y="27"/>
                  </a:cubicBezTo>
                  <a:cubicBezTo>
                    <a:pt x="47" y="24"/>
                    <a:pt x="46" y="22"/>
                    <a:pt x="43" y="22"/>
                  </a:cubicBezTo>
                  <a:cubicBezTo>
                    <a:pt x="40" y="22"/>
                    <a:pt x="40" y="22"/>
                    <a:pt x="40" y="22"/>
                  </a:cubicBezTo>
                  <a:cubicBezTo>
                    <a:pt x="40" y="3"/>
                    <a:pt x="40" y="3"/>
                    <a:pt x="40" y="3"/>
                  </a:cubicBezTo>
                  <a:cubicBezTo>
                    <a:pt x="40" y="2"/>
                    <a:pt x="39" y="0"/>
                    <a:pt x="38" y="0"/>
                  </a:cubicBezTo>
                  <a:cubicBezTo>
                    <a:pt x="2" y="0"/>
                    <a:pt x="2" y="0"/>
                    <a:pt x="2" y="0"/>
                  </a:cubicBezTo>
                  <a:cubicBezTo>
                    <a:pt x="1" y="0"/>
                    <a:pt x="0" y="2"/>
                    <a:pt x="0" y="3"/>
                  </a:cubicBezTo>
                  <a:cubicBezTo>
                    <a:pt x="0" y="28"/>
                    <a:pt x="0" y="28"/>
                    <a:pt x="0" y="28"/>
                  </a:cubicBezTo>
                  <a:cubicBezTo>
                    <a:pt x="0" y="29"/>
                    <a:pt x="0" y="29"/>
                    <a:pt x="1" y="29"/>
                  </a:cubicBezTo>
                  <a:cubicBezTo>
                    <a:pt x="4" y="29"/>
                    <a:pt x="4" y="29"/>
                    <a:pt x="4" y="29"/>
                  </a:cubicBezTo>
                  <a:cubicBezTo>
                    <a:pt x="4" y="29"/>
                    <a:pt x="5" y="30"/>
                    <a:pt x="5" y="30"/>
                  </a:cubicBezTo>
                  <a:cubicBezTo>
                    <a:pt x="7" y="50"/>
                    <a:pt x="7" y="50"/>
                    <a:pt x="7" y="50"/>
                  </a:cubicBezTo>
                  <a:cubicBezTo>
                    <a:pt x="7" y="50"/>
                    <a:pt x="6" y="51"/>
                    <a:pt x="5" y="51"/>
                  </a:cubicBezTo>
                  <a:cubicBezTo>
                    <a:pt x="2" y="51"/>
                    <a:pt x="2" y="51"/>
                    <a:pt x="2" y="51"/>
                  </a:cubicBezTo>
                  <a:cubicBezTo>
                    <a:pt x="1" y="51"/>
                    <a:pt x="0" y="52"/>
                    <a:pt x="0" y="53"/>
                  </a:cubicBezTo>
                  <a:cubicBezTo>
                    <a:pt x="0" y="56"/>
                    <a:pt x="0" y="56"/>
                    <a:pt x="0" y="56"/>
                  </a:cubicBezTo>
                  <a:close/>
                  <a:moveTo>
                    <a:pt x="20" y="17"/>
                  </a:moveTo>
                  <a:cubicBezTo>
                    <a:pt x="21" y="17"/>
                    <a:pt x="21" y="17"/>
                    <a:pt x="22" y="17"/>
                  </a:cubicBezTo>
                  <a:cubicBezTo>
                    <a:pt x="26" y="11"/>
                    <a:pt x="26" y="11"/>
                    <a:pt x="26" y="11"/>
                  </a:cubicBezTo>
                  <a:cubicBezTo>
                    <a:pt x="27" y="11"/>
                    <a:pt x="27" y="11"/>
                    <a:pt x="27" y="11"/>
                  </a:cubicBezTo>
                  <a:cubicBezTo>
                    <a:pt x="25" y="18"/>
                    <a:pt x="25" y="18"/>
                    <a:pt x="25" y="18"/>
                  </a:cubicBezTo>
                  <a:cubicBezTo>
                    <a:pt x="26" y="19"/>
                    <a:pt x="27" y="20"/>
                    <a:pt x="28" y="22"/>
                  </a:cubicBezTo>
                  <a:cubicBezTo>
                    <a:pt x="12" y="22"/>
                    <a:pt x="12" y="22"/>
                    <a:pt x="12" y="22"/>
                  </a:cubicBezTo>
                  <a:cubicBezTo>
                    <a:pt x="14" y="19"/>
                    <a:pt x="17" y="17"/>
                    <a:pt x="20" y="17"/>
                  </a:cubicBezTo>
                  <a:close/>
                  <a:moveTo>
                    <a:pt x="50" y="15"/>
                  </a:moveTo>
                  <a:cubicBezTo>
                    <a:pt x="49" y="15"/>
                    <a:pt x="49" y="15"/>
                    <a:pt x="49" y="15"/>
                  </a:cubicBezTo>
                  <a:cubicBezTo>
                    <a:pt x="49" y="15"/>
                    <a:pt x="49" y="16"/>
                    <a:pt x="49" y="16"/>
                  </a:cubicBezTo>
                  <a:cubicBezTo>
                    <a:pt x="49" y="16"/>
                    <a:pt x="48" y="18"/>
                    <a:pt x="48" y="19"/>
                  </a:cubicBezTo>
                  <a:cubicBezTo>
                    <a:pt x="48" y="19"/>
                    <a:pt x="48" y="19"/>
                    <a:pt x="49" y="19"/>
                  </a:cubicBezTo>
                  <a:cubicBezTo>
                    <a:pt x="50" y="19"/>
                    <a:pt x="50" y="19"/>
                    <a:pt x="50" y="19"/>
                  </a:cubicBezTo>
                  <a:lnTo>
                    <a:pt x="50" y="15"/>
                  </a:ln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sp>
        <p:nvSpPr>
          <p:cNvPr id="229" name="CuadroTexto 228"/>
          <p:cNvSpPr txBox="1"/>
          <p:nvPr/>
        </p:nvSpPr>
        <p:spPr>
          <a:xfrm>
            <a:off x="4759975" y="2524291"/>
            <a:ext cx="1665341" cy="461665"/>
          </a:xfrm>
          <a:prstGeom prst="rect">
            <a:avLst/>
          </a:prstGeom>
          <a:solidFill>
            <a:schemeClr val="accent1">
              <a:lumMod val="50000"/>
            </a:schemeClr>
          </a:solidFill>
          <a:ln>
            <a:noFill/>
          </a:ln>
          <a:effectLst>
            <a:softEdge rad="127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rPr>
              <a:t>Ventas de </a:t>
            </a:r>
            <a:r>
              <a:rPr kumimoji="0" lang="en-US" sz="1200" b="1" i="0" u="none" strike="noStrike" kern="1200" cap="none" spc="0" normalizeH="0" baseline="0" noProof="0" dirty="0" err="1" smtClean="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rPr>
              <a:t>Primera</a:t>
            </a:r>
            <a:r>
              <a:rPr kumimoji="0" lang="en-US" sz="1200" b="1" i="0" u="none" strike="noStrike" kern="1200" cap="none" spc="0" normalizeH="0" baseline="0" noProof="0" dirty="0" smtClean="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rPr>
              <a:t> Mano (VPM)</a:t>
            </a:r>
            <a:endParaRPr kumimoji="0" lang="en-US" sz="1200" b="1" i="0" u="none" strike="noStrike" kern="1200" cap="none" spc="0" normalizeH="0" baseline="0" noProof="0" dirty="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endParaRPr>
          </a:p>
        </p:txBody>
      </p:sp>
      <p:sp>
        <p:nvSpPr>
          <p:cNvPr id="234" name="Freeform 19"/>
          <p:cNvSpPr>
            <a:spLocks noEditPoints="1"/>
          </p:cNvSpPr>
          <p:nvPr/>
        </p:nvSpPr>
        <p:spPr bwMode="auto">
          <a:xfrm>
            <a:off x="6371521" y="5293723"/>
            <a:ext cx="597736" cy="625610"/>
          </a:xfrm>
          <a:custGeom>
            <a:avLst/>
            <a:gdLst>
              <a:gd name="T0" fmla="*/ 48 w 54"/>
              <a:gd name="T1" fmla="*/ 22 h 56"/>
              <a:gd name="T2" fmla="*/ 46 w 54"/>
              <a:gd name="T3" fmla="*/ 15 h 56"/>
              <a:gd name="T4" fmla="*/ 49 w 54"/>
              <a:gd name="T5" fmla="*/ 12 h 56"/>
              <a:gd name="T6" fmla="*/ 48 w 54"/>
              <a:gd name="T7" fmla="*/ 2 h 56"/>
              <a:gd name="T8" fmla="*/ 54 w 54"/>
              <a:gd name="T9" fmla="*/ 14 h 56"/>
              <a:gd name="T10" fmla="*/ 54 w 54"/>
              <a:gd name="T11" fmla="*/ 26 h 56"/>
              <a:gd name="T12" fmla="*/ 49 w 54"/>
              <a:gd name="T13" fmla="*/ 22 h 56"/>
              <a:gd name="T14" fmla="*/ 5 w 54"/>
              <a:gd name="T15" fmla="*/ 6 h 56"/>
              <a:gd name="T16" fmla="*/ 20 w 54"/>
              <a:gd name="T17" fmla="*/ 23 h 56"/>
              <a:gd name="T18" fmla="*/ 35 w 54"/>
              <a:gd name="T19" fmla="*/ 6 h 56"/>
              <a:gd name="T20" fmla="*/ 0 w 54"/>
              <a:gd name="T21" fmla="*/ 56 h 56"/>
              <a:gd name="T22" fmla="*/ 40 w 54"/>
              <a:gd name="T23" fmla="*/ 53 h 56"/>
              <a:gd name="T24" fmla="*/ 35 w 54"/>
              <a:gd name="T25" fmla="*/ 51 h 56"/>
              <a:gd name="T26" fmla="*/ 35 w 54"/>
              <a:gd name="T27" fmla="*/ 30 h 56"/>
              <a:gd name="T28" fmla="*/ 40 w 54"/>
              <a:gd name="T29" fmla="*/ 29 h 56"/>
              <a:gd name="T30" fmla="*/ 40 w 54"/>
              <a:gd name="T31" fmla="*/ 27 h 56"/>
              <a:gd name="T32" fmla="*/ 41 w 54"/>
              <a:gd name="T33" fmla="*/ 50 h 56"/>
              <a:gd name="T34" fmla="*/ 50 w 54"/>
              <a:gd name="T35" fmla="*/ 55 h 56"/>
              <a:gd name="T36" fmla="*/ 54 w 54"/>
              <a:gd name="T37" fmla="*/ 27 h 56"/>
              <a:gd name="T38" fmla="*/ 50 w 54"/>
              <a:gd name="T39" fmla="*/ 50 h 56"/>
              <a:gd name="T40" fmla="*/ 46 w 54"/>
              <a:gd name="T41" fmla="*/ 50 h 56"/>
              <a:gd name="T42" fmla="*/ 47 w 54"/>
              <a:gd name="T43" fmla="*/ 27 h 56"/>
              <a:gd name="T44" fmla="*/ 40 w 54"/>
              <a:gd name="T45" fmla="*/ 22 h 56"/>
              <a:gd name="T46" fmla="*/ 38 w 54"/>
              <a:gd name="T47" fmla="*/ 0 h 56"/>
              <a:gd name="T48" fmla="*/ 0 w 54"/>
              <a:gd name="T49" fmla="*/ 3 h 56"/>
              <a:gd name="T50" fmla="*/ 1 w 54"/>
              <a:gd name="T51" fmla="*/ 29 h 56"/>
              <a:gd name="T52" fmla="*/ 5 w 54"/>
              <a:gd name="T53" fmla="*/ 30 h 56"/>
              <a:gd name="T54" fmla="*/ 5 w 54"/>
              <a:gd name="T55" fmla="*/ 51 h 56"/>
              <a:gd name="T56" fmla="*/ 0 w 54"/>
              <a:gd name="T57" fmla="*/ 53 h 56"/>
              <a:gd name="T58" fmla="*/ 20 w 54"/>
              <a:gd name="T59" fmla="*/ 17 h 56"/>
              <a:gd name="T60" fmla="*/ 26 w 54"/>
              <a:gd name="T61" fmla="*/ 11 h 56"/>
              <a:gd name="T62" fmla="*/ 25 w 54"/>
              <a:gd name="T63" fmla="*/ 18 h 56"/>
              <a:gd name="T64" fmla="*/ 12 w 54"/>
              <a:gd name="T65" fmla="*/ 22 h 56"/>
              <a:gd name="T66" fmla="*/ 50 w 54"/>
              <a:gd name="T67" fmla="*/ 15 h 56"/>
              <a:gd name="T68" fmla="*/ 49 w 54"/>
              <a:gd name="T69" fmla="*/ 16 h 56"/>
              <a:gd name="T70" fmla="*/ 49 w 54"/>
              <a:gd name="T71" fmla="*/ 19 h 56"/>
              <a:gd name="T72" fmla="*/ 50 w 54"/>
              <a:gd name="T73"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6">
                <a:moveTo>
                  <a:pt x="49" y="22"/>
                </a:moveTo>
                <a:cubicBezTo>
                  <a:pt x="48" y="22"/>
                  <a:pt x="48" y="22"/>
                  <a:pt x="48" y="22"/>
                </a:cubicBezTo>
                <a:cubicBezTo>
                  <a:pt x="46" y="22"/>
                  <a:pt x="45" y="20"/>
                  <a:pt x="45" y="18"/>
                </a:cubicBezTo>
                <a:cubicBezTo>
                  <a:pt x="46" y="15"/>
                  <a:pt x="46" y="15"/>
                  <a:pt x="46" y="15"/>
                </a:cubicBezTo>
                <a:cubicBezTo>
                  <a:pt x="46" y="14"/>
                  <a:pt x="47" y="12"/>
                  <a:pt x="48" y="12"/>
                </a:cubicBezTo>
                <a:cubicBezTo>
                  <a:pt x="49" y="12"/>
                  <a:pt x="49" y="12"/>
                  <a:pt x="49" y="12"/>
                </a:cubicBezTo>
                <a:cubicBezTo>
                  <a:pt x="46" y="4"/>
                  <a:pt x="46" y="4"/>
                  <a:pt x="46" y="4"/>
                </a:cubicBezTo>
                <a:cubicBezTo>
                  <a:pt x="48" y="2"/>
                  <a:pt x="48" y="2"/>
                  <a:pt x="48" y="2"/>
                </a:cubicBezTo>
                <a:cubicBezTo>
                  <a:pt x="54" y="12"/>
                  <a:pt x="54" y="12"/>
                  <a:pt x="54" y="12"/>
                </a:cubicBezTo>
                <a:cubicBezTo>
                  <a:pt x="54" y="13"/>
                  <a:pt x="54" y="13"/>
                  <a:pt x="54" y="14"/>
                </a:cubicBezTo>
                <a:cubicBezTo>
                  <a:pt x="54" y="18"/>
                  <a:pt x="54" y="21"/>
                  <a:pt x="54" y="25"/>
                </a:cubicBezTo>
                <a:cubicBezTo>
                  <a:pt x="54" y="26"/>
                  <a:pt x="54" y="26"/>
                  <a:pt x="54" y="26"/>
                </a:cubicBezTo>
                <a:cubicBezTo>
                  <a:pt x="49" y="26"/>
                  <a:pt x="49" y="26"/>
                  <a:pt x="49" y="26"/>
                </a:cubicBezTo>
                <a:cubicBezTo>
                  <a:pt x="49" y="22"/>
                  <a:pt x="49" y="22"/>
                  <a:pt x="49" y="22"/>
                </a:cubicBezTo>
                <a:cubicBezTo>
                  <a:pt x="49" y="22"/>
                  <a:pt x="49" y="22"/>
                  <a:pt x="49" y="22"/>
                </a:cubicBezTo>
                <a:close/>
                <a:moveTo>
                  <a:pt x="5" y="6"/>
                </a:moveTo>
                <a:cubicBezTo>
                  <a:pt x="5" y="23"/>
                  <a:pt x="5" y="23"/>
                  <a:pt x="5" y="23"/>
                </a:cubicBezTo>
                <a:cubicBezTo>
                  <a:pt x="20" y="23"/>
                  <a:pt x="20" y="23"/>
                  <a:pt x="20" y="23"/>
                </a:cubicBezTo>
                <a:cubicBezTo>
                  <a:pt x="35" y="23"/>
                  <a:pt x="35" y="23"/>
                  <a:pt x="35" y="23"/>
                </a:cubicBezTo>
                <a:cubicBezTo>
                  <a:pt x="35" y="6"/>
                  <a:pt x="35" y="6"/>
                  <a:pt x="35" y="6"/>
                </a:cubicBezTo>
                <a:cubicBezTo>
                  <a:pt x="5" y="6"/>
                  <a:pt x="5" y="6"/>
                  <a:pt x="5" y="6"/>
                </a:cubicBezTo>
                <a:close/>
                <a:moveTo>
                  <a:pt x="0" y="56"/>
                </a:moveTo>
                <a:cubicBezTo>
                  <a:pt x="40" y="56"/>
                  <a:pt x="40" y="56"/>
                  <a:pt x="40" y="56"/>
                </a:cubicBezTo>
                <a:cubicBezTo>
                  <a:pt x="40" y="53"/>
                  <a:pt x="40" y="53"/>
                  <a:pt x="40" y="53"/>
                </a:cubicBezTo>
                <a:cubicBezTo>
                  <a:pt x="40" y="52"/>
                  <a:pt x="39" y="51"/>
                  <a:pt x="38" y="51"/>
                </a:cubicBezTo>
                <a:cubicBezTo>
                  <a:pt x="35" y="51"/>
                  <a:pt x="35" y="51"/>
                  <a:pt x="35" y="51"/>
                </a:cubicBezTo>
                <a:cubicBezTo>
                  <a:pt x="34" y="51"/>
                  <a:pt x="33" y="50"/>
                  <a:pt x="33" y="50"/>
                </a:cubicBezTo>
                <a:cubicBezTo>
                  <a:pt x="35" y="30"/>
                  <a:pt x="35" y="30"/>
                  <a:pt x="35" y="30"/>
                </a:cubicBezTo>
                <a:cubicBezTo>
                  <a:pt x="35" y="30"/>
                  <a:pt x="36" y="29"/>
                  <a:pt x="36" y="29"/>
                </a:cubicBezTo>
                <a:cubicBezTo>
                  <a:pt x="40" y="29"/>
                  <a:pt x="40" y="29"/>
                  <a:pt x="40" y="29"/>
                </a:cubicBezTo>
                <a:cubicBezTo>
                  <a:pt x="40" y="29"/>
                  <a:pt x="40" y="29"/>
                  <a:pt x="40" y="28"/>
                </a:cubicBezTo>
                <a:cubicBezTo>
                  <a:pt x="40" y="27"/>
                  <a:pt x="40" y="27"/>
                  <a:pt x="40" y="27"/>
                </a:cubicBezTo>
                <a:cubicBezTo>
                  <a:pt x="43" y="27"/>
                  <a:pt x="43" y="27"/>
                  <a:pt x="43" y="27"/>
                </a:cubicBezTo>
                <a:cubicBezTo>
                  <a:pt x="41" y="50"/>
                  <a:pt x="41" y="50"/>
                  <a:pt x="41" y="50"/>
                </a:cubicBezTo>
                <a:cubicBezTo>
                  <a:pt x="41" y="53"/>
                  <a:pt x="43" y="55"/>
                  <a:pt x="45" y="55"/>
                </a:cubicBezTo>
                <a:cubicBezTo>
                  <a:pt x="46" y="55"/>
                  <a:pt x="49" y="55"/>
                  <a:pt x="50" y="55"/>
                </a:cubicBezTo>
                <a:cubicBezTo>
                  <a:pt x="53" y="55"/>
                  <a:pt x="54" y="53"/>
                  <a:pt x="54" y="50"/>
                </a:cubicBezTo>
                <a:cubicBezTo>
                  <a:pt x="54" y="27"/>
                  <a:pt x="54" y="27"/>
                  <a:pt x="54" y="27"/>
                </a:cubicBezTo>
                <a:cubicBezTo>
                  <a:pt x="50" y="27"/>
                  <a:pt x="50" y="27"/>
                  <a:pt x="50" y="27"/>
                </a:cubicBezTo>
                <a:cubicBezTo>
                  <a:pt x="50" y="50"/>
                  <a:pt x="50" y="50"/>
                  <a:pt x="50" y="50"/>
                </a:cubicBezTo>
                <a:cubicBezTo>
                  <a:pt x="50" y="50"/>
                  <a:pt x="50" y="50"/>
                  <a:pt x="49" y="50"/>
                </a:cubicBezTo>
                <a:cubicBezTo>
                  <a:pt x="49" y="50"/>
                  <a:pt x="47" y="50"/>
                  <a:pt x="46" y="50"/>
                </a:cubicBezTo>
                <a:cubicBezTo>
                  <a:pt x="46" y="50"/>
                  <a:pt x="46" y="50"/>
                  <a:pt x="46" y="50"/>
                </a:cubicBezTo>
                <a:cubicBezTo>
                  <a:pt x="47" y="27"/>
                  <a:pt x="47" y="27"/>
                  <a:pt x="47" y="27"/>
                </a:cubicBezTo>
                <a:cubicBezTo>
                  <a:pt x="47" y="24"/>
                  <a:pt x="46" y="22"/>
                  <a:pt x="43" y="22"/>
                </a:cubicBezTo>
                <a:cubicBezTo>
                  <a:pt x="40" y="22"/>
                  <a:pt x="40" y="22"/>
                  <a:pt x="40" y="22"/>
                </a:cubicBezTo>
                <a:cubicBezTo>
                  <a:pt x="40" y="3"/>
                  <a:pt x="40" y="3"/>
                  <a:pt x="40" y="3"/>
                </a:cubicBezTo>
                <a:cubicBezTo>
                  <a:pt x="40" y="2"/>
                  <a:pt x="39" y="0"/>
                  <a:pt x="38" y="0"/>
                </a:cubicBezTo>
                <a:cubicBezTo>
                  <a:pt x="2" y="0"/>
                  <a:pt x="2" y="0"/>
                  <a:pt x="2" y="0"/>
                </a:cubicBezTo>
                <a:cubicBezTo>
                  <a:pt x="1" y="0"/>
                  <a:pt x="0" y="2"/>
                  <a:pt x="0" y="3"/>
                </a:cubicBezTo>
                <a:cubicBezTo>
                  <a:pt x="0" y="28"/>
                  <a:pt x="0" y="28"/>
                  <a:pt x="0" y="28"/>
                </a:cubicBezTo>
                <a:cubicBezTo>
                  <a:pt x="0" y="29"/>
                  <a:pt x="0" y="29"/>
                  <a:pt x="1" y="29"/>
                </a:cubicBezTo>
                <a:cubicBezTo>
                  <a:pt x="4" y="29"/>
                  <a:pt x="4" y="29"/>
                  <a:pt x="4" y="29"/>
                </a:cubicBezTo>
                <a:cubicBezTo>
                  <a:pt x="4" y="29"/>
                  <a:pt x="5" y="30"/>
                  <a:pt x="5" y="30"/>
                </a:cubicBezTo>
                <a:cubicBezTo>
                  <a:pt x="7" y="50"/>
                  <a:pt x="7" y="50"/>
                  <a:pt x="7" y="50"/>
                </a:cubicBezTo>
                <a:cubicBezTo>
                  <a:pt x="7" y="50"/>
                  <a:pt x="6" y="51"/>
                  <a:pt x="5" y="51"/>
                </a:cubicBezTo>
                <a:cubicBezTo>
                  <a:pt x="2" y="51"/>
                  <a:pt x="2" y="51"/>
                  <a:pt x="2" y="51"/>
                </a:cubicBezTo>
                <a:cubicBezTo>
                  <a:pt x="1" y="51"/>
                  <a:pt x="0" y="52"/>
                  <a:pt x="0" y="53"/>
                </a:cubicBezTo>
                <a:cubicBezTo>
                  <a:pt x="0" y="56"/>
                  <a:pt x="0" y="56"/>
                  <a:pt x="0" y="56"/>
                </a:cubicBezTo>
                <a:close/>
                <a:moveTo>
                  <a:pt x="20" y="17"/>
                </a:moveTo>
                <a:cubicBezTo>
                  <a:pt x="21" y="17"/>
                  <a:pt x="21" y="17"/>
                  <a:pt x="22" y="17"/>
                </a:cubicBezTo>
                <a:cubicBezTo>
                  <a:pt x="26" y="11"/>
                  <a:pt x="26" y="11"/>
                  <a:pt x="26" y="11"/>
                </a:cubicBezTo>
                <a:cubicBezTo>
                  <a:pt x="27" y="11"/>
                  <a:pt x="27" y="11"/>
                  <a:pt x="27" y="11"/>
                </a:cubicBezTo>
                <a:cubicBezTo>
                  <a:pt x="25" y="18"/>
                  <a:pt x="25" y="18"/>
                  <a:pt x="25" y="18"/>
                </a:cubicBezTo>
                <a:cubicBezTo>
                  <a:pt x="26" y="19"/>
                  <a:pt x="27" y="20"/>
                  <a:pt x="28" y="22"/>
                </a:cubicBezTo>
                <a:cubicBezTo>
                  <a:pt x="12" y="22"/>
                  <a:pt x="12" y="22"/>
                  <a:pt x="12" y="22"/>
                </a:cubicBezTo>
                <a:cubicBezTo>
                  <a:pt x="14" y="19"/>
                  <a:pt x="17" y="17"/>
                  <a:pt x="20" y="17"/>
                </a:cubicBezTo>
                <a:close/>
                <a:moveTo>
                  <a:pt x="50" y="15"/>
                </a:moveTo>
                <a:cubicBezTo>
                  <a:pt x="49" y="15"/>
                  <a:pt x="49" y="15"/>
                  <a:pt x="49" y="15"/>
                </a:cubicBezTo>
                <a:cubicBezTo>
                  <a:pt x="49" y="15"/>
                  <a:pt x="49" y="16"/>
                  <a:pt x="49" y="16"/>
                </a:cubicBezTo>
                <a:cubicBezTo>
                  <a:pt x="49" y="16"/>
                  <a:pt x="48" y="18"/>
                  <a:pt x="48" y="19"/>
                </a:cubicBezTo>
                <a:cubicBezTo>
                  <a:pt x="48" y="19"/>
                  <a:pt x="48" y="19"/>
                  <a:pt x="49" y="19"/>
                </a:cubicBezTo>
                <a:cubicBezTo>
                  <a:pt x="50" y="19"/>
                  <a:pt x="50" y="19"/>
                  <a:pt x="50" y="19"/>
                </a:cubicBezTo>
                <a:lnTo>
                  <a:pt x="50" y="15"/>
                </a:ln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235" name="CuadroTexto 234"/>
          <p:cNvSpPr txBox="1"/>
          <p:nvPr/>
        </p:nvSpPr>
        <p:spPr>
          <a:xfrm>
            <a:off x="4759974" y="3572634"/>
            <a:ext cx="6610875" cy="1123712"/>
          </a:xfrm>
          <a:prstGeom prst="round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500" b="0" i="0" u="none" strike="noStrike" kern="1200" cap="none" spc="0" normalizeH="0" baseline="0" dirty="0" smtClean="0">
                <a:ln>
                  <a:noFill/>
                </a:ln>
                <a:solidFill>
                  <a:prstClr val="black"/>
                </a:solidFill>
                <a:effectLst/>
                <a:uLnTx/>
                <a:uFillTx/>
                <a:latin typeface="Arial Narrow" panose="020B0606020202030204" pitchFamily="34" charset="0"/>
                <a:cs typeface="Arial" panose="020B0604020202020204" pitchFamily="34" charset="0"/>
              </a:rPr>
              <a:t>Permisos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500" dirty="0" smtClean="0">
                <a:solidFill>
                  <a:prstClr val="black"/>
                </a:solidFill>
                <a:latin typeface="Arial Narrow" panose="020B0606020202030204" pitchFamily="34" charset="0"/>
                <a:cs typeface="Arial" panose="020B0604020202020204" pitchFamily="34" charset="0"/>
              </a:rPr>
              <a:t>Regulación de Acceso Abierto</a:t>
            </a:r>
            <a:endParaRPr kumimoji="0" lang="es-MX" sz="1500" b="0" i="0" u="none" strike="noStrike" kern="1200" cap="none" spc="0" normalizeH="0" baseline="0" dirty="0" smtClean="0">
              <a:ln>
                <a:noFill/>
              </a:ln>
              <a:solidFill>
                <a:prstClr val="black"/>
              </a:solidFill>
              <a:effectLst/>
              <a:uLnTx/>
              <a:uFillTx/>
              <a:latin typeface="Arial Narrow" panose="020B0606020202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500" b="0" i="0" u="none" strike="noStrike" kern="1200" cap="none" spc="0" normalizeH="0" baseline="0" dirty="0" smtClean="0">
                <a:ln>
                  <a:noFill/>
                </a:ln>
                <a:solidFill>
                  <a:prstClr val="black"/>
                </a:solidFill>
                <a:effectLst/>
                <a:uLnTx/>
                <a:uFillTx/>
                <a:latin typeface="Arial Narrow" panose="020B0606020202030204" pitchFamily="34" charset="0"/>
                <a:cs typeface="Arial" panose="020B0604020202020204" pitchFamily="34" charset="0"/>
              </a:rPr>
              <a:t>Regulación económica (Aprobación de tarifas y términos y condiciones)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500" dirty="0" smtClean="0">
                <a:solidFill>
                  <a:prstClr val="black"/>
                </a:solidFill>
                <a:latin typeface="Arial Narrow" panose="020B0606020202030204" pitchFamily="34" charset="0"/>
                <a:cs typeface="Arial" panose="020B0604020202020204" pitchFamily="34" charset="0"/>
              </a:rPr>
              <a:t>Regulación asimétrica a Pemex</a:t>
            </a:r>
            <a:endParaRPr kumimoji="0" lang="es-MX" sz="15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97" name="CuadroTexto 96"/>
          <p:cNvSpPr txBox="1"/>
          <p:nvPr/>
        </p:nvSpPr>
        <p:spPr>
          <a:xfrm>
            <a:off x="1559131" y="1904168"/>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Arial Narrow" panose="020B0606020202030204" pitchFamily="34" charset="0"/>
                <a:cs typeface="Arial" panose="020B0604020202020204" pitchFamily="34" charset="0"/>
              </a:rPr>
              <a:t>Midstream</a:t>
            </a:r>
            <a:endParaRPr kumimoji="0" lang="en-US"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98" name="CuadroTexto 97"/>
          <p:cNvSpPr txBox="1"/>
          <p:nvPr/>
        </p:nvSpPr>
        <p:spPr>
          <a:xfrm>
            <a:off x="7217993" y="1791629"/>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Arial Narrow" panose="020B0606020202030204" pitchFamily="34" charset="0"/>
                <a:cs typeface="Arial" panose="020B0604020202020204" pitchFamily="34" charset="0"/>
              </a:rPr>
              <a:t>Downstream</a:t>
            </a:r>
            <a:endParaRPr kumimoji="0" lang="en-US"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08" name="CuadroTexto 107"/>
          <p:cNvSpPr txBox="1"/>
          <p:nvPr/>
        </p:nvSpPr>
        <p:spPr>
          <a:xfrm>
            <a:off x="171158" y="1895627"/>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Arial Narrow" panose="020B0606020202030204" pitchFamily="34" charset="0"/>
                <a:cs typeface="Arial" panose="020B0604020202020204" pitchFamily="34" charset="0"/>
              </a:rPr>
              <a:t>Upstream</a:t>
            </a:r>
            <a:endParaRPr kumimoji="0" lang="en-US"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9B043775-927A-485F-8B65-FF512660102C}" type="slidenum">
              <a:rPr lang="es-MX" smtClean="0"/>
              <a:t>4</a:t>
            </a:fld>
            <a:endParaRPr lang="es-MX" dirty="0"/>
          </a:p>
        </p:txBody>
      </p:sp>
    </p:spTree>
    <p:extLst>
      <p:ext uri="{BB962C8B-B14F-4D97-AF65-F5344CB8AC3E}">
        <p14:creationId xmlns:p14="http://schemas.microsoft.com/office/powerpoint/2010/main" val="993832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2158636" y="1538823"/>
            <a:ext cx="2504583" cy="2664957"/>
            <a:chOff x="2471665" y="1160942"/>
            <a:chExt cx="2504583" cy="2664957"/>
          </a:xfrm>
        </p:grpSpPr>
        <p:sp>
          <p:nvSpPr>
            <p:cNvPr id="2" name="Rectángulo 1"/>
            <p:cNvSpPr/>
            <p:nvPr/>
          </p:nvSpPr>
          <p:spPr>
            <a:xfrm>
              <a:off x="2471665" y="2471682"/>
              <a:ext cx="2504583" cy="1354217"/>
            </a:xfrm>
            <a:prstGeom prst="rect">
              <a:avLst/>
            </a:prstGeom>
          </p:spPr>
          <p:txBody>
            <a:bodyPr wrap="square">
              <a:spAutoFit/>
            </a:bodyPr>
            <a:lstStyle/>
            <a:p>
              <a:pPr marR="0" lvl="0" algn="ctr" defTabSz="914377" rtl="0" eaLnBrk="1" fontAlgn="auto" latinLnBrk="0" hangingPunct="1">
                <a:lnSpc>
                  <a:spcPct val="100000"/>
                </a:lnSpc>
                <a:spcBef>
                  <a:spcPts val="0"/>
                </a:spcBef>
                <a:spcAft>
                  <a:spcPts val="0"/>
                </a:spcAft>
                <a:buClrTx/>
                <a:buSzTx/>
                <a:tabLst/>
                <a:defRPr/>
              </a:pPr>
              <a:r>
                <a:rPr kumimoji="0" lang="es-MX" b="1" i="0" u="none" strike="noStrike" kern="1200" cap="none" spc="0" normalizeH="0" baseline="0" noProof="0" dirty="0" smtClean="0">
                  <a:ln>
                    <a:noFill/>
                  </a:ln>
                  <a:solidFill>
                    <a:srgbClr val="A9D18E"/>
                  </a:solidFill>
                  <a:effectLst/>
                  <a:uLnTx/>
                  <a:uFillTx/>
                  <a:latin typeface="Arial Narrow" panose="020B0606020202030204" pitchFamily="34" charset="0"/>
                  <a:ea typeface="Calibri" panose="020F0502020204030204" pitchFamily="34" charset="0"/>
                  <a:cs typeface="Arial" panose="020B0604020202020204" pitchFamily="34" charset="0"/>
                </a:rPr>
                <a:t>Promover </a:t>
              </a:r>
            </a:p>
            <a:p>
              <a:pPr lvl="0" algn="ctr" defTabSz="914377">
                <a:defRPr/>
              </a:pPr>
              <a:r>
                <a:rPr lang="es-MX" sz="1600" dirty="0" smtClean="0">
                  <a:latin typeface="Arial Narrow" panose="020B0606020202030204" pitchFamily="34" charset="0"/>
                  <a:ea typeface="Calibri" panose="020F0502020204030204" pitchFamily="34" charset="0"/>
                  <a:cs typeface="Arial" panose="020B0604020202020204" pitchFamily="34" charset="0"/>
                </a:rPr>
                <a:t>la competencia </a:t>
              </a:r>
              <a:r>
                <a:rPr lang="es-MX" sz="1600" dirty="0">
                  <a:latin typeface="Arial Narrow" panose="020B0606020202030204" pitchFamily="34" charset="0"/>
                  <a:ea typeface="Calibri" panose="020F0502020204030204" pitchFamily="34" charset="0"/>
                  <a:cs typeface="Arial" panose="020B0604020202020204" pitchFamily="34" charset="0"/>
                </a:rPr>
                <a:t>en todos los segmentos potencialmente competitivos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600" b="0" i="0" u="none" strike="sngStrike" kern="1200" cap="none" spc="0" normalizeH="0" baseline="0" noProof="0" dirty="0">
                <a:ln>
                  <a:noFill/>
                </a:ln>
                <a:solidFill>
                  <a:srgbClr val="FF0000"/>
                </a:solidFill>
                <a:effectLst/>
                <a:uLnTx/>
                <a:uFillTx/>
                <a:latin typeface="Arial Narrow" panose="020B0606020202030204" pitchFamily="34" charset="0"/>
                <a:ea typeface="Calibri" panose="020F0502020204030204" pitchFamily="34" charset="0"/>
                <a:cs typeface="Arial" panose="020B0604020202020204" pitchFamily="34" charset="0"/>
              </a:endParaRPr>
            </a:p>
          </p:txBody>
        </p:sp>
        <p:grpSp>
          <p:nvGrpSpPr>
            <p:cNvPr id="8" name="Grupo 7"/>
            <p:cNvGrpSpPr/>
            <p:nvPr/>
          </p:nvGrpSpPr>
          <p:grpSpPr>
            <a:xfrm>
              <a:off x="3011964" y="1160942"/>
              <a:ext cx="1432560" cy="1259473"/>
              <a:chOff x="1253971" y="2068425"/>
              <a:chExt cx="1432560" cy="1259473"/>
            </a:xfrm>
            <a:solidFill>
              <a:srgbClr val="00B0F0"/>
            </a:solidFill>
          </p:grpSpPr>
          <p:sp>
            <p:nvSpPr>
              <p:cNvPr id="35" name="Freeform 87"/>
              <p:cNvSpPr/>
              <p:nvPr/>
            </p:nvSpPr>
            <p:spPr>
              <a:xfrm>
                <a:off x="1412210" y="2068425"/>
                <a:ext cx="1116083" cy="111600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A9D18E"/>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6" name="Conector recto 35"/>
              <p:cNvCxnSpPr/>
              <p:nvPr/>
            </p:nvCxnSpPr>
            <p:spPr>
              <a:xfrm>
                <a:off x="1253971" y="3327898"/>
                <a:ext cx="1432560" cy="0"/>
              </a:xfrm>
              <a:prstGeom prst="line">
                <a:avLst/>
              </a:prstGeom>
              <a:grpFill/>
              <a:ln w="76200" cmpd="sng">
                <a:solidFill>
                  <a:srgbClr val="A9D18E"/>
                </a:solidFill>
              </a:ln>
            </p:spPr>
            <p:style>
              <a:lnRef idx="2">
                <a:schemeClr val="accent1"/>
              </a:lnRef>
              <a:fillRef idx="0">
                <a:schemeClr val="accent1"/>
              </a:fillRef>
              <a:effectRef idx="1">
                <a:schemeClr val="accent1"/>
              </a:effectRef>
              <a:fontRef idx="minor">
                <a:schemeClr val="tx1"/>
              </a:fontRef>
            </p:style>
          </p:cxnSp>
        </p:grpSp>
        <p:grpSp>
          <p:nvGrpSpPr>
            <p:cNvPr id="6" name="Agrupar 5"/>
            <p:cNvGrpSpPr/>
            <p:nvPr/>
          </p:nvGrpSpPr>
          <p:grpSpPr>
            <a:xfrm>
              <a:off x="3347356" y="1387707"/>
              <a:ext cx="827381" cy="713650"/>
              <a:chOff x="0" y="882650"/>
              <a:chExt cx="2360613" cy="1851026"/>
            </a:xfrm>
            <a:solidFill>
              <a:schemeClr val="bg1"/>
            </a:solidFill>
          </p:grpSpPr>
          <p:sp>
            <p:nvSpPr>
              <p:cNvPr id="12" name="Freeform 6"/>
              <p:cNvSpPr>
                <a:spLocks noEditPoints="1"/>
              </p:cNvSpPr>
              <p:nvPr/>
            </p:nvSpPr>
            <p:spPr bwMode="auto">
              <a:xfrm>
                <a:off x="350838" y="1903413"/>
                <a:ext cx="830263" cy="830263"/>
              </a:xfrm>
              <a:custGeom>
                <a:avLst/>
                <a:gdLst>
                  <a:gd name="T0" fmla="*/ 41 w 83"/>
                  <a:gd name="T1" fmla="*/ 0 h 83"/>
                  <a:gd name="T2" fmla="*/ 0 w 83"/>
                  <a:gd name="T3" fmla="*/ 42 h 83"/>
                  <a:gd name="T4" fmla="*/ 41 w 83"/>
                  <a:gd name="T5" fmla="*/ 83 h 83"/>
                  <a:gd name="T6" fmla="*/ 83 w 83"/>
                  <a:gd name="T7" fmla="*/ 42 h 83"/>
                  <a:gd name="T8" fmla="*/ 41 w 83"/>
                  <a:gd name="T9" fmla="*/ 0 h 83"/>
                  <a:gd name="T10" fmla="*/ 46 w 83"/>
                  <a:gd name="T11" fmla="*/ 69 h 83"/>
                  <a:gd name="T12" fmla="*/ 53 w 83"/>
                  <a:gd name="T13" fmla="*/ 57 h 83"/>
                  <a:gd name="T14" fmla="*/ 41 w 83"/>
                  <a:gd name="T15" fmla="*/ 33 h 83"/>
                  <a:gd name="T16" fmla="*/ 28 w 83"/>
                  <a:gd name="T17" fmla="*/ 57 h 83"/>
                  <a:gd name="T18" fmla="*/ 34 w 83"/>
                  <a:gd name="T19" fmla="*/ 69 h 83"/>
                  <a:gd name="T20" fmla="*/ 23 w 83"/>
                  <a:gd name="T21" fmla="*/ 50 h 83"/>
                  <a:gd name="T22" fmla="*/ 44 w 83"/>
                  <a:gd name="T23" fmla="*/ 14 h 83"/>
                  <a:gd name="T24" fmla="*/ 60 w 83"/>
                  <a:gd name="T25" fmla="*/ 50 h 83"/>
                  <a:gd name="T26" fmla="*/ 46 w 83"/>
                  <a:gd name="T27"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3">
                    <a:moveTo>
                      <a:pt x="41" y="0"/>
                    </a:moveTo>
                    <a:cubicBezTo>
                      <a:pt x="18" y="0"/>
                      <a:pt x="0" y="19"/>
                      <a:pt x="0" y="42"/>
                    </a:cubicBezTo>
                    <a:cubicBezTo>
                      <a:pt x="0" y="65"/>
                      <a:pt x="18" y="83"/>
                      <a:pt x="41" y="83"/>
                    </a:cubicBezTo>
                    <a:cubicBezTo>
                      <a:pt x="64" y="83"/>
                      <a:pt x="83" y="65"/>
                      <a:pt x="83" y="42"/>
                    </a:cubicBezTo>
                    <a:cubicBezTo>
                      <a:pt x="83" y="19"/>
                      <a:pt x="64" y="0"/>
                      <a:pt x="41" y="0"/>
                    </a:cubicBezTo>
                    <a:close/>
                    <a:moveTo>
                      <a:pt x="46" y="69"/>
                    </a:moveTo>
                    <a:cubicBezTo>
                      <a:pt x="50" y="67"/>
                      <a:pt x="53" y="63"/>
                      <a:pt x="53" y="57"/>
                    </a:cubicBezTo>
                    <a:cubicBezTo>
                      <a:pt x="52" y="47"/>
                      <a:pt x="40" y="44"/>
                      <a:pt x="41" y="33"/>
                    </a:cubicBezTo>
                    <a:cubicBezTo>
                      <a:pt x="38" y="35"/>
                      <a:pt x="28" y="47"/>
                      <a:pt x="28" y="57"/>
                    </a:cubicBezTo>
                    <a:cubicBezTo>
                      <a:pt x="28" y="63"/>
                      <a:pt x="31" y="66"/>
                      <a:pt x="34" y="69"/>
                    </a:cubicBezTo>
                    <a:cubicBezTo>
                      <a:pt x="28" y="66"/>
                      <a:pt x="23" y="60"/>
                      <a:pt x="23" y="50"/>
                    </a:cubicBezTo>
                    <a:cubicBezTo>
                      <a:pt x="23" y="35"/>
                      <a:pt x="39" y="17"/>
                      <a:pt x="44" y="14"/>
                    </a:cubicBezTo>
                    <a:cubicBezTo>
                      <a:pt x="41" y="31"/>
                      <a:pt x="60" y="35"/>
                      <a:pt x="60" y="50"/>
                    </a:cubicBezTo>
                    <a:cubicBezTo>
                      <a:pt x="60" y="61"/>
                      <a:pt x="53" y="67"/>
                      <a:pt x="46"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
              <p:cNvSpPr>
                <a:spLocks/>
              </p:cNvSpPr>
              <p:nvPr/>
            </p:nvSpPr>
            <p:spPr bwMode="auto">
              <a:xfrm>
                <a:off x="0" y="882650"/>
                <a:ext cx="2360613" cy="1620838"/>
              </a:xfrm>
              <a:custGeom>
                <a:avLst/>
                <a:gdLst>
                  <a:gd name="T0" fmla="*/ 233 w 236"/>
                  <a:gd name="T1" fmla="*/ 98 h 162"/>
                  <a:gd name="T2" fmla="*/ 213 w 236"/>
                  <a:gd name="T3" fmla="*/ 101 h 162"/>
                  <a:gd name="T4" fmla="*/ 207 w 236"/>
                  <a:gd name="T5" fmla="*/ 114 h 162"/>
                  <a:gd name="T6" fmla="*/ 200 w 236"/>
                  <a:gd name="T7" fmla="*/ 124 h 162"/>
                  <a:gd name="T8" fmla="*/ 191 w 236"/>
                  <a:gd name="T9" fmla="*/ 126 h 162"/>
                  <a:gd name="T10" fmla="*/ 175 w 236"/>
                  <a:gd name="T11" fmla="*/ 132 h 162"/>
                  <a:gd name="T12" fmla="*/ 160 w 236"/>
                  <a:gd name="T13" fmla="*/ 123 h 162"/>
                  <a:gd name="T14" fmla="*/ 148 w 236"/>
                  <a:gd name="T15" fmla="*/ 102 h 162"/>
                  <a:gd name="T16" fmla="*/ 146 w 236"/>
                  <a:gd name="T17" fmla="*/ 91 h 162"/>
                  <a:gd name="T18" fmla="*/ 150 w 236"/>
                  <a:gd name="T19" fmla="*/ 64 h 162"/>
                  <a:gd name="T20" fmla="*/ 132 w 236"/>
                  <a:gd name="T21" fmla="*/ 50 h 162"/>
                  <a:gd name="T22" fmla="*/ 122 w 236"/>
                  <a:gd name="T23" fmla="*/ 37 h 162"/>
                  <a:gd name="T24" fmla="*/ 104 w 236"/>
                  <a:gd name="T25" fmla="*/ 37 h 162"/>
                  <a:gd name="T26" fmla="*/ 92 w 236"/>
                  <a:gd name="T27" fmla="*/ 27 h 162"/>
                  <a:gd name="T28" fmla="*/ 66 w 236"/>
                  <a:gd name="T29" fmla="*/ 12 h 162"/>
                  <a:gd name="T30" fmla="*/ 65 w 236"/>
                  <a:gd name="T31" fmla="*/ 16 h 162"/>
                  <a:gd name="T32" fmla="*/ 45 w 236"/>
                  <a:gd name="T33" fmla="*/ 15 h 162"/>
                  <a:gd name="T34" fmla="*/ 17 w 236"/>
                  <a:gd name="T35" fmla="*/ 2 h 162"/>
                  <a:gd name="T36" fmla="*/ 0 w 236"/>
                  <a:gd name="T37" fmla="*/ 0 h 162"/>
                  <a:gd name="T38" fmla="*/ 0 w 236"/>
                  <a:gd name="T39" fmla="*/ 0 h 162"/>
                  <a:gd name="T40" fmla="*/ 20 w 236"/>
                  <a:gd name="T41" fmla="*/ 38 h 162"/>
                  <a:gd name="T42" fmla="*/ 12 w 236"/>
                  <a:gd name="T43" fmla="*/ 43 h 162"/>
                  <a:gd name="T44" fmla="*/ 33 w 236"/>
                  <a:gd name="T45" fmla="*/ 63 h 162"/>
                  <a:gd name="T46" fmla="*/ 46 w 236"/>
                  <a:gd name="T47" fmla="*/ 84 h 162"/>
                  <a:gd name="T48" fmla="*/ 52 w 236"/>
                  <a:gd name="T49" fmla="*/ 87 h 162"/>
                  <a:gd name="T50" fmla="*/ 45 w 236"/>
                  <a:gd name="T51" fmla="*/ 78 h 162"/>
                  <a:gd name="T52" fmla="*/ 27 w 236"/>
                  <a:gd name="T53" fmla="*/ 38 h 162"/>
                  <a:gd name="T54" fmla="*/ 16 w 236"/>
                  <a:gd name="T55" fmla="*/ 8 h 162"/>
                  <a:gd name="T56" fmla="*/ 37 w 236"/>
                  <a:gd name="T57" fmla="*/ 38 h 162"/>
                  <a:gd name="T58" fmla="*/ 54 w 236"/>
                  <a:gd name="T59" fmla="*/ 62 h 162"/>
                  <a:gd name="T60" fmla="*/ 82 w 236"/>
                  <a:gd name="T61" fmla="*/ 94 h 162"/>
                  <a:gd name="T62" fmla="*/ 83 w 236"/>
                  <a:gd name="T63" fmla="*/ 97 h 162"/>
                  <a:gd name="T64" fmla="*/ 139 w 236"/>
                  <a:gd name="T65" fmla="*/ 147 h 162"/>
                  <a:gd name="T66" fmla="*/ 153 w 236"/>
                  <a:gd name="T67" fmla="*/ 152 h 162"/>
                  <a:gd name="T68" fmla="*/ 171 w 236"/>
                  <a:gd name="T69" fmla="*/ 147 h 162"/>
                  <a:gd name="T70" fmla="*/ 196 w 236"/>
                  <a:gd name="T71" fmla="*/ 162 h 162"/>
                  <a:gd name="T72" fmla="*/ 210 w 236"/>
                  <a:gd name="T73" fmla="*/ 147 h 162"/>
                  <a:gd name="T74" fmla="*/ 204 w 236"/>
                  <a:gd name="T75" fmla="*/ 137 h 162"/>
                  <a:gd name="T76" fmla="*/ 219 w 236"/>
                  <a:gd name="T77" fmla="*/ 131 h 162"/>
                  <a:gd name="T78" fmla="*/ 229 w 236"/>
                  <a:gd name="T79" fmla="*/ 128 h 162"/>
                  <a:gd name="T80" fmla="*/ 236 w 236"/>
                  <a:gd name="T81" fmla="*/ 10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162">
                    <a:moveTo>
                      <a:pt x="233" y="97"/>
                    </a:moveTo>
                    <a:cubicBezTo>
                      <a:pt x="233" y="98"/>
                      <a:pt x="233" y="98"/>
                      <a:pt x="233" y="98"/>
                    </a:cubicBezTo>
                    <a:cubicBezTo>
                      <a:pt x="222" y="98"/>
                      <a:pt x="222" y="98"/>
                      <a:pt x="222" y="98"/>
                    </a:cubicBezTo>
                    <a:cubicBezTo>
                      <a:pt x="213" y="101"/>
                      <a:pt x="213" y="101"/>
                      <a:pt x="213" y="101"/>
                    </a:cubicBezTo>
                    <a:cubicBezTo>
                      <a:pt x="208" y="104"/>
                      <a:pt x="208" y="104"/>
                      <a:pt x="208" y="104"/>
                    </a:cubicBezTo>
                    <a:cubicBezTo>
                      <a:pt x="207" y="114"/>
                      <a:pt x="207" y="114"/>
                      <a:pt x="207" y="114"/>
                    </a:cubicBezTo>
                    <a:cubicBezTo>
                      <a:pt x="205" y="120"/>
                      <a:pt x="205" y="120"/>
                      <a:pt x="205" y="120"/>
                    </a:cubicBezTo>
                    <a:cubicBezTo>
                      <a:pt x="200" y="124"/>
                      <a:pt x="200" y="124"/>
                      <a:pt x="200" y="124"/>
                    </a:cubicBezTo>
                    <a:cubicBezTo>
                      <a:pt x="196" y="128"/>
                      <a:pt x="196" y="128"/>
                      <a:pt x="196" y="128"/>
                    </a:cubicBezTo>
                    <a:cubicBezTo>
                      <a:pt x="191" y="126"/>
                      <a:pt x="191" y="126"/>
                      <a:pt x="191" y="126"/>
                    </a:cubicBezTo>
                    <a:cubicBezTo>
                      <a:pt x="186" y="129"/>
                      <a:pt x="186" y="129"/>
                      <a:pt x="186" y="129"/>
                    </a:cubicBezTo>
                    <a:cubicBezTo>
                      <a:pt x="175" y="132"/>
                      <a:pt x="175" y="132"/>
                      <a:pt x="175" y="132"/>
                    </a:cubicBezTo>
                    <a:cubicBezTo>
                      <a:pt x="169" y="127"/>
                      <a:pt x="169" y="127"/>
                      <a:pt x="169" y="127"/>
                    </a:cubicBezTo>
                    <a:cubicBezTo>
                      <a:pt x="160" y="123"/>
                      <a:pt x="160" y="123"/>
                      <a:pt x="160" y="123"/>
                    </a:cubicBezTo>
                    <a:cubicBezTo>
                      <a:pt x="158" y="118"/>
                      <a:pt x="158" y="118"/>
                      <a:pt x="158" y="118"/>
                    </a:cubicBezTo>
                    <a:cubicBezTo>
                      <a:pt x="148" y="102"/>
                      <a:pt x="148" y="102"/>
                      <a:pt x="148" y="102"/>
                    </a:cubicBezTo>
                    <a:cubicBezTo>
                      <a:pt x="145" y="93"/>
                      <a:pt x="145" y="93"/>
                      <a:pt x="145" y="93"/>
                    </a:cubicBezTo>
                    <a:cubicBezTo>
                      <a:pt x="146" y="91"/>
                      <a:pt x="146" y="91"/>
                      <a:pt x="146" y="91"/>
                    </a:cubicBezTo>
                    <a:cubicBezTo>
                      <a:pt x="145" y="77"/>
                      <a:pt x="145" y="77"/>
                      <a:pt x="145" y="77"/>
                    </a:cubicBezTo>
                    <a:cubicBezTo>
                      <a:pt x="150" y="64"/>
                      <a:pt x="150" y="64"/>
                      <a:pt x="150" y="64"/>
                    </a:cubicBezTo>
                    <a:cubicBezTo>
                      <a:pt x="135" y="60"/>
                      <a:pt x="135" y="60"/>
                      <a:pt x="135" y="60"/>
                    </a:cubicBezTo>
                    <a:cubicBezTo>
                      <a:pt x="132" y="50"/>
                      <a:pt x="132" y="50"/>
                      <a:pt x="132" y="50"/>
                    </a:cubicBezTo>
                    <a:cubicBezTo>
                      <a:pt x="126" y="44"/>
                      <a:pt x="126" y="44"/>
                      <a:pt x="126" y="44"/>
                    </a:cubicBezTo>
                    <a:cubicBezTo>
                      <a:pt x="122" y="37"/>
                      <a:pt x="122" y="37"/>
                      <a:pt x="122" y="37"/>
                    </a:cubicBezTo>
                    <a:cubicBezTo>
                      <a:pt x="110" y="30"/>
                      <a:pt x="110" y="30"/>
                      <a:pt x="110" y="30"/>
                    </a:cubicBezTo>
                    <a:cubicBezTo>
                      <a:pt x="104" y="37"/>
                      <a:pt x="104" y="37"/>
                      <a:pt x="104" y="37"/>
                    </a:cubicBezTo>
                    <a:cubicBezTo>
                      <a:pt x="92" y="30"/>
                      <a:pt x="92" y="30"/>
                      <a:pt x="92" y="30"/>
                    </a:cubicBezTo>
                    <a:cubicBezTo>
                      <a:pt x="92" y="27"/>
                      <a:pt x="92" y="27"/>
                      <a:pt x="92" y="27"/>
                    </a:cubicBezTo>
                    <a:cubicBezTo>
                      <a:pt x="78" y="12"/>
                      <a:pt x="78" y="12"/>
                      <a:pt x="78" y="12"/>
                    </a:cubicBezTo>
                    <a:cubicBezTo>
                      <a:pt x="66" y="12"/>
                      <a:pt x="66" y="12"/>
                      <a:pt x="66" y="12"/>
                    </a:cubicBezTo>
                    <a:cubicBezTo>
                      <a:pt x="66" y="15"/>
                      <a:pt x="66" y="15"/>
                      <a:pt x="66" y="15"/>
                    </a:cubicBezTo>
                    <a:cubicBezTo>
                      <a:pt x="65" y="16"/>
                      <a:pt x="65" y="16"/>
                      <a:pt x="65" y="16"/>
                    </a:cubicBezTo>
                    <a:cubicBezTo>
                      <a:pt x="61" y="15"/>
                      <a:pt x="61" y="15"/>
                      <a:pt x="61" y="15"/>
                    </a:cubicBezTo>
                    <a:cubicBezTo>
                      <a:pt x="45" y="15"/>
                      <a:pt x="45" y="15"/>
                      <a:pt x="45" y="15"/>
                    </a:cubicBezTo>
                    <a:cubicBezTo>
                      <a:pt x="18" y="3"/>
                      <a:pt x="18" y="3"/>
                      <a:pt x="18" y="3"/>
                    </a:cubicBezTo>
                    <a:cubicBezTo>
                      <a:pt x="17" y="2"/>
                      <a:pt x="17" y="2"/>
                      <a:pt x="17" y="2"/>
                    </a:cubicBezTo>
                    <a:cubicBezTo>
                      <a:pt x="18" y="0"/>
                      <a:pt x="18" y="0"/>
                      <a:pt x="18" y="0"/>
                    </a:cubicBezTo>
                    <a:cubicBezTo>
                      <a:pt x="0" y="0"/>
                      <a:pt x="0" y="0"/>
                      <a:pt x="0" y="0"/>
                    </a:cubicBezTo>
                    <a:cubicBezTo>
                      <a:pt x="0" y="0"/>
                      <a:pt x="0" y="0"/>
                      <a:pt x="0" y="0"/>
                    </a:cubicBezTo>
                    <a:cubicBezTo>
                      <a:pt x="0" y="0"/>
                      <a:pt x="0" y="0"/>
                      <a:pt x="0" y="0"/>
                    </a:cubicBezTo>
                    <a:cubicBezTo>
                      <a:pt x="11" y="28"/>
                      <a:pt x="11" y="28"/>
                      <a:pt x="11" y="28"/>
                    </a:cubicBezTo>
                    <a:cubicBezTo>
                      <a:pt x="20" y="38"/>
                      <a:pt x="20" y="38"/>
                      <a:pt x="20" y="38"/>
                    </a:cubicBezTo>
                    <a:cubicBezTo>
                      <a:pt x="19" y="44"/>
                      <a:pt x="19" y="44"/>
                      <a:pt x="19" y="44"/>
                    </a:cubicBezTo>
                    <a:cubicBezTo>
                      <a:pt x="12" y="43"/>
                      <a:pt x="12" y="43"/>
                      <a:pt x="12" y="43"/>
                    </a:cubicBezTo>
                    <a:cubicBezTo>
                      <a:pt x="31" y="59"/>
                      <a:pt x="31" y="59"/>
                      <a:pt x="31" y="59"/>
                    </a:cubicBezTo>
                    <a:cubicBezTo>
                      <a:pt x="33" y="63"/>
                      <a:pt x="33" y="63"/>
                      <a:pt x="33" y="63"/>
                    </a:cubicBezTo>
                    <a:cubicBezTo>
                      <a:pt x="32" y="69"/>
                      <a:pt x="32" y="69"/>
                      <a:pt x="32" y="69"/>
                    </a:cubicBezTo>
                    <a:cubicBezTo>
                      <a:pt x="46" y="84"/>
                      <a:pt x="46" y="84"/>
                      <a:pt x="46" y="84"/>
                    </a:cubicBezTo>
                    <a:cubicBezTo>
                      <a:pt x="48" y="89"/>
                      <a:pt x="48" y="89"/>
                      <a:pt x="48" y="89"/>
                    </a:cubicBezTo>
                    <a:cubicBezTo>
                      <a:pt x="52" y="87"/>
                      <a:pt x="52" y="87"/>
                      <a:pt x="52" y="87"/>
                    </a:cubicBezTo>
                    <a:cubicBezTo>
                      <a:pt x="52" y="85"/>
                      <a:pt x="52" y="85"/>
                      <a:pt x="52" y="85"/>
                    </a:cubicBezTo>
                    <a:cubicBezTo>
                      <a:pt x="45" y="78"/>
                      <a:pt x="45" y="78"/>
                      <a:pt x="45" y="78"/>
                    </a:cubicBezTo>
                    <a:cubicBezTo>
                      <a:pt x="41" y="66"/>
                      <a:pt x="41" y="66"/>
                      <a:pt x="41" y="66"/>
                    </a:cubicBezTo>
                    <a:cubicBezTo>
                      <a:pt x="27" y="38"/>
                      <a:pt x="27" y="38"/>
                      <a:pt x="27" y="38"/>
                    </a:cubicBezTo>
                    <a:cubicBezTo>
                      <a:pt x="26" y="35"/>
                      <a:pt x="26" y="35"/>
                      <a:pt x="26" y="35"/>
                    </a:cubicBezTo>
                    <a:cubicBezTo>
                      <a:pt x="16" y="8"/>
                      <a:pt x="16" y="8"/>
                      <a:pt x="16" y="8"/>
                    </a:cubicBezTo>
                    <a:cubicBezTo>
                      <a:pt x="26" y="14"/>
                      <a:pt x="26" y="14"/>
                      <a:pt x="26" y="14"/>
                    </a:cubicBezTo>
                    <a:cubicBezTo>
                      <a:pt x="37" y="38"/>
                      <a:pt x="37" y="38"/>
                      <a:pt x="37" y="38"/>
                    </a:cubicBezTo>
                    <a:cubicBezTo>
                      <a:pt x="43" y="45"/>
                      <a:pt x="43" y="45"/>
                      <a:pt x="43" y="45"/>
                    </a:cubicBezTo>
                    <a:cubicBezTo>
                      <a:pt x="54" y="62"/>
                      <a:pt x="54" y="62"/>
                      <a:pt x="54" y="62"/>
                    </a:cubicBezTo>
                    <a:cubicBezTo>
                      <a:pt x="59" y="67"/>
                      <a:pt x="59" y="67"/>
                      <a:pt x="59" y="67"/>
                    </a:cubicBezTo>
                    <a:cubicBezTo>
                      <a:pt x="82" y="94"/>
                      <a:pt x="82" y="94"/>
                      <a:pt x="82" y="94"/>
                    </a:cubicBezTo>
                    <a:cubicBezTo>
                      <a:pt x="83" y="94"/>
                      <a:pt x="83" y="94"/>
                      <a:pt x="83" y="94"/>
                    </a:cubicBezTo>
                    <a:cubicBezTo>
                      <a:pt x="83" y="97"/>
                      <a:pt x="83" y="97"/>
                      <a:pt x="83" y="97"/>
                    </a:cubicBezTo>
                    <a:cubicBezTo>
                      <a:pt x="105" y="100"/>
                      <a:pt x="122" y="118"/>
                      <a:pt x="123" y="140"/>
                    </a:cubicBezTo>
                    <a:cubicBezTo>
                      <a:pt x="139" y="147"/>
                      <a:pt x="139" y="147"/>
                      <a:pt x="139" y="147"/>
                    </a:cubicBezTo>
                    <a:cubicBezTo>
                      <a:pt x="141" y="149"/>
                      <a:pt x="141" y="149"/>
                      <a:pt x="141" y="149"/>
                    </a:cubicBezTo>
                    <a:cubicBezTo>
                      <a:pt x="153" y="152"/>
                      <a:pt x="153" y="152"/>
                      <a:pt x="153" y="152"/>
                    </a:cubicBezTo>
                    <a:cubicBezTo>
                      <a:pt x="158" y="154"/>
                      <a:pt x="158" y="154"/>
                      <a:pt x="158" y="154"/>
                    </a:cubicBezTo>
                    <a:cubicBezTo>
                      <a:pt x="171" y="147"/>
                      <a:pt x="171" y="147"/>
                      <a:pt x="171" y="147"/>
                    </a:cubicBezTo>
                    <a:cubicBezTo>
                      <a:pt x="176" y="148"/>
                      <a:pt x="176" y="148"/>
                      <a:pt x="176" y="148"/>
                    </a:cubicBezTo>
                    <a:cubicBezTo>
                      <a:pt x="196" y="162"/>
                      <a:pt x="196" y="162"/>
                      <a:pt x="196" y="162"/>
                    </a:cubicBezTo>
                    <a:cubicBezTo>
                      <a:pt x="199" y="148"/>
                      <a:pt x="199" y="148"/>
                      <a:pt x="199" y="148"/>
                    </a:cubicBezTo>
                    <a:cubicBezTo>
                      <a:pt x="210" y="147"/>
                      <a:pt x="210" y="147"/>
                      <a:pt x="210" y="147"/>
                    </a:cubicBezTo>
                    <a:cubicBezTo>
                      <a:pt x="201" y="137"/>
                      <a:pt x="201" y="137"/>
                      <a:pt x="201" y="137"/>
                    </a:cubicBezTo>
                    <a:cubicBezTo>
                      <a:pt x="204" y="137"/>
                      <a:pt x="204" y="137"/>
                      <a:pt x="204" y="137"/>
                    </a:cubicBezTo>
                    <a:cubicBezTo>
                      <a:pt x="204" y="132"/>
                      <a:pt x="204" y="132"/>
                      <a:pt x="204" y="132"/>
                    </a:cubicBezTo>
                    <a:cubicBezTo>
                      <a:pt x="219" y="131"/>
                      <a:pt x="219" y="131"/>
                      <a:pt x="219" y="131"/>
                    </a:cubicBezTo>
                    <a:cubicBezTo>
                      <a:pt x="228" y="122"/>
                      <a:pt x="228" y="122"/>
                      <a:pt x="228" y="122"/>
                    </a:cubicBezTo>
                    <a:cubicBezTo>
                      <a:pt x="229" y="128"/>
                      <a:pt x="229" y="128"/>
                      <a:pt x="229" y="128"/>
                    </a:cubicBezTo>
                    <a:cubicBezTo>
                      <a:pt x="232" y="107"/>
                      <a:pt x="232" y="107"/>
                      <a:pt x="232" y="107"/>
                    </a:cubicBezTo>
                    <a:cubicBezTo>
                      <a:pt x="236" y="101"/>
                      <a:pt x="236" y="101"/>
                      <a:pt x="236" y="101"/>
                    </a:cubicBezTo>
                    <a:lnTo>
                      <a:pt x="233"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 name="Grupo 4"/>
          <p:cNvGrpSpPr/>
          <p:nvPr/>
        </p:nvGrpSpPr>
        <p:grpSpPr>
          <a:xfrm>
            <a:off x="262863" y="1538823"/>
            <a:ext cx="2034877" cy="2997947"/>
            <a:chOff x="258458" y="2301935"/>
            <a:chExt cx="2034877" cy="2997947"/>
          </a:xfrm>
        </p:grpSpPr>
        <p:sp>
          <p:nvSpPr>
            <p:cNvPr id="4" name="Rectángulo 3"/>
            <p:cNvSpPr/>
            <p:nvPr/>
          </p:nvSpPr>
          <p:spPr>
            <a:xfrm>
              <a:off x="258458" y="3593838"/>
              <a:ext cx="2034877" cy="1706044"/>
            </a:xfrm>
            <a:prstGeom prst="rect">
              <a:avLst/>
            </a:prstGeom>
          </p:spPr>
          <p:txBody>
            <a:bodyPr wrap="square">
              <a:spAutoFit/>
            </a:bodyPr>
            <a:lstStyle/>
            <a:p>
              <a:pPr marL="0" marR="0" lvl="0" indent="0" algn="ctr" defTabSz="914377" rtl="0" eaLnBrk="1" fontAlgn="auto" latinLnBrk="0" hangingPunct="1">
                <a:lnSpc>
                  <a:spcPct val="107000"/>
                </a:lnSpc>
                <a:spcBef>
                  <a:spcPts val="0"/>
                </a:spcBef>
                <a:buClrTx/>
                <a:buSzTx/>
                <a:buFontTx/>
                <a:buNone/>
                <a:tabLst/>
                <a:defRPr/>
              </a:pPr>
              <a:r>
                <a:rPr kumimoji="0" lang="es-MX" b="1" i="0" u="none" strike="noStrike" kern="1200" cap="none" spc="0" normalizeH="0" baseline="0" noProof="0" dirty="0" smtClean="0">
                  <a:ln>
                    <a:noFill/>
                  </a:ln>
                  <a:solidFill>
                    <a:srgbClr val="353A5F"/>
                  </a:solidFill>
                  <a:effectLst/>
                  <a:uLnTx/>
                  <a:uFillTx/>
                  <a:latin typeface="Arial Narrow" panose="020B0606020202030204" pitchFamily="34" charset="0"/>
                  <a:ea typeface="Calibri" panose="020F0502020204030204" pitchFamily="34" charset="0"/>
                  <a:cs typeface="Arial" panose="020B0604020202020204" pitchFamily="34" charset="0"/>
                </a:rPr>
                <a:t>Establecer</a:t>
              </a:r>
              <a:endParaRPr lang="es-MX" dirty="0">
                <a:solidFill>
                  <a:srgbClr val="353A5F"/>
                </a:solidFill>
                <a:latin typeface="Arial Narrow" panose="020B0606020202030204" pitchFamily="34" charset="0"/>
                <a:ea typeface="Calibri" panose="020F0502020204030204" pitchFamily="34" charset="0"/>
                <a:cs typeface="Arial" panose="020B0604020202020204" pitchFamily="34" charset="0"/>
              </a:endParaRPr>
            </a:p>
            <a:p>
              <a:pPr marL="0" marR="0" lvl="0" indent="0" algn="ctr" defTabSz="914377" rtl="0" eaLnBrk="1" fontAlgn="auto" latinLnBrk="0" hangingPunct="1">
                <a:lnSpc>
                  <a:spcPct val="107000"/>
                </a:lnSpc>
                <a:spcBef>
                  <a:spcPts val="0"/>
                </a:spcBef>
                <a:spcAft>
                  <a:spcPts val="80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libre acceso y reglas claras con el fin de eliminar barreras a la entrada y garantizar igualdad de condiciones</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p:txBody>
        </p:sp>
        <p:grpSp>
          <p:nvGrpSpPr>
            <p:cNvPr id="58" name="Grupo 57"/>
            <p:cNvGrpSpPr/>
            <p:nvPr/>
          </p:nvGrpSpPr>
          <p:grpSpPr>
            <a:xfrm>
              <a:off x="578842" y="2301935"/>
              <a:ext cx="1432560" cy="1259473"/>
              <a:chOff x="5168573" y="2068425"/>
              <a:chExt cx="1432560" cy="1259473"/>
            </a:xfrm>
          </p:grpSpPr>
          <p:sp>
            <p:nvSpPr>
              <p:cNvPr id="41" name="Freeform 87"/>
              <p:cNvSpPr/>
              <p:nvPr/>
            </p:nvSpPr>
            <p:spPr>
              <a:xfrm>
                <a:off x="5326812" y="2068425"/>
                <a:ext cx="1116083" cy="111608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203864"/>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2" name="Conector recto 41"/>
              <p:cNvCxnSpPr/>
              <p:nvPr/>
            </p:nvCxnSpPr>
            <p:spPr>
              <a:xfrm>
                <a:off x="5168573" y="3327898"/>
                <a:ext cx="1432560" cy="0"/>
              </a:xfrm>
              <a:prstGeom prst="line">
                <a:avLst/>
              </a:prstGeom>
              <a:ln w="76200" cmpd="sng">
                <a:solidFill>
                  <a:srgbClr val="203864"/>
                </a:solidFill>
              </a:ln>
            </p:spPr>
            <p:style>
              <a:lnRef idx="2">
                <a:schemeClr val="accent1"/>
              </a:lnRef>
              <a:fillRef idx="0">
                <a:schemeClr val="accent1"/>
              </a:fillRef>
              <a:effectRef idx="1">
                <a:schemeClr val="accent1"/>
              </a:effectRef>
              <a:fontRef idx="minor">
                <a:schemeClr val="tx1"/>
              </a:fontRef>
            </p:style>
          </p:cxnSp>
        </p:grpSp>
        <p:grpSp>
          <p:nvGrpSpPr>
            <p:cNvPr id="39" name="Agrupar 38"/>
            <p:cNvGrpSpPr/>
            <p:nvPr/>
          </p:nvGrpSpPr>
          <p:grpSpPr>
            <a:xfrm>
              <a:off x="1052138" y="2485270"/>
              <a:ext cx="485968" cy="733235"/>
              <a:chOff x="5872163" y="2933700"/>
              <a:chExt cx="1260475" cy="1901825"/>
            </a:xfrm>
            <a:solidFill>
              <a:srgbClr val="FFFFFF"/>
            </a:solidFill>
          </p:grpSpPr>
          <p:sp>
            <p:nvSpPr>
              <p:cNvPr id="33" name="Freeform 27"/>
              <p:cNvSpPr>
                <a:spLocks/>
              </p:cNvSpPr>
              <p:nvPr/>
            </p:nvSpPr>
            <p:spPr bwMode="auto">
              <a:xfrm>
                <a:off x="6032500" y="2933700"/>
                <a:ext cx="939800" cy="790575"/>
              </a:xfrm>
              <a:custGeom>
                <a:avLst/>
                <a:gdLst>
                  <a:gd name="T0" fmla="*/ 23 w 94"/>
                  <a:gd name="T1" fmla="*/ 47 h 79"/>
                  <a:gd name="T2" fmla="*/ 47 w 94"/>
                  <a:gd name="T3" fmla="*/ 23 h 79"/>
                  <a:gd name="T4" fmla="*/ 71 w 94"/>
                  <a:gd name="T5" fmla="*/ 47 h 79"/>
                  <a:gd name="T6" fmla="*/ 71 w 94"/>
                  <a:gd name="T7" fmla="*/ 79 h 79"/>
                  <a:gd name="T8" fmla="*/ 94 w 94"/>
                  <a:gd name="T9" fmla="*/ 79 h 79"/>
                  <a:gd name="T10" fmla="*/ 94 w 94"/>
                  <a:gd name="T11" fmla="*/ 47 h 79"/>
                  <a:gd name="T12" fmla="*/ 47 w 94"/>
                  <a:gd name="T13" fmla="*/ 0 h 79"/>
                  <a:gd name="T14" fmla="*/ 0 w 94"/>
                  <a:gd name="T15" fmla="*/ 47 h 79"/>
                  <a:gd name="T16" fmla="*/ 0 w 94"/>
                  <a:gd name="T17" fmla="*/ 62 h 79"/>
                  <a:gd name="T18" fmla="*/ 23 w 94"/>
                  <a:gd name="T19" fmla="*/ 62 h 79"/>
                  <a:gd name="T20" fmla="*/ 23 w 94"/>
                  <a:gd name="T21"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79">
                    <a:moveTo>
                      <a:pt x="23" y="47"/>
                    </a:moveTo>
                    <a:cubicBezTo>
                      <a:pt x="23" y="34"/>
                      <a:pt x="34" y="23"/>
                      <a:pt x="47" y="23"/>
                    </a:cubicBezTo>
                    <a:cubicBezTo>
                      <a:pt x="60" y="23"/>
                      <a:pt x="71" y="34"/>
                      <a:pt x="71" y="47"/>
                    </a:cubicBezTo>
                    <a:cubicBezTo>
                      <a:pt x="71" y="79"/>
                      <a:pt x="71" y="79"/>
                      <a:pt x="71" y="79"/>
                    </a:cubicBezTo>
                    <a:cubicBezTo>
                      <a:pt x="94" y="79"/>
                      <a:pt x="94" y="79"/>
                      <a:pt x="94" y="79"/>
                    </a:cubicBezTo>
                    <a:cubicBezTo>
                      <a:pt x="94" y="47"/>
                      <a:pt x="94" y="47"/>
                      <a:pt x="94" y="47"/>
                    </a:cubicBezTo>
                    <a:cubicBezTo>
                      <a:pt x="94" y="21"/>
                      <a:pt x="73" y="0"/>
                      <a:pt x="47" y="0"/>
                    </a:cubicBezTo>
                    <a:cubicBezTo>
                      <a:pt x="21" y="0"/>
                      <a:pt x="0" y="21"/>
                      <a:pt x="0" y="47"/>
                    </a:cubicBezTo>
                    <a:cubicBezTo>
                      <a:pt x="0" y="62"/>
                      <a:pt x="0" y="62"/>
                      <a:pt x="0" y="62"/>
                    </a:cubicBezTo>
                    <a:cubicBezTo>
                      <a:pt x="23" y="62"/>
                      <a:pt x="23" y="62"/>
                      <a:pt x="23" y="62"/>
                    </a:cubicBezTo>
                    <a:lnTo>
                      <a:pt x="23"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28"/>
              <p:cNvSpPr>
                <a:spLocks noEditPoints="1"/>
              </p:cNvSpPr>
              <p:nvPr/>
            </p:nvSpPr>
            <p:spPr bwMode="auto">
              <a:xfrm>
                <a:off x="5872163" y="3784600"/>
                <a:ext cx="1260475" cy="1050925"/>
              </a:xfrm>
              <a:custGeom>
                <a:avLst/>
                <a:gdLst>
                  <a:gd name="T0" fmla="*/ 113 w 126"/>
                  <a:gd name="T1" fmla="*/ 87 h 105"/>
                  <a:gd name="T2" fmla="*/ 108 w 126"/>
                  <a:gd name="T3" fmla="*/ 81 h 105"/>
                  <a:gd name="T4" fmla="*/ 113 w 126"/>
                  <a:gd name="T5" fmla="*/ 77 h 105"/>
                  <a:gd name="T6" fmla="*/ 126 w 126"/>
                  <a:gd name="T7" fmla="*/ 77 h 105"/>
                  <a:gd name="T8" fmla="*/ 126 w 126"/>
                  <a:gd name="T9" fmla="*/ 57 h 105"/>
                  <a:gd name="T10" fmla="*/ 113 w 126"/>
                  <a:gd name="T11" fmla="*/ 57 h 105"/>
                  <a:gd name="T12" fmla="*/ 108 w 126"/>
                  <a:gd name="T13" fmla="*/ 53 h 105"/>
                  <a:gd name="T14" fmla="*/ 113 w 126"/>
                  <a:gd name="T15" fmla="*/ 48 h 105"/>
                  <a:gd name="T16" fmla="*/ 126 w 126"/>
                  <a:gd name="T17" fmla="*/ 48 h 105"/>
                  <a:gd name="T18" fmla="*/ 126 w 126"/>
                  <a:gd name="T19" fmla="*/ 28 h 105"/>
                  <a:gd name="T20" fmla="*/ 113 w 126"/>
                  <a:gd name="T21" fmla="*/ 28 h 105"/>
                  <a:gd name="T22" fmla="*/ 108 w 126"/>
                  <a:gd name="T23" fmla="*/ 24 h 105"/>
                  <a:gd name="T24" fmla="*/ 113 w 126"/>
                  <a:gd name="T25" fmla="*/ 19 h 105"/>
                  <a:gd name="T26" fmla="*/ 126 w 126"/>
                  <a:gd name="T27" fmla="*/ 19 h 105"/>
                  <a:gd name="T28" fmla="*/ 126 w 126"/>
                  <a:gd name="T29" fmla="*/ 6 h 105"/>
                  <a:gd name="T30" fmla="*/ 120 w 126"/>
                  <a:gd name="T31" fmla="*/ 0 h 105"/>
                  <a:gd name="T32" fmla="*/ 6 w 126"/>
                  <a:gd name="T33" fmla="*/ 0 h 105"/>
                  <a:gd name="T34" fmla="*/ 0 w 126"/>
                  <a:gd name="T35" fmla="*/ 6 h 105"/>
                  <a:gd name="T36" fmla="*/ 0 w 126"/>
                  <a:gd name="T37" fmla="*/ 105 h 105"/>
                  <a:gd name="T38" fmla="*/ 120 w 126"/>
                  <a:gd name="T39" fmla="*/ 105 h 105"/>
                  <a:gd name="T40" fmla="*/ 126 w 126"/>
                  <a:gd name="T41" fmla="*/ 99 h 105"/>
                  <a:gd name="T42" fmla="*/ 126 w 126"/>
                  <a:gd name="T43" fmla="*/ 87 h 105"/>
                  <a:gd name="T44" fmla="*/ 113 w 126"/>
                  <a:gd name="T45" fmla="*/ 87 h 105"/>
                  <a:gd name="T46" fmla="*/ 73 w 126"/>
                  <a:gd name="T47" fmla="*/ 75 h 105"/>
                  <a:gd name="T48" fmla="*/ 53 w 126"/>
                  <a:gd name="T49" fmla="*/ 75 h 105"/>
                  <a:gd name="T50" fmla="*/ 55 w 126"/>
                  <a:gd name="T51" fmla="*/ 48 h 105"/>
                  <a:gd name="T52" fmla="*/ 52 w 126"/>
                  <a:gd name="T53" fmla="*/ 40 h 105"/>
                  <a:gd name="T54" fmla="*/ 63 w 126"/>
                  <a:gd name="T55" fmla="*/ 29 h 105"/>
                  <a:gd name="T56" fmla="*/ 74 w 126"/>
                  <a:gd name="T57" fmla="*/ 40 h 105"/>
                  <a:gd name="T58" fmla="*/ 71 w 126"/>
                  <a:gd name="T59" fmla="*/ 48 h 105"/>
                  <a:gd name="T60" fmla="*/ 73 w 126"/>
                  <a:gd name="T61" fmla="*/ 7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05">
                    <a:moveTo>
                      <a:pt x="113" y="87"/>
                    </a:moveTo>
                    <a:cubicBezTo>
                      <a:pt x="110" y="87"/>
                      <a:pt x="108" y="84"/>
                      <a:pt x="108" y="81"/>
                    </a:cubicBezTo>
                    <a:cubicBezTo>
                      <a:pt x="108" y="79"/>
                      <a:pt x="111" y="77"/>
                      <a:pt x="113" y="77"/>
                    </a:cubicBezTo>
                    <a:cubicBezTo>
                      <a:pt x="126" y="77"/>
                      <a:pt x="126" y="77"/>
                      <a:pt x="126" y="77"/>
                    </a:cubicBezTo>
                    <a:cubicBezTo>
                      <a:pt x="126" y="57"/>
                      <a:pt x="126" y="57"/>
                      <a:pt x="126" y="57"/>
                    </a:cubicBezTo>
                    <a:cubicBezTo>
                      <a:pt x="113" y="57"/>
                      <a:pt x="113" y="57"/>
                      <a:pt x="113" y="57"/>
                    </a:cubicBezTo>
                    <a:cubicBezTo>
                      <a:pt x="111" y="57"/>
                      <a:pt x="108" y="55"/>
                      <a:pt x="108" y="53"/>
                    </a:cubicBezTo>
                    <a:cubicBezTo>
                      <a:pt x="108" y="50"/>
                      <a:pt x="110" y="48"/>
                      <a:pt x="113" y="48"/>
                    </a:cubicBezTo>
                    <a:cubicBezTo>
                      <a:pt x="126" y="48"/>
                      <a:pt x="126" y="48"/>
                      <a:pt x="126" y="48"/>
                    </a:cubicBezTo>
                    <a:cubicBezTo>
                      <a:pt x="126" y="28"/>
                      <a:pt x="126" y="28"/>
                      <a:pt x="126" y="28"/>
                    </a:cubicBezTo>
                    <a:cubicBezTo>
                      <a:pt x="113" y="28"/>
                      <a:pt x="113" y="28"/>
                      <a:pt x="113" y="28"/>
                    </a:cubicBezTo>
                    <a:cubicBezTo>
                      <a:pt x="111" y="28"/>
                      <a:pt x="108" y="26"/>
                      <a:pt x="108" y="24"/>
                    </a:cubicBezTo>
                    <a:cubicBezTo>
                      <a:pt x="108" y="21"/>
                      <a:pt x="110" y="19"/>
                      <a:pt x="113" y="19"/>
                    </a:cubicBezTo>
                    <a:cubicBezTo>
                      <a:pt x="126" y="19"/>
                      <a:pt x="126" y="19"/>
                      <a:pt x="126" y="19"/>
                    </a:cubicBezTo>
                    <a:cubicBezTo>
                      <a:pt x="126" y="6"/>
                      <a:pt x="126" y="6"/>
                      <a:pt x="126" y="6"/>
                    </a:cubicBezTo>
                    <a:cubicBezTo>
                      <a:pt x="126" y="3"/>
                      <a:pt x="124" y="0"/>
                      <a:pt x="120" y="0"/>
                    </a:cubicBezTo>
                    <a:cubicBezTo>
                      <a:pt x="6" y="0"/>
                      <a:pt x="6" y="0"/>
                      <a:pt x="6" y="0"/>
                    </a:cubicBezTo>
                    <a:cubicBezTo>
                      <a:pt x="3" y="0"/>
                      <a:pt x="0" y="3"/>
                      <a:pt x="0" y="6"/>
                    </a:cubicBezTo>
                    <a:cubicBezTo>
                      <a:pt x="0" y="105"/>
                      <a:pt x="0" y="105"/>
                      <a:pt x="0" y="105"/>
                    </a:cubicBezTo>
                    <a:cubicBezTo>
                      <a:pt x="120" y="105"/>
                      <a:pt x="120" y="105"/>
                      <a:pt x="120" y="105"/>
                    </a:cubicBezTo>
                    <a:cubicBezTo>
                      <a:pt x="124" y="105"/>
                      <a:pt x="126" y="102"/>
                      <a:pt x="126" y="99"/>
                    </a:cubicBezTo>
                    <a:cubicBezTo>
                      <a:pt x="126" y="87"/>
                      <a:pt x="126" y="87"/>
                      <a:pt x="126" y="87"/>
                    </a:cubicBezTo>
                    <a:lnTo>
                      <a:pt x="113" y="87"/>
                    </a:lnTo>
                    <a:close/>
                    <a:moveTo>
                      <a:pt x="73" y="75"/>
                    </a:moveTo>
                    <a:cubicBezTo>
                      <a:pt x="53" y="75"/>
                      <a:pt x="53" y="75"/>
                      <a:pt x="53" y="75"/>
                    </a:cubicBezTo>
                    <a:cubicBezTo>
                      <a:pt x="55" y="48"/>
                      <a:pt x="55" y="48"/>
                      <a:pt x="55" y="48"/>
                    </a:cubicBezTo>
                    <a:cubicBezTo>
                      <a:pt x="53" y="46"/>
                      <a:pt x="52" y="43"/>
                      <a:pt x="52" y="40"/>
                    </a:cubicBezTo>
                    <a:cubicBezTo>
                      <a:pt x="52" y="34"/>
                      <a:pt x="57" y="29"/>
                      <a:pt x="63" y="29"/>
                    </a:cubicBezTo>
                    <a:cubicBezTo>
                      <a:pt x="69" y="29"/>
                      <a:pt x="74" y="34"/>
                      <a:pt x="74" y="40"/>
                    </a:cubicBezTo>
                    <a:cubicBezTo>
                      <a:pt x="74" y="43"/>
                      <a:pt x="73" y="46"/>
                      <a:pt x="71" y="48"/>
                    </a:cubicBezTo>
                    <a:lnTo>
                      <a:pt x="73"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 name="Grupo 17"/>
          <p:cNvGrpSpPr/>
          <p:nvPr/>
        </p:nvGrpSpPr>
        <p:grpSpPr>
          <a:xfrm>
            <a:off x="4663219" y="1538823"/>
            <a:ext cx="2292127" cy="2734477"/>
            <a:chOff x="4673192" y="3507465"/>
            <a:chExt cx="2292127" cy="2734477"/>
          </a:xfrm>
        </p:grpSpPr>
        <p:sp>
          <p:nvSpPr>
            <p:cNvPr id="7" name="Rectángulo 6"/>
            <p:cNvSpPr/>
            <p:nvPr/>
          </p:nvSpPr>
          <p:spPr>
            <a:xfrm>
              <a:off x="4673192" y="4799368"/>
              <a:ext cx="2292127" cy="1442574"/>
            </a:xfrm>
            <a:prstGeom prst="rect">
              <a:avLst/>
            </a:prstGeom>
          </p:spPr>
          <p:txBody>
            <a:bodyPr wrap="square">
              <a:spAutoFit/>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kumimoji="0" lang="es-MX" b="1" i="0" u="none" strike="noStrike" kern="1200" cap="none" spc="0" normalizeH="0" baseline="0" noProof="0" dirty="0" smtClean="0">
                  <a:ln>
                    <a:noFill/>
                  </a:ln>
                  <a:solidFill>
                    <a:schemeClr val="accent5">
                      <a:lumMod val="50000"/>
                    </a:schemeClr>
                  </a:solidFill>
                  <a:effectLst/>
                  <a:uLnTx/>
                  <a:uFillTx/>
                  <a:latin typeface="Arial Narrow" panose="020B0606020202030204" pitchFamily="34" charset="0"/>
                  <a:ea typeface="Calibri" panose="020F0502020204030204" pitchFamily="34" charset="0"/>
                  <a:cs typeface="Arial" panose="020B0604020202020204" pitchFamily="34" charset="0"/>
                </a:rPr>
                <a:t>Fijar</a:t>
              </a:r>
              <a:r>
                <a:rPr kumimoji="0" lang="es-MX" b="1" i="0" u="none" strike="noStrike" kern="1200" cap="none" spc="0" normalizeH="0" baseline="0" noProof="0" dirty="0" smtClean="0">
                  <a:ln>
                    <a:noFill/>
                  </a:ln>
                  <a:solidFill>
                    <a:srgbClr val="EBA425"/>
                  </a:solidFill>
                  <a:effectLst/>
                  <a:uLnTx/>
                  <a:uFillTx/>
                  <a:latin typeface="Arial Narrow" panose="020B0606020202030204" pitchFamily="34" charset="0"/>
                  <a:ea typeface="Calibri" panose="020F0502020204030204" pitchFamily="34" charset="0"/>
                  <a:cs typeface="Arial" panose="020B0604020202020204" pitchFamily="34" charset="0"/>
                </a:rPr>
                <a:t> </a:t>
              </a:r>
              <a:endParaRPr kumimoji="0" lang="es-MX" b="1" i="0" u="none" strike="noStrike" kern="1200" cap="none" spc="0" normalizeH="0" baseline="0" noProof="0" dirty="0">
                <a:ln>
                  <a:noFill/>
                </a:ln>
                <a:solidFill>
                  <a:srgbClr val="EBA425"/>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0" marR="0" lvl="0" indent="0" algn="ctr" defTabSz="914377" rtl="0" eaLnBrk="1" fontAlgn="auto" latinLnBrk="0" hangingPunct="1">
                <a:lnSpc>
                  <a:spcPct val="107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regulación asimétrica cuando existan actores con posiciones dominantes en el sector</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p:txBody>
        </p:sp>
        <p:grpSp>
          <p:nvGrpSpPr>
            <p:cNvPr id="59" name="Grupo 58"/>
            <p:cNvGrpSpPr/>
            <p:nvPr/>
          </p:nvGrpSpPr>
          <p:grpSpPr>
            <a:xfrm>
              <a:off x="5102976" y="3507465"/>
              <a:ext cx="1432560" cy="1259473"/>
              <a:chOff x="7125874" y="2068425"/>
              <a:chExt cx="1432560" cy="1259473"/>
            </a:xfrm>
            <a:solidFill>
              <a:srgbClr val="F39433"/>
            </a:solidFill>
          </p:grpSpPr>
          <p:sp>
            <p:nvSpPr>
              <p:cNvPr id="44" name="Freeform 87"/>
              <p:cNvSpPr/>
              <p:nvPr/>
            </p:nvSpPr>
            <p:spPr>
              <a:xfrm>
                <a:off x="7284113" y="2068425"/>
                <a:ext cx="1116083" cy="111608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002060"/>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7" name="Conector recto 46"/>
              <p:cNvCxnSpPr/>
              <p:nvPr/>
            </p:nvCxnSpPr>
            <p:spPr>
              <a:xfrm>
                <a:off x="7125874" y="3327898"/>
                <a:ext cx="1432560" cy="0"/>
              </a:xfrm>
              <a:prstGeom prst="line">
                <a:avLst/>
              </a:prstGeom>
              <a:grpFill/>
              <a:ln w="76200" cmpd="sng">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1" name="Freeform 5"/>
            <p:cNvSpPr>
              <a:spLocks noEditPoints="1"/>
            </p:cNvSpPr>
            <p:nvPr/>
          </p:nvSpPr>
          <p:spPr bwMode="auto">
            <a:xfrm>
              <a:off x="5417447" y="3734148"/>
              <a:ext cx="865805" cy="717017"/>
            </a:xfrm>
            <a:custGeom>
              <a:avLst/>
              <a:gdLst>
                <a:gd name="T0" fmla="*/ 47 w 204"/>
                <a:gd name="T1" fmla="*/ 144 h 169"/>
                <a:gd name="T2" fmla="*/ 65 w 204"/>
                <a:gd name="T3" fmla="*/ 144 h 169"/>
                <a:gd name="T4" fmla="*/ 65 w 204"/>
                <a:gd name="T5" fmla="*/ 136 h 169"/>
                <a:gd name="T6" fmla="*/ 89 w 204"/>
                <a:gd name="T7" fmla="*/ 136 h 169"/>
                <a:gd name="T8" fmla="*/ 89 w 204"/>
                <a:gd name="T9" fmla="*/ 25 h 169"/>
                <a:gd name="T10" fmla="*/ 44 w 204"/>
                <a:gd name="T11" fmla="*/ 35 h 169"/>
                <a:gd name="T12" fmla="*/ 46 w 204"/>
                <a:gd name="T13" fmla="*/ 40 h 169"/>
                <a:gd name="T14" fmla="*/ 45 w 204"/>
                <a:gd name="T15" fmla="*/ 45 h 169"/>
                <a:gd name="T16" fmla="*/ 71 w 204"/>
                <a:gd name="T17" fmla="*/ 90 h 169"/>
                <a:gd name="T18" fmla="*/ 73 w 204"/>
                <a:gd name="T19" fmla="*/ 90 h 169"/>
                <a:gd name="T20" fmla="*/ 1 w 204"/>
                <a:gd name="T21" fmla="*/ 90 h 169"/>
                <a:gd name="T22" fmla="*/ 4 w 204"/>
                <a:gd name="T23" fmla="*/ 90 h 169"/>
                <a:gd name="T24" fmla="*/ 4 w 204"/>
                <a:gd name="T25" fmla="*/ 90 h 169"/>
                <a:gd name="T26" fmla="*/ 31 w 204"/>
                <a:gd name="T27" fmla="*/ 45 h 169"/>
                <a:gd name="T28" fmla="*/ 29 w 204"/>
                <a:gd name="T29" fmla="*/ 40 h 169"/>
                <a:gd name="T30" fmla="*/ 36 w 204"/>
                <a:gd name="T31" fmla="*/ 32 h 169"/>
                <a:gd name="T32" fmla="*/ 37 w 204"/>
                <a:gd name="T33" fmla="*/ 30 h 169"/>
                <a:gd name="T34" fmla="*/ 91 w 204"/>
                <a:gd name="T35" fmla="*/ 10 h 169"/>
                <a:gd name="T36" fmla="*/ 99 w 204"/>
                <a:gd name="T37" fmla="*/ 1 h 169"/>
                <a:gd name="T38" fmla="*/ 111 w 204"/>
                <a:gd name="T39" fmla="*/ 5 h 169"/>
                <a:gd name="T40" fmla="*/ 168 w 204"/>
                <a:gd name="T41" fmla="*/ 0 h 169"/>
                <a:gd name="T42" fmla="*/ 169 w 204"/>
                <a:gd name="T43" fmla="*/ 2 h 169"/>
                <a:gd name="T44" fmla="*/ 177 w 204"/>
                <a:gd name="T45" fmla="*/ 11 h 169"/>
                <a:gd name="T46" fmla="*/ 175 w 204"/>
                <a:gd name="T47" fmla="*/ 15 h 169"/>
                <a:gd name="T48" fmla="*/ 201 w 204"/>
                <a:gd name="T49" fmla="*/ 61 h 169"/>
                <a:gd name="T50" fmla="*/ 204 w 204"/>
                <a:gd name="T51" fmla="*/ 61 h 169"/>
                <a:gd name="T52" fmla="*/ 132 w 204"/>
                <a:gd name="T53" fmla="*/ 61 h 169"/>
                <a:gd name="T54" fmla="*/ 134 w 204"/>
                <a:gd name="T55" fmla="*/ 61 h 169"/>
                <a:gd name="T56" fmla="*/ 134 w 204"/>
                <a:gd name="T57" fmla="*/ 61 h 169"/>
                <a:gd name="T58" fmla="*/ 161 w 204"/>
                <a:gd name="T59" fmla="*/ 15 h 169"/>
                <a:gd name="T60" fmla="*/ 160 w 204"/>
                <a:gd name="T61" fmla="*/ 11 h 169"/>
                <a:gd name="T62" fmla="*/ 160 w 204"/>
                <a:gd name="T63" fmla="*/ 10 h 169"/>
                <a:gd name="T64" fmla="*/ 114 w 204"/>
                <a:gd name="T65" fmla="*/ 20 h 169"/>
                <a:gd name="T66" fmla="*/ 114 w 204"/>
                <a:gd name="T67" fmla="*/ 136 h 169"/>
                <a:gd name="T68" fmla="*/ 137 w 204"/>
                <a:gd name="T69" fmla="*/ 136 h 169"/>
                <a:gd name="T70" fmla="*/ 137 w 204"/>
                <a:gd name="T71" fmla="*/ 144 h 169"/>
                <a:gd name="T72" fmla="*/ 155 w 204"/>
                <a:gd name="T73" fmla="*/ 144 h 169"/>
                <a:gd name="T74" fmla="*/ 155 w 204"/>
                <a:gd name="T75" fmla="*/ 169 h 169"/>
                <a:gd name="T76" fmla="*/ 47 w 204"/>
                <a:gd name="T77" fmla="*/ 169 h 169"/>
                <a:gd name="T78" fmla="*/ 47 w 204"/>
                <a:gd name="T79" fmla="*/ 144 h 169"/>
                <a:gd name="T80" fmla="*/ 171 w 204"/>
                <a:gd name="T81" fmla="*/ 19 h 169"/>
                <a:gd name="T82" fmla="*/ 168 w 204"/>
                <a:gd name="T83" fmla="*/ 19 h 169"/>
                <a:gd name="T84" fmla="*/ 166 w 204"/>
                <a:gd name="T85" fmla="*/ 19 h 169"/>
                <a:gd name="T86" fmla="*/ 141 w 204"/>
                <a:gd name="T87" fmla="*/ 61 h 169"/>
                <a:gd name="T88" fmla="*/ 195 w 204"/>
                <a:gd name="T89" fmla="*/ 61 h 169"/>
                <a:gd name="T90" fmla="*/ 171 w 204"/>
                <a:gd name="T91" fmla="*/ 19 h 169"/>
                <a:gd name="T92" fmla="*/ 40 w 204"/>
                <a:gd name="T93" fmla="*/ 48 h 169"/>
                <a:gd name="T94" fmla="*/ 38 w 204"/>
                <a:gd name="T95" fmla="*/ 49 h 169"/>
                <a:gd name="T96" fmla="*/ 35 w 204"/>
                <a:gd name="T97" fmla="*/ 48 h 169"/>
                <a:gd name="T98" fmla="*/ 10 w 204"/>
                <a:gd name="T99" fmla="*/ 90 h 169"/>
                <a:gd name="T100" fmla="*/ 64 w 204"/>
                <a:gd name="T101" fmla="*/ 90 h 169"/>
                <a:gd name="T102" fmla="*/ 40 w 204"/>
                <a:gd name="T103" fmla="*/ 4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169">
                  <a:moveTo>
                    <a:pt x="47" y="144"/>
                  </a:moveTo>
                  <a:cubicBezTo>
                    <a:pt x="65" y="144"/>
                    <a:pt x="65" y="144"/>
                    <a:pt x="65" y="144"/>
                  </a:cubicBezTo>
                  <a:cubicBezTo>
                    <a:pt x="65" y="136"/>
                    <a:pt x="65" y="136"/>
                    <a:pt x="65" y="136"/>
                  </a:cubicBezTo>
                  <a:cubicBezTo>
                    <a:pt x="89" y="136"/>
                    <a:pt x="89" y="136"/>
                    <a:pt x="89" y="136"/>
                  </a:cubicBezTo>
                  <a:cubicBezTo>
                    <a:pt x="89" y="25"/>
                    <a:pt x="89" y="25"/>
                    <a:pt x="89" y="25"/>
                  </a:cubicBezTo>
                  <a:cubicBezTo>
                    <a:pt x="44" y="35"/>
                    <a:pt x="44" y="35"/>
                    <a:pt x="44" y="35"/>
                  </a:cubicBezTo>
                  <a:cubicBezTo>
                    <a:pt x="45" y="37"/>
                    <a:pt x="46" y="38"/>
                    <a:pt x="46" y="40"/>
                  </a:cubicBezTo>
                  <a:cubicBezTo>
                    <a:pt x="46" y="42"/>
                    <a:pt x="45" y="44"/>
                    <a:pt x="45" y="45"/>
                  </a:cubicBezTo>
                  <a:cubicBezTo>
                    <a:pt x="71" y="90"/>
                    <a:pt x="71" y="90"/>
                    <a:pt x="71" y="90"/>
                  </a:cubicBezTo>
                  <a:cubicBezTo>
                    <a:pt x="73" y="90"/>
                    <a:pt x="73" y="90"/>
                    <a:pt x="73" y="90"/>
                  </a:cubicBezTo>
                  <a:cubicBezTo>
                    <a:pt x="72" y="117"/>
                    <a:pt x="0" y="117"/>
                    <a:pt x="1" y="90"/>
                  </a:cubicBezTo>
                  <a:cubicBezTo>
                    <a:pt x="4" y="90"/>
                    <a:pt x="4" y="90"/>
                    <a:pt x="4" y="90"/>
                  </a:cubicBezTo>
                  <a:cubicBezTo>
                    <a:pt x="4" y="90"/>
                    <a:pt x="4" y="90"/>
                    <a:pt x="4" y="90"/>
                  </a:cubicBezTo>
                  <a:cubicBezTo>
                    <a:pt x="31" y="45"/>
                    <a:pt x="31" y="45"/>
                    <a:pt x="31" y="45"/>
                  </a:cubicBezTo>
                  <a:cubicBezTo>
                    <a:pt x="30" y="44"/>
                    <a:pt x="29" y="42"/>
                    <a:pt x="29" y="40"/>
                  </a:cubicBezTo>
                  <a:cubicBezTo>
                    <a:pt x="29" y="36"/>
                    <a:pt x="32" y="32"/>
                    <a:pt x="36" y="32"/>
                  </a:cubicBezTo>
                  <a:cubicBezTo>
                    <a:pt x="37" y="30"/>
                    <a:pt x="37" y="30"/>
                    <a:pt x="37" y="30"/>
                  </a:cubicBezTo>
                  <a:cubicBezTo>
                    <a:pt x="91" y="10"/>
                    <a:pt x="91" y="10"/>
                    <a:pt x="91" y="10"/>
                  </a:cubicBezTo>
                  <a:cubicBezTo>
                    <a:pt x="91" y="6"/>
                    <a:pt x="95" y="2"/>
                    <a:pt x="99" y="1"/>
                  </a:cubicBezTo>
                  <a:cubicBezTo>
                    <a:pt x="104" y="0"/>
                    <a:pt x="109" y="2"/>
                    <a:pt x="111" y="5"/>
                  </a:cubicBezTo>
                  <a:cubicBezTo>
                    <a:pt x="168" y="0"/>
                    <a:pt x="168" y="0"/>
                    <a:pt x="168" y="0"/>
                  </a:cubicBezTo>
                  <a:cubicBezTo>
                    <a:pt x="169" y="2"/>
                    <a:pt x="169" y="2"/>
                    <a:pt x="169" y="2"/>
                  </a:cubicBezTo>
                  <a:cubicBezTo>
                    <a:pt x="173" y="3"/>
                    <a:pt x="177" y="6"/>
                    <a:pt x="177" y="11"/>
                  </a:cubicBezTo>
                  <a:cubicBezTo>
                    <a:pt x="177" y="12"/>
                    <a:pt x="176" y="14"/>
                    <a:pt x="175" y="15"/>
                  </a:cubicBezTo>
                  <a:cubicBezTo>
                    <a:pt x="201" y="61"/>
                    <a:pt x="201" y="61"/>
                    <a:pt x="201" y="61"/>
                  </a:cubicBezTo>
                  <a:cubicBezTo>
                    <a:pt x="204" y="61"/>
                    <a:pt x="204" y="61"/>
                    <a:pt x="204" y="61"/>
                  </a:cubicBezTo>
                  <a:cubicBezTo>
                    <a:pt x="203" y="87"/>
                    <a:pt x="131" y="87"/>
                    <a:pt x="132" y="61"/>
                  </a:cubicBezTo>
                  <a:cubicBezTo>
                    <a:pt x="134" y="61"/>
                    <a:pt x="134" y="61"/>
                    <a:pt x="134" y="61"/>
                  </a:cubicBezTo>
                  <a:cubicBezTo>
                    <a:pt x="134" y="61"/>
                    <a:pt x="134" y="61"/>
                    <a:pt x="134" y="61"/>
                  </a:cubicBezTo>
                  <a:cubicBezTo>
                    <a:pt x="161" y="15"/>
                    <a:pt x="161" y="15"/>
                    <a:pt x="161" y="15"/>
                  </a:cubicBezTo>
                  <a:cubicBezTo>
                    <a:pt x="160" y="14"/>
                    <a:pt x="160" y="12"/>
                    <a:pt x="160" y="11"/>
                  </a:cubicBezTo>
                  <a:cubicBezTo>
                    <a:pt x="160" y="10"/>
                    <a:pt x="160" y="10"/>
                    <a:pt x="160" y="10"/>
                  </a:cubicBezTo>
                  <a:cubicBezTo>
                    <a:pt x="114" y="20"/>
                    <a:pt x="114" y="20"/>
                    <a:pt x="114" y="20"/>
                  </a:cubicBezTo>
                  <a:cubicBezTo>
                    <a:pt x="114" y="136"/>
                    <a:pt x="114" y="136"/>
                    <a:pt x="114" y="136"/>
                  </a:cubicBezTo>
                  <a:cubicBezTo>
                    <a:pt x="137" y="136"/>
                    <a:pt x="137" y="136"/>
                    <a:pt x="137" y="136"/>
                  </a:cubicBezTo>
                  <a:cubicBezTo>
                    <a:pt x="137" y="144"/>
                    <a:pt x="137" y="144"/>
                    <a:pt x="137" y="144"/>
                  </a:cubicBezTo>
                  <a:cubicBezTo>
                    <a:pt x="155" y="144"/>
                    <a:pt x="155" y="144"/>
                    <a:pt x="155" y="144"/>
                  </a:cubicBezTo>
                  <a:cubicBezTo>
                    <a:pt x="155" y="169"/>
                    <a:pt x="155" y="169"/>
                    <a:pt x="155" y="169"/>
                  </a:cubicBezTo>
                  <a:cubicBezTo>
                    <a:pt x="47" y="169"/>
                    <a:pt x="47" y="169"/>
                    <a:pt x="47" y="169"/>
                  </a:cubicBezTo>
                  <a:cubicBezTo>
                    <a:pt x="47" y="144"/>
                    <a:pt x="47" y="144"/>
                    <a:pt x="47" y="144"/>
                  </a:cubicBezTo>
                  <a:close/>
                  <a:moveTo>
                    <a:pt x="171" y="19"/>
                  </a:moveTo>
                  <a:cubicBezTo>
                    <a:pt x="170" y="19"/>
                    <a:pt x="169" y="19"/>
                    <a:pt x="168" y="19"/>
                  </a:cubicBezTo>
                  <a:cubicBezTo>
                    <a:pt x="167" y="19"/>
                    <a:pt x="167" y="19"/>
                    <a:pt x="166" y="19"/>
                  </a:cubicBezTo>
                  <a:cubicBezTo>
                    <a:pt x="141" y="61"/>
                    <a:pt x="141" y="61"/>
                    <a:pt x="141" y="61"/>
                  </a:cubicBezTo>
                  <a:cubicBezTo>
                    <a:pt x="195" y="61"/>
                    <a:pt x="195" y="61"/>
                    <a:pt x="195" y="61"/>
                  </a:cubicBezTo>
                  <a:cubicBezTo>
                    <a:pt x="171" y="19"/>
                    <a:pt x="171" y="19"/>
                    <a:pt x="171" y="19"/>
                  </a:cubicBezTo>
                  <a:close/>
                  <a:moveTo>
                    <a:pt x="40" y="48"/>
                  </a:moveTo>
                  <a:cubicBezTo>
                    <a:pt x="39" y="48"/>
                    <a:pt x="38" y="49"/>
                    <a:pt x="38" y="49"/>
                  </a:cubicBezTo>
                  <a:cubicBezTo>
                    <a:pt x="37" y="49"/>
                    <a:pt x="36" y="48"/>
                    <a:pt x="35" y="48"/>
                  </a:cubicBezTo>
                  <a:cubicBezTo>
                    <a:pt x="10" y="90"/>
                    <a:pt x="10" y="90"/>
                    <a:pt x="10" y="90"/>
                  </a:cubicBezTo>
                  <a:cubicBezTo>
                    <a:pt x="64" y="90"/>
                    <a:pt x="64" y="90"/>
                    <a:pt x="64" y="90"/>
                  </a:cubicBezTo>
                  <a:lnTo>
                    <a:pt x="40" y="4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upo 19"/>
          <p:cNvGrpSpPr/>
          <p:nvPr/>
        </p:nvGrpSpPr>
        <p:grpSpPr>
          <a:xfrm>
            <a:off x="9378999" y="1538823"/>
            <a:ext cx="2305824" cy="3267912"/>
            <a:chOff x="8799456" y="3507465"/>
            <a:chExt cx="2305824" cy="3267912"/>
          </a:xfrm>
        </p:grpSpPr>
        <p:sp>
          <p:nvSpPr>
            <p:cNvPr id="45" name="Rectángulo 44"/>
            <p:cNvSpPr/>
            <p:nvPr/>
          </p:nvSpPr>
          <p:spPr>
            <a:xfrm>
              <a:off x="8799456" y="4805863"/>
              <a:ext cx="2305824" cy="1969514"/>
            </a:xfrm>
            <a:prstGeom prst="rect">
              <a:avLst/>
            </a:prstGeom>
          </p:spPr>
          <p:txBody>
            <a:bodyPr wrap="square">
              <a:spAutoFit/>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kumimoji="0" lang="es-MX" b="1" i="0" u="none" strike="noStrike" kern="1200" cap="none" spc="0" normalizeH="0" baseline="0" noProof="0" dirty="0" smtClean="0">
                  <a:ln>
                    <a:noFill/>
                  </a:ln>
                  <a:solidFill>
                    <a:schemeClr val="accent5">
                      <a:lumMod val="50000"/>
                    </a:schemeClr>
                  </a:solidFill>
                  <a:effectLst/>
                  <a:uLnTx/>
                  <a:uFillTx/>
                  <a:latin typeface="Arial Narrow" panose="020B0606020202030204" pitchFamily="34" charset="0"/>
                  <a:ea typeface="Calibri" panose="020F0502020204030204" pitchFamily="34" charset="0"/>
                  <a:cs typeface="Arial" panose="020B0604020202020204" pitchFamily="34" charset="0"/>
                </a:rPr>
                <a:t>Publicar </a:t>
              </a:r>
            </a:p>
            <a:p>
              <a:pPr marL="0" marR="0" lvl="0" indent="0" algn="ctr" defTabSz="914377" rtl="0" eaLnBrk="1" fontAlgn="auto" latinLnBrk="0" hangingPunct="1">
                <a:lnSpc>
                  <a:spcPct val="107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información sobre las transacciones, su ubicación, los precios, descuentos y volúmenes en materia de comercialización de gas natural</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p:txBody>
        </p:sp>
        <p:grpSp>
          <p:nvGrpSpPr>
            <p:cNvPr id="60" name="Grupo 59"/>
            <p:cNvGrpSpPr/>
            <p:nvPr/>
          </p:nvGrpSpPr>
          <p:grpSpPr>
            <a:xfrm>
              <a:off x="9186939" y="3507465"/>
              <a:ext cx="1432560" cy="1259473"/>
              <a:chOff x="9083176" y="2068425"/>
              <a:chExt cx="1432560" cy="1259473"/>
            </a:xfrm>
          </p:grpSpPr>
          <p:sp>
            <p:nvSpPr>
              <p:cNvPr id="48" name="Freeform 87"/>
              <p:cNvSpPr/>
              <p:nvPr/>
            </p:nvSpPr>
            <p:spPr>
              <a:xfrm>
                <a:off x="9241415" y="2068425"/>
                <a:ext cx="1116083" cy="111608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002060"/>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9" name="Conector recto 48"/>
              <p:cNvCxnSpPr/>
              <p:nvPr/>
            </p:nvCxnSpPr>
            <p:spPr>
              <a:xfrm>
                <a:off x="9083176" y="3327898"/>
                <a:ext cx="1432560" cy="0"/>
              </a:xfrm>
              <a:prstGeom prst="line">
                <a:avLst/>
              </a:prstGeom>
              <a:ln w="76200" cmpd="sng">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0" name="Agrupar 39"/>
            <p:cNvGrpSpPr/>
            <p:nvPr/>
          </p:nvGrpSpPr>
          <p:grpSpPr>
            <a:xfrm>
              <a:off x="9608334" y="3675095"/>
              <a:ext cx="589771" cy="742600"/>
              <a:chOff x="7753350" y="2843213"/>
              <a:chExt cx="1390650" cy="1751012"/>
            </a:xfrm>
            <a:solidFill>
              <a:srgbClr val="FFFFFF"/>
            </a:solidFill>
          </p:grpSpPr>
          <p:sp>
            <p:nvSpPr>
              <p:cNvPr id="25" name="Freeform 19"/>
              <p:cNvSpPr>
                <a:spLocks noEditPoints="1"/>
              </p:cNvSpPr>
              <p:nvPr/>
            </p:nvSpPr>
            <p:spPr bwMode="auto">
              <a:xfrm>
                <a:off x="7753350" y="3063875"/>
                <a:ext cx="1390650" cy="1530350"/>
              </a:xfrm>
              <a:custGeom>
                <a:avLst/>
                <a:gdLst>
                  <a:gd name="T0" fmla="*/ 134 w 139"/>
                  <a:gd name="T1" fmla="*/ 0 h 153"/>
                  <a:gd name="T2" fmla="*/ 110 w 139"/>
                  <a:gd name="T3" fmla="*/ 0 h 153"/>
                  <a:gd name="T4" fmla="*/ 109 w 139"/>
                  <a:gd name="T5" fmla="*/ 1 h 153"/>
                  <a:gd name="T6" fmla="*/ 108 w 139"/>
                  <a:gd name="T7" fmla="*/ 8 h 153"/>
                  <a:gd name="T8" fmla="*/ 109 w 139"/>
                  <a:gd name="T9" fmla="*/ 10 h 153"/>
                  <a:gd name="T10" fmla="*/ 125 w 139"/>
                  <a:gd name="T11" fmla="*/ 10 h 153"/>
                  <a:gd name="T12" fmla="*/ 130 w 139"/>
                  <a:gd name="T13" fmla="*/ 14 h 153"/>
                  <a:gd name="T14" fmla="*/ 130 w 139"/>
                  <a:gd name="T15" fmla="*/ 138 h 153"/>
                  <a:gd name="T16" fmla="*/ 125 w 139"/>
                  <a:gd name="T17" fmla="*/ 143 h 153"/>
                  <a:gd name="T18" fmla="*/ 15 w 139"/>
                  <a:gd name="T19" fmla="*/ 143 h 153"/>
                  <a:gd name="T20" fmla="*/ 10 w 139"/>
                  <a:gd name="T21" fmla="*/ 138 h 153"/>
                  <a:gd name="T22" fmla="*/ 10 w 139"/>
                  <a:gd name="T23" fmla="*/ 14 h 153"/>
                  <a:gd name="T24" fmla="*/ 15 w 139"/>
                  <a:gd name="T25" fmla="*/ 10 h 153"/>
                  <a:gd name="T26" fmla="*/ 31 w 139"/>
                  <a:gd name="T27" fmla="*/ 10 h 153"/>
                  <a:gd name="T28" fmla="*/ 32 w 139"/>
                  <a:gd name="T29" fmla="*/ 9 h 153"/>
                  <a:gd name="T30" fmla="*/ 31 w 139"/>
                  <a:gd name="T31" fmla="*/ 1 h 153"/>
                  <a:gd name="T32" fmla="*/ 30 w 139"/>
                  <a:gd name="T33" fmla="*/ 0 h 153"/>
                  <a:gd name="T34" fmla="*/ 5 w 139"/>
                  <a:gd name="T35" fmla="*/ 0 h 153"/>
                  <a:gd name="T36" fmla="*/ 0 w 139"/>
                  <a:gd name="T37" fmla="*/ 5 h 153"/>
                  <a:gd name="T38" fmla="*/ 0 w 139"/>
                  <a:gd name="T39" fmla="*/ 148 h 153"/>
                  <a:gd name="T40" fmla="*/ 5 w 139"/>
                  <a:gd name="T41" fmla="*/ 153 h 153"/>
                  <a:gd name="T42" fmla="*/ 134 w 139"/>
                  <a:gd name="T43" fmla="*/ 153 h 153"/>
                  <a:gd name="T44" fmla="*/ 139 w 139"/>
                  <a:gd name="T45" fmla="*/ 148 h 153"/>
                  <a:gd name="T46" fmla="*/ 139 w 139"/>
                  <a:gd name="T47" fmla="*/ 5 h 153"/>
                  <a:gd name="T48" fmla="*/ 134 w 139"/>
                  <a:gd name="T49" fmla="*/ 0 h 153"/>
                  <a:gd name="T50" fmla="*/ 134 w 139"/>
                  <a:gd name="T51" fmla="*/ 0 h 153"/>
                  <a:gd name="T52" fmla="*/ 134 w 139"/>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53">
                    <a:moveTo>
                      <a:pt x="134" y="0"/>
                    </a:moveTo>
                    <a:cubicBezTo>
                      <a:pt x="110" y="0"/>
                      <a:pt x="110" y="0"/>
                      <a:pt x="110" y="0"/>
                    </a:cubicBezTo>
                    <a:cubicBezTo>
                      <a:pt x="109" y="0"/>
                      <a:pt x="109" y="1"/>
                      <a:pt x="109" y="1"/>
                    </a:cubicBezTo>
                    <a:cubicBezTo>
                      <a:pt x="108" y="8"/>
                      <a:pt x="108" y="8"/>
                      <a:pt x="108" y="8"/>
                    </a:cubicBezTo>
                    <a:cubicBezTo>
                      <a:pt x="108" y="8"/>
                      <a:pt x="108" y="10"/>
                      <a:pt x="109" y="10"/>
                    </a:cubicBezTo>
                    <a:cubicBezTo>
                      <a:pt x="125" y="10"/>
                      <a:pt x="125" y="10"/>
                      <a:pt x="125" y="10"/>
                    </a:cubicBezTo>
                    <a:cubicBezTo>
                      <a:pt x="127" y="10"/>
                      <a:pt x="130" y="12"/>
                      <a:pt x="130" y="14"/>
                    </a:cubicBezTo>
                    <a:cubicBezTo>
                      <a:pt x="130" y="138"/>
                      <a:pt x="130" y="138"/>
                      <a:pt x="130" y="138"/>
                    </a:cubicBezTo>
                    <a:cubicBezTo>
                      <a:pt x="130" y="141"/>
                      <a:pt x="127" y="143"/>
                      <a:pt x="125" y="143"/>
                    </a:cubicBezTo>
                    <a:cubicBezTo>
                      <a:pt x="15" y="143"/>
                      <a:pt x="15" y="143"/>
                      <a:pt x="15" y="143"/>
                    </a:cubicBezTo>
                    <a:cubicBezTo>
                      <a:pt x="12" y="143"/>
                      <a:pt x="10" y="141"/>
                      <a:pt x="10" y="138"/>
                    </a:cubicBezTo>
                    <a:cubicBezTo>
                      <a:pt x="10" y="14"/>
                      <a:pt x="10" y="14"/>
                      <a:pt x="10" y="14"/>
                    </a:cubicBezTo>
                    <a:cubicBezTo>
                      <a:pt x="10" y="12"/>
                      <a:pt x="12" y="10"/>
                      <a:pt x="15" y="10"/>
                    </a:cubicBezTo>
                    <a:cubicBezTo>
                      <a:pt x="31" y="10"/>
                      <a:pt x="31" y="10"/>
                      <a:pt x="31" y="10"/>
                    </a:cubicBezTo>
                    <a:cubicBezTo>
                      <a:pt x="32" y="10"/>
                      <a:pt x="32" y="9"/>
                      <a:pt x="32" y="9"/>
                    </a:cubicBezTo>
                    <a:cubicBezTo>
                      <a:pt x="31" y="1"/>
                      <a:pt x="31" y="1"/>
                      <a:pt x="31" y="1"/>
                    </a:cubicBezTo>
                    <a:cubicBezTo>
                      <a:pt x="31" y="1"/>
                      <a:pt x="30" y="0"/>
                      <a:pt x="30" y="0"/>
                    </a:cubicBezTo>
                    <a:cubicBezTo>
                      <a:pt x="5" y="0"/>
                      <a:pt x="5" y="0"/>
                      <a:pt x="5" y="0"/>
                    </a:cubicBezTo>
                    <a:cubicBezTo>
                      <a:pt x="3" y="0"/>
                      <a:pt x="0" y="2"/>
                      <a:pt x="0" y="5"/>
                    </a:cubicBezTo>
                    <a:cubicBezTo>
                      <a:pt x="0" y="148"/>
                      <a:pt x="0" y="148"/>
                      <a:pt x="0" y="148"/>
                    </a:cubicBezTo>
                    <a:cubicBezTo>
                      <a:pt x="0" y="151"/>
                      <a:pt x="3" y="153"/>
                      <a:pt x="5" y="153"/>
                    </a:cubicBezTo>
                    <a:cubicBezTo>
                      <a:pt x="134" y="153"/>
                      <a:pt x="134" y="153"/>
                      <a:pt x="134" y="153"/>
                    </a:cubicBezTo>
                    <a:cubicBezTo>
                      <a:pt x="137" y="153"/>
                      <a:pt x="139" y="151"/>
                      <a:pt x="139" y="148"/>
                    </a:cubicBezTo>
                    <a:cubicBezTo>
                      <a:pt x="139" y="5"/>
                      <a:pt x="139" y="5"/>
                      <a:pt x="139" y="5"/>
                    </a:cubicBezTo>
                    <a:cubicBezTo>
                      <a:pt x="139" y="2"/>
                      <a:pt x="137" y="0"/>
                      <a:pt x="134" y="0"/>
                    </a:cubicBezTo>
                    <a:close/>
                    <a:moveTo>
                      <a:pt x="134" y="0"/>
                    </a:moveTo>
                    <a:cubicBezTo>
                      <a:pt x="134" y="0"/>
                      <a:pt x="134" y="0"/>
                      <a:pt x="1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0"/>
              <p:cNvSpPr>
                <a:spLocks noEditPoints="1"/>
              </p:cNvSpPr>
              <p:nvPr/>
            </p:nvSpPr>
            <p:spPr bwMode="auto">
              <a:xfrm>
                <a:off x="8153400" y="2843213"/>
                <a:ext cx="590550" cy="381000"/>
              </a:xfrm>
              <a:custGeom>
                <a:avLst/>
                <a:gdLst>
                  <a:gd name="T0" fmla="*/ 57 w 59"/>
                  <a:gd name="T1" fmla="*/ 14 h 38"/>
                  <a:gd name="T2" fmla="*/ 47 w 59"/>
                  <a:gd name="T3" fmla="*/ 14 h 38"/>
                  <a:gd name="T4" fmla="*/ 46 w 59"/>
                  <a:gd name="T5" fmla="*/ 13 h 38"/>
                  <a:gd name="T6" fmla="*/ 30 w 59"/>
                  <a:gd name="T7" fmla="*/ 0 h 38"/>
                  <a:gd name="T8" fmla="*/ 14 w 59"/>
                  <a:gd name="T9" fmla="*/ 13 h 38"/>
                  <a:gd name="T10" fmla="*/ 13 w 59"/>
                  <a:gd name="T11" fmla="*/ 14 h 38"/>
                  <a:gd name="T12" fmla="*/ 3 w 59"/>
                  <a:gd name="T13" fmla="*/ 14 h 38"/>
                  <a:gd name="T14" fmla="*/ 0 w 59"/>
                  <a:gd name="T15" fmla="*/ 17 h 38"/>
                  <a:gd name="T16" fmla="*/ 3 w 59"/>
                  <a:gd name="T17" fmla="*/ 35 h 38"/>
                  <a:gd name="T18" fmla="*/ 6 w 59"/>
                  <a:gd name="T19" fmla="*/ 38 h 38"/>
                  <a:gd name="T20" fmla="*/ 53 w 59"/>
                  <a:gd name="T21" fmla="*/ 38 h 38"/>
                  <a:gd name="T22" fmla="*/ 57 w 59"/>
                  <a:gd name="T23" fmla="*/ 35 h 38"/>
                  <a:gd name="T24" fmla="*/ 59 w 59"/>
                  <a:gd name="T25" fmla="*/ 17 h 38"/>
                  <a:gd name="T26" fmla="*/ 57 w 59"/>
                  <a:gd name="T27" fmla="*/ 14 h 38"/>
                  <a:gd name="T28" fmla="*/ 30 w 59"/>
                  <a:gd name="T29" fmla="*/ 18 h 38"/>
                  <a:gd name="T30" fmla="*/ 25 w 59"/>
                  <a:gd name="T31" fmla="*/ 13 h 38"/>
                  <a:gd name="T32" fmla="*/ 30 w 59"/>
                  <a:gd name="T33" fmla="*/ 8 h 38"/>
                  <a:gd name="T34" fmla="*/ 35 w 59"/>
                  <a:gd name="T35" fmla="*/ 13 h 38"/>
                  <a:gd name="T36" fmla="*/ 30 w 59"/>
                  <a:gd name="T37" fmla="*/ 18 h 38"/>
                  <a:gd name="T38" fmla="*/ 30 w 59"/>
                  <a:gd name="T39" fmla="*/ 18 h 38"/>
                  <a:gd name="T40" fmla="*/ 30 w 59"/>
                  <a:gd name="T41"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8">
                    <a:moveTo>
                      <a:pt x="57" y="14"/>
                    </a:moveTo>
                    <a:cubicBezTo>
                      <a:pt x="47" y="14"/>
                      <a:pt x="47" y="14"/>
                      <a:pt x="47" y="14"/>
                    </a:cubicBezTo>
                    <a:cubicBezTo>
                      <a:pt x="46" y="14"/>
                      <a:pt x="46" y="13"/>
                      <a:pt x="46" y="13"/>
                    </a:cubicBezTo>
                    <a:cubicBezTo>
                      <a:pt x="44" y="5"/>
                      <a:pt x="38" y="0"/>
                      <a:pt x="30" y="0"/>
                    </a:cubicBezTo>
                    <a:cubicBezTo>
                      <a:pt x="22" y="0"/>
                      <a:pt x="15" y="5"/>
                      <a:pt x="14" y="13"/>
                    </a:cubicBezTo>
                    <a:cubicBezTo>
                      <a:pt x="14" y="13"/>
                      <a:pt x="14" y="14"/>
                      <a:pt x="13" y="14"/>
                    </a:cubicBezTo>
                    <a:cubicBezTo>
                      <a:pt x="3" y="14"/>
                      <a:pt x="3" y="14"/>
                      <a:pt x="3" y="14"/>
                    </a:cubicBezTo>
                    <a:cubicBezTo>
                      <a:pt x="1" y="14"/>
                      <a:pt x="0" y="15"/>
                      <a:pt x="0" y="17"/>
                    </a:cubicBezTo>
                    <a:cubicBezTo>
                      <a:pt x="3" y="35"/>
                      <a:pt x="3" y="35"/>
                      <a:pt x="3" y="35"/>
                    </a:cubicBezTo>
                    <a:cubicBezTo>
                      <a:pt x="3" y="37"/>
                      <a:pt x="5" y="38"/>
                      <a:pt x="6" y="38"/>
                    </a:cubicBezTo>
                    <a:cubicBezTo>
                      <a:pt x="53" y="38"/>
                      <a:pt x="53" y="38"/>
                      <a:pt x="53" y="38"/>
                    </a:cubicBezTo>
                    <a:cubicBezTo>
                      <a:pt x="55" y="38"/>
                      <a:pt x="56" y="37"/>
                      <a:pt x="57" y="35"/>
                    </a:cubicBezTo>
                    <a:cubicBezTo>
                      <a:pt x="59" y="17"/>
                      <a:pt x="59" y="17"/>
                      <a:pt x="59" y="17"/>
                    </a:cubicBezTo>
                    <a:cubicBezTo>
                      <a:pt x="59" y="15"/>
                      <a:pt x="58" y="14"/>
                      <a:pt x="57" y="14"/>
                    </a:cubicBezTo>
                    <a:close/>
                    <a:moveTo>
                      <a:pt x="30" y="18"/>
                    </a:moveTo>
                    <a:cubicBezTo>
                      <a:pt x="27" y="18"/>
                      <a:pt x="25" y="16"/>
                      <a:pt x="25" y="13"/>
                    </a:cubicBezTo>
                    <a:cubicBezTo>
                      <a:pt x="25" y="10"/>
                      <a:pt x="27" y="8"/>
                      <a:pt x="30" y="8"/>
                    </a:cubicBezTo>
                    <a:cubicBezTo>
                      <a:pt x="33" y="8"/>
                      <a:pt x="35" y="10"/>
                      <a:pt x="35" y="13"/>
                    </a:cubicBezTo>
                    <a:cubicBezTo>
                      <a:pt x="35" y="16"/>
                      <a:pt x="33" y="18"/>
                      <a:pt x="30" y="18"/>
                    </a:cubicBezTo>
                    <a:close/>
                    <a:moveTo>
                      <a:pt x="30" y="18"/>
                    </a:moveTo>
                    <a:cubicBezTo>
                      <a:pt x="30" y="18"/>
                      <a:pt x="30" y="18"/>
                      <a:pt x="3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1"/>
              <p:cNvSpPr>
                <a:spLocks noEditPoints="1"/>
              </p:cNvSpPr>
              <p:nvPr/>
            </p:nvSpPr>
            <p:spPr bwMode="auto">
              <a:xfrm>
                <a:off x="7993063" y="3433763"/>
                <a:ext cx="571500" cy="80963"/>
              </a:xfrm>
              <a:custGeom>
                <a:avLst/>
                <a:gdLst>
                  <a:gd name="T0" fmla="*/ 57 w 57"/>
                  <a:gd name="T1" fmla="*/ 6 h 8"/>
                  <a:gd name="T2" fmla="*/ 55 w 57"/>
                  <a:gd name="T3" fmla="*/ 8 h 8"/>
                  <a:gd name="T4" fmla="*/ 2 w 57"/>
                  <a:gd name="T5" fmla="*/ 8 h 8"/>
                  <a:gd name="T6" fmla="*/ 0 w 57"/>
                  <a:gd name="T7" fmla="*/ 6 h 8"/>
                  <a:gd name="T8" fmla="*/ 0 w 57"/>
                  <a:gd name="T9" fmla="*/ 2 h 8"/>
                  <a:gd name="T10" fmla="*/ 2 w 57"/>
                  <a:gd name="T11" fmla="*/ 0 h 8"/>
                  <a:gd name="T12" fmla="*/ 55 w 57"/>
                  <a:gd name="T13" fmla="*/ 0 h 8"/>
                  <a:gd name="T14" fmla="*/ 57 w 57"/>
                  <a:gd name="T15" fmla="*/ 2 h 8"/>
                  <a:gd name="T16" fmla="*/ 57 w 57"/>
                  <a:gd name="T17" fmla="*/ 6 h 8"/>
                  <a:gd name="T18" fmla="*/ 57 w 57"/>
                  <a:gd name="T19" fmla="*/ 6 h 8"/>
                  <a:gd name="T20" fmla="*/ 57 w 57"/>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
                    <a:moveTo>
                      <a:pt x="57" y="6"/>
                    </a:moveTo>
                    <a:cubicBezTo>
                      <a:pt x="57" y="7"/>
                      <a:pt x="56" y="8"/>
                      <a:pt x="55" y="8"/>
                    </a:cubicBezTo>
                    <a:cubicBezTo>
                      <a:pt x="2" y="8"/>
                      <a:pt x="2" y="8"/>
                      <a:pt x="2" y="8"/>
                    </a:cubicBezTo>
                    <a:cubicBezTo>
                      <a:pt x="1" y="8"/>
                      <a:pt x="0" y="7"/>
                      <a:pt x="0" y="6"/>
                    </a:cubicBezTo>
                    <a:cubicBezTo>
                      <a:pt x="0" y="2"/>
                      <a:pt x="0" y="2"/>
                      <a:pt x="0" y="2"/>
                    </a:cubicBezTo>
                    <a:cubicBezTo>
                      <a:pt x="0" y="1"/>
                      <a:pt x="1" y="0"/>
                      <a:pt x="2" y="0"/>
                    </a:cubicBezTo>
                    <a:cubicBezTo>
                      <a:pt x="55" y="0"/>
                      <a:pt x="55" y="0"/>
                      <a:pt x="55" y="0"/>
                    </a:cubicBezTo>
                    <a:cubicBezTo>
                      <a:pt x="56" y="0"/>
                      <a:pt x="57" y="1"/>
                      <a:pt x="57" y="2"/>
                    </a:cubicBezTo>
                    <a:lnTo>
                      <a:pt x="57" y="6"/>
                    </a:lnTo>
                    <a:close/>
                    <a:moveTo>
                      <a:pt x="57" y="6"/>
                    </a:moveTo>
                    <a:cubicBezTo>
                      <a:pt x="57" y="6"/>
                      <a:pt x="57" y="6"/>
                      <a:pt x="57"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2"/>
              <p:cNvSpPr>
                <a:spLocks noEditPoints="1"/>
              </p:cNvSpPr>
              <p:nvPr/>
            </p:nvSpPr>
            <p:spPr bwMode="auto">
              <a:xfrm>
                <a:off x="8704263" y="3384550"/>
                <a:ext cx="230188" cy="179388"/>
              </a:xfrm>
              <a:custGeom>
                <a:avLst/>
                <a:gdLst>
                  <a:gd name="T0" fmla="*/ 11 w 23"/>
                  <a:gd name="T1" fmla="*/ 17 h 18"/>
                  <a:gd name="T2" fmla="*/ 8 w 23"/>
                  <a:gd name="T3" fmla="*/ 17 h 18"/>
                  <a:gd name="T4" fmla="*/ 1 w 23"/>
                  <a:gd name="T5" fmla="*/ 10 h 18"/>
                  <a:gd name="T6" fmla="*/ 1 w 23"/>
                  <a:gd name="T7" fmla="*/ 7 h 18"/>
                  <a:gd name="T8" fmla="*/ 3 w 23"/>
                  <a:gd name="T9" fmla="*/ 5 h 18"/>
                  <a:gd name="T10" fmla="*/ 6 w 23"/>
                  <a:gd name="T11" fmla="*/ 5 h 18"/>
                  <a:gd name="T12" fmla="*/ 8 w 23"/>
                  <a:gd name="T13" fmla="*/ 7 h 18"/>
                  <a:gd name="T14" fmla="*/ 11 w 23"/>
                  <a:gd name="T15" fmla="*/ 7 h 18"/>
                  <a:gd name="T16" fmla="*/ 18 w 23"/>
                  <a:gd name="T17" fmla="*/ 1 h 18"/>
                  <a:gd name="T18" fmla="*/ 21 w 23"/>
                  <a:gd name="T19" fmla="*/ 1 h 18"/>
                  <a:gd name="T20" fmla="*/ 23 w 23"/>
                  <a:gd name="T21" fmla="*/ 3 h 18"/>
                  <a:gd name="T22" fmla="*/ 23 w 23"/>
                  <a:gd name="T23" fmla="*/ 6 h 18"/>
                  <a:gd name="T24" fmla="*/ 11 w 23"/>
                  <a:gd name="T25" fmla="*/ 17 h 18"/>
                  <a:gd name="T26" fmla="*/ 11 w 23"/>
                  <a:gd name="T27" fmla="*/ 17 h 18"/>
                  <a:gd name="T28" fmla="*/ 11 w 23"/>
                  <a:gd name="T2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8">
                    <a:moveTo>
                      <a:pt x="11" y="17"/>
                    </a:moveTo>
                    <a:cubicBezTo>
                      <a:pt x="10" y="18"/>
                      <a:pt x="9" y="18"/>
                      <a:pt x="8" y="17"/>
                    </a:cubicBezTo>
                    <a:cubicBezTo>
                      <a:pt x="1" y="10"/>
                      <a:pt x="1" y="10"/>
                      <a:pt x="1" y="10"/>
                    </a:cubicBezTo>
                    <a:cubicBezTo>
                      <a:pt x="0" y="9"/>
                      <a:pt x="0" y="8"/>
                      <a:pt x="1" y="7"/>
                    </a:cubicBezTo>
                    <a:cubicBezTo>
                      <a:pt x="3" y="5"/>
                      <a:pt x="3" y="5"/>
                      <a:pt x="3" y="5"/>
                    </a:cubicBezTo>
                    <a:cubicBezTo>
                      <a:pt x="4" y="4"/>
                      <a:pt x="5" y="4"/>
                      <a:pt x="6" y="5"/>
                    </a:cubicBezTo>
                    <a:cubicBezTo>
                      <a:pt x="8" y="7"/>
                      <a:pt x="8" y="7"/>
                      <a:pt x="8" y="7"/>
                    </a:cubicBezTo>
                    <a:cubicBezTo>
                      <a:pt x="9" y="8"/>
                      <a:pt x="10" y="8"/>
                      <a:pt x="11" y="7"/>
                    </a:cubicBezTo>
                    <a:cubicBezTo>
                      <a:pt x="18" y="1"/>
                      <a:pt x="18" y="1"/>
                      <a:pt x="18" y="1"/>
                    </a:cubicBezTo>
                    <a:cubicBezTo>
                      <a:pt x="18" y="0"/>
                      <a:pt x="20" y="0"/>
                      <a:pt x="21" y="1"/>
                    </a:cubicBezTo>
                    <a:cubicBezTo>
                      <a:pt x="23" y="3"/>
                      <a:pt x="23" y="3"/>
                      <a:pt x="23" y="3"/>
                    </a:cubicBezTo>
                    <a:cubicBezTo>
                      <a:pt x="23" y="4"/>
                      <a:pt x="23" y="5"/>
                      <a:pt x="23" y="6"/>
                    </a:cubicBezTo>
                    <a:lnTo>
                      <a:pt x="11" y="17"/>
                    </a:lnTo>
                    <a:close/>
                    <a:moveTo>
                      <a:pt x="11" y="17"/>
                    </a:moveTo>
                    <a:cubicBezTo>
                      <a:pt x="11" y="17"/>
                      <a:pt x="11" y="17"/>
                      <a:pt x="1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3"/>
              <p:cNvSpPr>
                <a:spLocks noEditPoints="1"/>
              </p:cNvSpPr>
              <p:nvPr/>
            </p:nvSpPr>
            <p:spPr bwMode="auto">
              <a:xfrm>
                <a:off x="7993063" y="3703638"/>
                <a:ext cx="571500" cy="80963"/>
              </a:xfrm>
              <a:custGeom>
                <a:avLst/>
                <a:gdLst>
                  <a:gd name="T0" fmla="*/ 57 w 57"/>
                  <a:gd name="T1" fmla="*/ 6 h 8"/>
                  <a:gd name="T2" fmla="*/ 55 w 57"/>
                  <a:gd name="T3" fmla="*/ 8 h 8"/>
                  <a:gd name="T4" fmla="*/ 2 w 57"/>
                  <a:gd name="T5" fmla="*/ 8 h 8"/>
                  <a:gd name="T6" fmla="*/ 0 w 57"/>
                  <a:gd name="T7" fmla="*/ 6 h 8"/>
                  <a:gd name="T8" fmla="*/ 0 w 57"/>
                  <a:gd name="T9" fmla="*/ 2 h 8"/>
                  <a:gd name="T10" fmla="*/ 2 w 57"/>
                  <a:gd name="T11" fmla="*/ 0 h 8"/>
                  <a:gd name="T12" fmla="*/ 55 w 57"/>
                  <a:gd name="T13" fmla="*/ 0 h 8"/>
                  <a:gd name="T14" fmla="*/ 57 w 57"/>
                  <a:gd name="T15" fmla="*/ 2 h 8"/>
                  <a:gd name="T16" fmla="*/ 57 w 57"/>
                  <a:gd name="T17" fmla="*/ 6 h 8"/>
                  <a:gd name="T18" fmla="*/ 57 w 57"/>
                  <a:gd name="T19" fmla="*/ 6 h 8"/>
                  <a:gd name="T20" fmla="*/ 57 w 57"/>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
                    <a:moveTo>
                      <a:pt x="57" y="6"/>
                    </a:moveTo>
                    <a:cubicBezTo>
                      <a:pt x="57" y="7"/>
                      <a:pt x="56" y="8"/>
                      <a:pt x="55" y="8"/>
                    </a:cubicBezTo>
                    <a:cubicBezTo>
                      <a:pt x="2" y="8"/>
                      <a:pt x="2" y="8"/>
                      <a:pt x="2" y="8"/>
                    </a:cubicBezTo>
                    <a:cubicBezTo>
                      <a:pt x="1" y="8"/>
                      <a:pt x="0" y="7"/>
                      <a:pt x="0" y="6"/>
                    </a:cubicBezTo>
                    <a:cubicBezTo>
                      <a:pt x="0" y="2"/>
                      <a:pt x="0" y="2"/>
                      <a:pt x="0" y="2"/>
                    </a:cubicBezTo>
                    <a:cubicBezTo>
                      <a:pt x="0" y="1"/>
                      <a:pt x="1" y="0"/>
                      <a:pt x="2" y="0"/>
                    </a:cubicBezTo>
                    <a:cubicBezTo>
                      <a:pt x="55" y="0"/>
                      <a:pt x="55" y="0"/>
                      <a:pt x="55" y="0"/>
                    </a:cubicBezTo>
                    <a:cubicBezTo>
                      <a:pt x="56" y="0"/>
                      <a:pt x="57" y="1"/>
                      <a:pt x="57" y="2"/>
                    </a:cubicBezTo>
                    <a:lnTo>
                      <a:pt x="57" y="6"/>
                    </a:lnTo>
                    <a:close/>
                    <a:moveTo>
                      <a:pt x="57" y="6"/>
                    </a:moveTo>
                    <a:cubicBezTo>
                      <a:pt x="57" y="6"/>
                      <a:pt x="57" y="6"/>
                      <a:pt x="57"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24"/>
              <p:cNvSpPr>
                <a:spLocks noEditPoints="1"/>
              </p:cNvSpPr>
              <p:nvPr/>
            </p:nvSpPr>
            <p:spPr bwMode="auto">
              <a:xfrm>
                <a:off x="8704263" y="3654425"/>
                <a:ext cx="230188" cy="179388"/>
              </a:xfrm>
              <a:custGeom>
                <a:avLst/>
                <a:gdLst>
                  <a:gd name="T0" fmla="*/ 11 w 23"/>
                  <a:gd name="T1" fmla="*/ 17 h 18"/>
                  <a:gd name="T2" fmla="*/ 8 w 23"/>
                  <a:gd name="T3" fmla="*/ 17 h 18"/>
                  <a:gd name="T4" fmla="*/ 1 w 23"/>
                  <a:gd name="T5" fmla="*/ 10 h 18"/>
                  <a:gd name="T6" fmla="*/ 1 w 23"/>
                  <a:gd name="T7" fmla="*/ 7 h 18"/>
                  <a:gd name="T8" fmla="*/ 3 w 23"/>
                  <a:gd name="T9" fmla="*/ 5 h 18"/>
                  <a:gd name="T10" fmla="*/ 6 w 23"/>
                  <a:gd name="T11" fmla="*/ 5 h 18"/>
                  <a:gd name="T12" fmla="*/ 8 w 23"/>
                  <a:gd name="T13" fmla="*/ 8 h 18"/>
                  <a:gd name="T14" fmla="*/ 11 w 23"/>
                  <a:gd name="T15" fmla="*/ 8 h 18"/>
                  <a:gd name="T16" fmla="*/ 18 w 23"/>
                  <a:gd name="T17" fmla="*/ 1 h 18"/>
                  <a:gd name="T18" fmla="*/ 21 w 23"/>
                  <a:gd name="T19" fmla="*/ 1 h 18"/>
                  <a:gd name="T20" fmla="*/ 23 w 23"/>
                  <a:gd name="T21" fmla="*/ 3 h 18"/>
                  <a:gd name="T22" fmla="*/ 23 w 23"/>
                  <a:gd name="T23" fmla="*/ 6 h 18"/>
                  <a:gd name="T24" fmla="*/ 11 w 23"/>
                  <a:gd name="T25" fmla="*/ 17 h 18"/>
                  <a:gd name="T26" fmla="*/ 11 w 23"/>
                  <a:gd name="T27" fmla="*/ 17 h 18"/>
                  <a:gd name="T28" fmla="*/ 11 w 23"/>
                  <a:gd name="T2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8">
                    <a:moveTo>
                      <a:pt x="11" y="17"/>
                    </a:moveTo>
                    <a:cubicBezTo>
                      <a:pt x="10" y="18"/>
                      <a:pt x="9" y="18"/>
                      <a:pt x="8" y="17"/>
                    </a:cubicBezTo>
                    <a:cubicBezTo>
                      <a:pt x="1" y="10"/>
                      <a:pt x="1" y="10"/>
                      <a:pt x="1" y="10"/>
                    </a:cubicBezTo>
                    <a:cubicBezTo>
                      <a:pt x="0" y="9"/>
                      <a:pt x="0" y="8"/>
                      <a:pt x="1" y="7"/>
                    </a:cubicBezTo>
                    <a:cubicBezTo>
                      <a:pt x="3" y="5"/>
                      <a:pt x="3" y="5"/>
                      <a:pt x="3" y="5"/>
                    </a:cubicBezTo>
                    <a:cubicBezTo>
                      <a:pt x="4" y="4"/>
                      <a:pt x="5" y="4"/>
                      <a:pt x="6" y="5"/>
                    </a:cubicBezTo>
                    <a:cubicBezTo>
                      <a:pt x="8" y="8"/>
                      <a:pt x="8" y="8"/>
                      <a:pt x="8" y="8"/>
                    </a:cubicBezTo>
                    <a:cubicBezTo>
                      <a:pt x="9" y="8"/>
                      <a:pt x="10" y="8"/>
                      <a:pt x="11" y="8"/>
                    </a:cubicBezTo>
                    <a:cubicBezTo>
                      <a:pt x="18" y="1"/>
                      <a:pt x="18" y="1"/>
                      <a:pt x="18" y="1"/>
                    </a:cubicBezTo>
                    <a:cubicBezTo>
                      <a:pt x="18" y="0"/>
                      <a:pt x="20" y="0"/>
                      <a:pt x="21" y="1"/>
                    </a:cubicBezTo>
                    <a:cubicBezTo>
                      <a:pt x="23" y="3"/>
                      <a:pt x="23" y="3"/>
                      <a:pt x="23" y="3"/>
                    </a:cubicBezTo>
                    <a:cubicBezTo>
                      <a:pt x="23" y="4"/>
                      <a:pt x="23" y="5"/>
                      <a:pt x="23" y="6"/>
                    </a:cubicBezTo>
                    <a:lnTo>
                      <a:pt x="11" y="17"/>
                    </a:lnTo>
                    <a:close/>
                    <a:moveTo>
                      <a:pt x="11" y="17"/>
                    </a:moveTo>
                    <a:cubicBezTo>
                      <a:pt x="11" y="17"/>
                      <a:pt x="11" y="17"/>
                      <a:pt x="1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25"/>
              <p:cNvSpPr>
                <a:spLocks noEditPoints="1"/>
              </p:cNvSpPr>
              <p:nvPr/>
            </p:nvSpPr>
            <p:spPr bwMode="auto">
              <a:xfrm>
                <a:off x="7993063" y="3984625"/>
                <a:ext cx="411163" cy="69850"/>
              </a:xfrm>
              <a:custGeom>
                <a:avLst/>
                <a:gdLst>
                  <a:gd name="T0" fmla="*/ 41 w 41"/>
                  <a:gd name="T1" fmla="*/ 5 h 7"/>
                  <a:gd name="T2" fmla="*/ 39 w 41"/>
                  <a:gd name="T3" fmla="*/ 7 h 7"/>
                  <a:gd name="T4" fmla="*/ 2 w 41"/>
                  <a:gd name="T5" fmla="*/ 7 h 7"/>
                  <a:gd name="T6" fmla="*/ 0 w 41"/>
                  <a:gd name="T7" fmla="*/ 5 h 7"/>
                  <a:gd name="T8" fmla="*/ 0 w 41"/>
                  <a:gd name="T9" fmla="*/ 1 h 7"/>
                  <a:gd name="T10" fmla="*/ 2 w 41"/>
                  <a:gd name="T11" fmla="*/ 0 h 7"/>
                  <a:gd name="T12" fmla="*/ 39 w 41"/>
                  <a:gd name="T13" fmla="*/ 0 h 7"/>
                  <a:gd name="T14" fmla="*/ 41 w 41"/>
                  <a:gd name="T15" fmla="*/ 1 h 7"/>
                  <a:gd name="T16" fmla="*/ 41 w 41"/>
                  <a:gd name="T17" fmla="*/ 5 h 7"/>
                  <a:gd name="T18" fmla="*/ 41 w 41"/>
                  <a:gd name="T19" fmla="*/ 5 h 7"/>
                  <a:gd name="T20" fmla="*/ 41 w 41"/>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
                    <a:moveTo>
                      <a:pt x="41" y="5"/>
                    </a:moveTo>
                    <a:cubicBezTo>
                      <a:pt x="41" y="6"/>
                      <a:pt x="40" y="7"/>
                      <a:pt x="39" y="7"/>
                    </a:cubicBezTo>
                    <a:cubicBezTo>
                      <a:pt x="2" y="7"/>
                      <a:pt x="2" y="7"/>
                      <a:pt x="2" y="7"/>
                    </a:cubicBezTo>
                    <a:cubicBezTo>
                      <a:pt x="1" y="7"/>
                      <a:pt x="0" y="6"/>
                      <a:pt x="0" y="5"/>
                    </a:cubicBezTo>
                    <a:cubicBezTo>
                      <a:pt x="0" y="1"/>
                      <a:pt x="0" y="1"/>
                      <a:pt x="0" y="1"/>
                    </a:cubicBezTo>
                    <a:cubicBezTo>
                      <a:pt x="0" y="0"/>
                      <a:pt x="1" y="0"/>
                      <a:pt x="2" y="0"/>
                    </a:cubicBezTo>
                    <a:cubicBezTo>
                      <a:pt x="39" y="0"/>
                      <a:pt x="39" y="0"/>
                      <a:pt x="39" y="0"/>
                    </a:cubicBezTo>
                    <a:cubicBezTo>
                      <a:pt x="40" y="0"/>
                      <a:pt x="41" y="0"/>
                      <a:pt x="41" y="1"/>
                    </a:cubicBezTo>
                    <a:lnTo>
                      <a:pt x="41" y="5"/>
                    </a:lnTo>
                    <a:close/>
                    <a:moveTo>
                      <a:pt x="41" y="5"/>
                    </a:moveTo>
                    <a:cubicBezTo>
                      <a:pt x="41" y="5"/>
                      <a:pt x="41" y="5"/>
                      <a:pt x="41"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26"/>
              <p:cNvSpPr>
                <a:spLocks noEditPoints="1"/>
              </p:cNvSpPr>
              <p:nvPr/>
            </p:nvSpPr>
            <p:spPr bwMode="auto">
              <a:xfrm>
                <a:off x="8704263" y="3924300"/>
                <a:ext cx="230188" cy="179388"/>
              </a:xfrm>
              <a:custGeom>
                <a:avLst/>
                <a:gdLst>
                  <a:gd name="T0" fmla="*/ 11 w 23"/>
                  <a:gd name="T1" fmla="*/ 18 h 18"/>
                  <a:gd name="T2" fmla="*/ 8 w 23"/>
                  <a:gd name="T3" fmla="*/ 18 h 18"/>
                  <a:gd name="T4" fmla="*/ 1 w 23"/>
                  <a:gd name="T5" fmla="*/ 10 h 18"/>
                  <a:gd name="T6" fmla="*/ 1 w 23"/>
                  <a:gd name="T7" fmla="*/ 7 h 18"/>
                  <a:gd name="T8" fmla="*/ 3 w 23"/>
                  <a:gd name="T9" fmla="*/ 5 h 18"/>
                  <a:gd name="T10" fmla="*/ 6 w 23"/>
                  <a:gd name="T11" fmla="*/ 5 h 18"/>
                  <a:gd name="T12" fmla="*/ 8 w 23"/>
                  <a:gd name="T13" fmla="*/ 8 h 18"/>
                  <a:gd name="T14" fmla="*/ 11 w 23"/>
                  <a:gd name="T15" fmla="*/ 8 h 18"/>
                  <a:gd name="T16" fmla="*/ 18 w 23"/>
                  <a:gd name="T17" fmla="*/ 1 h 18"/>
                  <a:gd name="T18" fmla="*/ 21 w 23"/>
                  <a:gd name="T19" fmla="*/ 1 h 18"/>
                  <a:gd name="T20" fmla="*/ 23 w 23"/>
                  <a:gd name="T21" fmla="*/ 3 h 18"/>
                  <a:gd name="T22" fmla="*/ 23 w 23"/>
                  <a:gd name="T23" fmla="*/ 6 h 18"/>
                  <a:gd name="T24" fmla="*/ 11 w 23"/>
                  <a:gd name="T25" fmla="*/ 18 h 18"/>
                  <a:gd name="T26" fmla="*/ 11 w 23"/>
                  <a:gd name="T27" fmla="*/ 18 h 18"/>
                  <a:gd name="T28" fmla="*/ 11 w 23"/>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8">
                    <a:moveTo>
                      <a:pt x="11" y="18"/>
                    </a:moveTo>
                    <a:cubicBezTo>
                      <a:pt x="10" y="18"/>
                      <a:pt x="9" y="18"/>
                      <a:pt x="8" y="18"/>
                    </a:cubicBezTo>
                    <a:cubicBezTo>
                      <a:pt x="1" y="10"/>
                      <a:pt x="1" y="10"/>
                      <a:pt x="1" y="10"/>
                    </a:cubicBezTo>
                    <a:cubicBezTo>
                      <a:pt x="0" y="9"/>
                      <a:pt x="0" y="8"/>
                      <a:pt x="1" y="7"/>
                    </a:cubicBezTo>
                    <a:cubicBezTo>
                      <a:pt x="3" y="5"/>
                      <a:pt x="3" y="5"/>
                      <a:pt x="3" y="5"/>
                    </a:cubicBezTo>
                    <a:cubicBezTo>
                      <a:pt x="4" y="4"/>
                      <a:pt x="5" y="4"/>
                      <a:pt x="6" y="5"/>
                    </a:cubicBezTo>
                    <a:cubicBezTo>
                      <a:pt x="8" y="8"/>
                      <a:pt x="8" y="8"/>
                      <a:pt x="8" y="8"/>
                    </a:cubicBezTo>
                    <a:cubicBezTo>
                      <a:pt x="9" y="8"/>
                      <a:pt x="10" y="8"/>
                      <a:pt x="11" y="8"/>
                    </a:cubicBezTo>
                    <a:cubicBezTo>
                      <a:pt x="18" y="1"/>
                      <a:pt x="18" y="1"/>
                      <a:pt x="18" y="1"/>
                    </a:cubicBezTo>
                    <a:cubicBezTo>
                      <a:pt x="18" y="0"/>
                      <a:pt x="20" y="0"/>
                      <a:pt x="21" y="1"/>
                    </a:cubicBezTo>
                    <a:cubicBezTo>
                      <a:pt x="23" y="3"/>
                      <a:pt x="23" y="3"/>
                      <a:pt x="23" y="3"/>
                    </a:cubicBezTo>
                    <a:cubicBezTo>
                      <a:pt x="23" y="4"/>
                      <a:pt x="23" y="5"/>
                      <a:pt x="23" y="6"/>
                    </a:cubicBezTo>
                    <a:lnTo>
                      <a:pt x="11" y="18"/>
                    </a:lnTo>
                    <a:close/>
                    <a:moveTo>
                      <a:pt x="11" y="18"/>
                    </a:moveTo>
                    <a:cubicBezTo>
                      <a:pt x="11" y="18"/>
                      <a:pt x="11" y="18"/>
                      <a:pt x="11"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9" name="Grupo 18"/>
          <p:cNvGrpSpPr/>
          <p:nvPr/>
        </p:nvGrpSpPr>
        <p:grpSpPr>
          <a:xfrm>
            <a:off x="7129756" y="1538823"/>
            <a:ext cx="2086514" cy="2197270"/>
            <a:chOff x="6957082" y="1117916"/>
            <a:chExt cx="2086514" cy="2197270"/>
          </a:xfrm>
        </p:grpSpPr>
        <p:sp>
          <p:nvSpPr>
            <p:cNvPr id="3" name="Rectángulo 2"/>
            <p:cNvSpPr/>
            <p:nvPr/>
          </p:nvSpPr>
          <p:spPr>
            <a:xfrm>
              <a:off x="6957082" y="2453412"/>
              <a:ext cx="2086514" cy="861774"/>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dirty="0" smtClean="0">
                  <a:ln>
                    <a:noFill/>
                  </a:ln>
                  <a:solidFill>
                    <a:srgbClr val="A9D18E"/>
                  </a:solidFill>
                  <a:effectLst/>
                  <a:uLnTx/>
                  <a:uFillTx/>
                  <a:latin typeface="Arial Narrow" panose="020B0606020202030204" pitchFamily="34" charset="0"/>
                  <a:ea typeface="Calibri" panose="020F0502020204030204" pitchFamily="34" charset="0"/>
                  <a:cs typeface="Arial" panose="020B0604020202020204" pitchFamily="34" charset="0"/>
                </a:rPr>
                <a:t>Separar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el </a:t>
              </a:r>
              <a:r>
                <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transporte por ducto </a:t>
              </a: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de la </a:t>
              </a: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comercialización</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p:txBody>
        </p:sp>
        <p:grpSp>
          <p:nvGrpSpPr>
            <p:cNvPr id="57" name="Grupo 56"/>
            <p:cNvGrpSpPr/>
            <p:nvPr/>
          </p:nvGrpSpPr>
          <p:grpSpPr>
            <a:xfrm>
              <a:off x="7294107" y="1117916"/>
              <a:ext cx="1432560" cy="1259473"/>
              <a:chOff x="3211272" y="2068425"/>
              <a:chExt cx="1432560" cy="1259473"/>
            </a:xfrm>
          </p:grpSpPr>
          <p:sp>
            <p:nvSpPr>
              <p:cNvPr id="37" name="Freeform 87"/>
              <p:cNvSpPr/>
              <p:nvPr/>
            </p:nvSpPr>
            <p:spPr>
              <a:xfrm>
                <a:off x="3369511" y="2068425"/>
                <a:ext cx="1116083" cy="111608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6">
                  <a:lumMod val="60000"/>
                  <a:lumOff val="40000"/>
                </a:schemeClr>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8" name="Conector recto 37"/>
              <p:cNvCxnSpPr/>
              <p:nvPr/>
            </p:nvCxnSpPr>
            <p:spPr>
              <a:xfrm>
                <a:off x="3211272" y="3327898"/>
                <a:ext cx="1432560" cy="0"/>
              </a:xfrm>
              <a:prstGeom prst="line">
                <a:avLst/>
              </a:prstGeom>
              <a:ln w="76200" cmpd="sng">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3" name="Agrupar 42"/>
            <p:cNvGrpSpPr/>
            <p:nvPr/>
          </p:nvGrpSpPr>
          <p:grpSpPr>
            <a:xfrm>
              <a:off x="7708787" y="1331150"/>
              <a:ext cx="658035" cy="729107"/>
              <a:chOff x="2855024" y="1844829"/>
              <a:chExt cx="796222" cy="882220"/>
            </a:xfrm>
          </p:grpSpPr>
          <p:sp>
            <p:nvSpPr>
              <p:cNvPr id="24" name="Freeform 18"/>
              <p:cNvSpPr>
                <a:spLocks/>
              </p:cNvSpPr>
              <p:nvPr/>
            </p:nvSpPr>
            <p:spPr bwMode="auto">
              <a:xfrm>
                <a:off x="2855024" y="2134473"/>
                <a:ext cx="796222" cy="592576"/>
              </a:xfrm>
              <a:custGeom>
                <a:avLst/>
                <a:gdLst>
                  <a:gd name="T0" fmla="*/ 227 w 227"/>
                  <a:gd name="T1" fmla="*/ 16 h 169"/>
                  <a:gd name="T2" fmla="*/ 204 w 227"/>
                  <a:gd name="T3" fmla="*/ 15 h 169"/>
                  <a:gd name="T4" fmla="*/ 101 w 227"/>
                  <a:gd name="T5" fmla="*/ 51 h 169"/>
                  <a:gd name="T6" fmla="*/ 101 w 227"/>
                  <a:gd name="T7" fmla="*/ 47 h 169"/>
                  <a:gd name="T8" fmla="*/ 159 w 227"/>
                  <a:gd name="T9" fmla="*/ 43 h 169"/>
                  <a:gd name="T10" fmla="*/ 159 w 227"/>
                  <a:gd name="T11" fmla="*/ 29 h 169"/>
                  <a:gd name="T12" fmla="*/ 7 w 227"/>
                  <a:gd name="T13" fmla="*/ 110 h 169"/>
                  <a:gd name="T14" fmla="*/ 0 w 227"/>
                  <a:gd name="T15" fmla="*/ 122 h 169"/>
                  <a:gd name="T16" fmla="*/ 63 w 227"/>
                  <a:gd name="T17" fmla="*/ 169 h 169"/>
                  <a:gd name="T18" fmla="*/ 86 w 227"/>
                  <a:gd name="T19" fmla="*/ 89 h 169"/>
                  <a:gd name="T20" fmla="*/ 183 w 227"/>
                  <a:gd name="T21" fmla="*/ 84 h 169"/>
                  <a:gd name="T22" fmla="*/ 227 w 227"/>
                  <a:gd name="T23"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69">
                    <a:moveTo>
                      <a:pt x="227" y="16"/>
                    </a:moveTo>
                    <a:cubicBezTo>
                      <a:pt x="204" y="15"/>
                      <a:pt x="204" y="15"/>
                      <a:pt x="204" y="15"/>
                    </a:cubicBezTo>
                    <a:cubicBezTo>
                      <a:pt x="174" y="58"/>
                      <a:pt x="145" y="63"/>
                      <a:pt x="101" y="51"/>
                    </a:cubicBezTo>
                    <a:cubicBezTo>
                      <a:pt x="101" y="47"/>
                      <a:pt x="101" y="47"/>
                      <a:pt x="101" y="47"/>
                    </a:cubicBezTo>
                    <a:cubicBezTo>
                      <a:pt x="137" y="53"/>
                      <a:pt x="152" y="50"/>
                      <a:pt x="159" y="43"/>
                    </a:cubicBezTo>
                    <a:cubicBezTo>
                      <a:pt x="159" y="29"/>
                      <a:pt x="159" y="29"/>
                      <a:pt x="159" y="29"/>
                    </a:cubicBezTo>
                    <a:cubicBezTo>
                      <a:pt x="78" y="0"/>
                      <a:pt x="38" y="45"/>
                      <a:pt x="7" y="110"/>
                    </a:cubicBezTo>
                    <a:cubicBezTo>
                      <a:pt x="0" y="122"/>
                      <a:pt x="0" y="122"/>
                      <a:pt x="0" y="122"/>
                    </a:cubicBezTo>
                    <a:cubicBezTo>
                      <a:pt x="16" y="143"/>
                      <a:pt x="38" y="159"/>
                      <a:pt x="63" y="169"/>
                    </a:cubicBezTo>
                    <a:cubicBezTo>
                      <a:pt x="86" y="89"/>
                      <a:pt x="86" y="89"/>
                      <a:pt x="86" y="89"/>
                    </a:cubicBezTo>
                    <a:cubicBezTo>
                      <a:pt x="183" y="84"/>
                      <a:pt x="183" y="84"/>
                      <a:pt x="183" y="84"/>
                    </a:cubicBezTo>
                    <a:lnTo>
                      <a:pt x="22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Agrupar 8"/>
              <p:cNvGrpSpPr/>
              <p:nvPr/>
            </p:nvGrpSpPr>
            <p:grpSpPr>
              <a:xfrm>
                <a:off x="3194051" y="1844829"/>
                <a:ext cx="346074" cy="349096"/>
                <a:chOff x="2441575" y="3984625"/>
                <a:chExt cx="1090613" cy="1100138"/>
              </a:xfrm>
              <a:solidFill>
                <a:srgbClr val="FFFFFF"/>
              </a:solidFill>
            </p:grpSpPr>
            <p:sp>
              <p:nvSpPr>
                <p:cNvPr id="14" name="Freeform 8"/>
                <p:cNvSpPr>
                  <a:spLocks noEditPoints="1"/>
                </p:cNvSpPr>
                <p:nvPr/>
              </p:nvSpPr>
              <p:spPr bwMode="auto">
                <a:xfrm>
                  <a:off x="3130550" y="4624388"/>
                  <a:ext cx="401638" cy="460375"/>
                </a:xfrm>
                <a:custGeom>
                  <a:avLst/>
                  <a:gdLst>
                    <a:gd name="T0" fmla="*/ 37 w 40"/>
                    <a:gd name="T1" fmla="*/ 9 h 46"/>
                    <a:gd name="T2" fmla="*/ 37 w 40"/>
                    <a:gd name="T3" fmla="*/ 9 h 46"/>
                    <a:gd name="T4" fmla="*/ 37 w 40"/>
                    <a:gd name="T5" fmla="*/ 9 h 46"/>
                    <a:gd name="T6" fmla="*/ 27 w 40"/>
                    <a:gd name="T7" fmla="*/ 2 h 46"/>
                    <a:gd name="T8" fmla="*/ 18 w 40"/>
                    <a:gd name="T9" fmla="*/ 5 h 46"/>
                    <a:gd name="T10" fmla="*/ 8 w 40"/>
                    <a:gd name="T11" fmla="*/ 15 h 46"/>
                    <a:gd name="T12" fmla="*/ 2 w 40"/>
                    <a:gd name="T13" fmla="*/ 27 h 46"/>
                    <a:gd name="T14" fmla="*/ 3 w 40"/>
                    <a:gd name="T15" fmla="*/ 37 h 46"/>
                    <a:gd name="T16" fmla="*/ 3 w 40"/>
                    <a:gd name="T17" fmla="*/ 38 h 46"/>
                    <a:gd name="T18" fmla="*/ 12 w 40"/>
                    <a:gd name="T19" fmla="*/ 44 h 46"/>
                    <a:gd name="T20" fmla="*/ 12 w 40"/>
                    <a:gd name="T21" fmla="*/ 44 h 46"/>
                    <a:gd name="T22" fmla="*/ 13 w 40"/>
                    <a:gd name="T23" fmla="*/ 44 h 46"/>
                    <a:gd name="T24" fmla="*/ 13 w 40"/>
                    <a:gd name="T25" fmla="*/ 44 h 46"/>
                    <a:gd name="T26" fmla="*/ 13 w 40"/>
                    <a:gd name="T27" fmla="*/ 44 h 46"/>
                    <a:gd name="T28" fmla="*/ 22 w 40"/>
                    <a:gd name="T29" fmla="*/ 42 h 46"/>
                    <a:gd name="T30" fmla="*/ 32 w 40"/>
                    <a:gd name="T31" fmla="*/ 31 h 46"/>
                    <a:gd name="T32" fmla="*/ 38 w 40"/>
                    <a:gd name="T33" fmla="*/ 19 h 46"/>
                    <a:gd name="T34" fmla="*/ 37 w 40"/>
                    <a:gd name="T35" fmla="*/ 9 h 46"/>
                    <a:gd name="T36" fmla="*/ 23 w 40"/>
                    <a:gd name="T37" fmla="*/ 10 h 46"/>
                    <a:gd name="T38" fmla="*/ 17 w 40"/>
                    <a:gd name="T39" fmla="*/ 21 h 46"/>
                    <a:gd name="T40" fmla="*/ 9 w 40"/>
                    <a:gd name="T41" fmla="*/ 30 h 46"/>
                    <a:gd name="T42" fmla="*/ 6 w 40"/>
                    <a:gd name="T43" fmla="*/ 33 h 46"/>
                    <a:gd name="T44" fmla="*/ 7 w 40"/>
                    <a:gd name="T45" fmla="*/ 29 h 46"/>
                    <a:gd name="T46" fmla="*/ 13 w 40"/>
                    <a:gd name="T47" fmla="*/ 19 h 46"/>
                    <a:gd name="T48" fmla="*/ 21 w 40"/>
                    <a:gd name="T49" fmla="*/ 9 h 46"/>
                    <a:gd name="T50" fmla="*/ 24 w 40"/>
                    <a:gd name="T51" fmla="*/ 7 h 46"/>
                    <a:gd name="T52" fmla="*/ 23 w 40"/>
                    <a:gd name="T53"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6">
                      <a:moveTo>
                        <a:pt x="37" y="9"/>
                      </a:moveTo>
                      <a:cubicBezTo>
                        <a:pt x="37" y="9"/>
                        <a:pt x="37" y="9"/>
                        <a:pt x="37" y="9"/>
                      </a:cubicBezTo>
                      <a:cubicBezTo>
                        <a:pt x="37" y="9"/>
                        <a:pt x="37" y="9"/>
                        <a:pt x="37" y="9"/>
                      </a:cubicBezTo>
                      <a:cubicBezTo>
                        <a:pt x="27" y="2"/>
                        <a:pt x="27" y="2"/>
                        <a:pt x="27" y="2"/>
                      </a:cubicBezTo>
                      <a:cubicBezTo>
                        <a:pt x="25" y="0"/>
                        <a:pt x="21" y="1"/>
                        <a:pt x="18" y="5"/>
                      </a:cubicBezTo>
                      <a:cubicBezTo>
                        <a:pt x="15" y="7"/>
                        <a:pt x="11" y="11"/>
                        <a:pt x="8" y="15"/>
                      </a:cubicBezTo>
                      <a:cubicBezTo>
                        <a:pt x="5" y="19"/>
                        <a:pt x="3" y="24"/>
                        <a:pt x="2" y="27"/>
                      </a:cubicBezTo>
                      <a:cubicBezTo>
                        <a:pt x="0" y="32"/>
                        <a:pt x="0" y="36"/>
                        <a:pt x="3" y="37"/>
                      </a:cubicBezTo>
                      <a:cubicBezTo>
                        <a:pt x="3" y="38"/>
                        <a:pt x="3" y="38"/>
                        <a:pt x="3" y="38"/>
                      </a:cubicBezTo>
                      <a:cubicBezTo>
                        <a:pt x="12" y="44"/>
                        <a:pt x="12" y="44"/>
                        <a:pt x="12" y="44"/>
                      </a:cubicBezTo>
                      <a:cubicBezTo>
                        <a:pt x="12" y="44"/>
                        <a:pt x="12" y="44"/>
                        <a:pt x="12" y="44"/>
                      </a:cubicBezTo>
                      <a:cubicBezTo>
                        <a:pt x="12" y="44"/>
                        <a:pt x="12" y="44"/>
                        <a:pt x="13" y="44"/>
                      </a:cubicBezTo>
                      <a:cubicBezTo>
                        <a:pt x="13" y="44"/>
                        <a:pt x="13" y="44"/>
                        <a:pt x="13" y="44"/>
                      </a:cubicBezTo>
                      <a:cubicBezTo>
                        <a:pt x="13" y="44"/>
                        <a:pt x="13" y="44"/>
                        <a:pt x="13" y="44"/>
                      </a:cubicBezTo>
                      <a:cubicBezTo>
                        <a:pt x="15" y="46"/>
                        <a:pt x="19" y="45"/>
                        <a:pt x="22" y="42"/>
                      </a:cubicBezTo>
                      <a:cubicBezTo>
                        <a:pt x="25" y="39"/>
                        <a:pt x="28" y="36"/>
                        <a:pt x="32" y="31"/>
                      </a:cubicBezTo>
                      <a:cubicBezTo>
                        <a:pt x="35" y="27"/>
                        <a:pt x="37" y="22"/>
                        <a:pt x="38" y="19"/>
                      </a:cubicBezTo>
                      <a:cubicBezTo>
                        <a:pt x="40" y="14"/>
                        <a:pt x="40" y="11"/>
                        <a:pt x="37" y="9"/>
                      </a:cubicBezTo>
                      <a:close/>
                      <a:moveTo>
                        <a:pt x="23" y="10"/>
                      </a:moveTo>
                      <a:cubicBezTo>
                        <a:pt x="22" y="13"/>
                        <a:pt x="20" y="17"/>
                        <a:pt x="17" y="21"/>
                      </a:cubicBezTo>
                      <a:cubicBezTo>
                        <a:pt x="14" y="25"/>
                        <a:pt x="11" y="28"/>
                        <a:pt x="9" y="30"/>
                      </a:cubicBezTo>
                      <a:cubicBezTo>
                        <a:pt x="7" y="32"/>
                        <a:pt x="6" y="33"/>
                        <a:pt x="6" y="33"/>
                      </a:cubicBezTo>
                      <a:cubicBezTo>
                        <a:pt x="6" y="32"/>
                        <a:pt x="7" y="31"/>
                        <a:pt x="7" y="29"/>
                      </a:cubicBezTo>
                      <a:cubicBezTo>
                        <a:pt x="8" y="26"/>
                        <a:pt x="11" y="22"/>
                        <a:pt x="13" y="19"/>
                      </a:cubicBezTo>
                      <a:cubicBezTo>
                        <a:pt x="16" y="15"/>
                        <a:pt x="19" y="11"/>
                        <a:pt x="21" y="9"/>
                      </a:cubicBezTo>
                      <a:cubicBezTo>
                        <a:pt x="23" y="8"/>
                        <a:pt x="24" y="7"/>
                        <a:pt x="24" y="7"/>
                      </a:cubicBezTo>
                      <a:cubicBezTo>
                        <a:pt x="24" y="7"/>
                        <a:pt x="24" y="8"/>
                        <a:pt x="2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
                <p:cNvSpPr>
                  <a:spLocks noEditPoints="1"/>
                </p:cNvSpPr>
                <p:nvPr/>
              </p:nvSpPr>
              <p:spPr bwMode="auto">
                <a:xfrm>
                  <a:off x="2490788" y="4545013"/>
                  <a:ext cx="569913" cy="420688"/>
                </a:xfrm>
                <a:custGeom>
                  <a:avLst/>
                  <a:gdLst>
                    <a:gd name="T0" fmla="*/ 50 w 57"/>
                    <a:gd name="T1" fmla="*/ 13 h 42"/>
                    <a:gd name="T2" fmla="*/ 35 w 57"/>
                    <a:gd name="T3" fmla="*/ 5 h 42"/>
                    <a:gd name="T4" fmla="*/ 18 w 57"/>
                    <a:gd name="T5" fmla="*/ 0 h 42"/>
                    <a:gd name="T6" fmla="*/ 6 w 57"/>
                    <a:gd name="T7" fmla="*/ 5 h 42"/>
                    <a:gd name="T8" fmla="*/ 6 w 57"/>
                    <a:gd name="T9" fmla="*/ 5 h 42"/>
                    <a:gd name="T10" fmla="*/ 1 w 57"/>
                    <a:gd name="T11" fmla="*/ 18 h 42"/>
                    <a:gd name="T12" fmla="*/ 1 w 57"/>
                    <a:gd name="T13" fmla="*/ 18 h 42"/>
                    <a:gd name="T14" fmla="*/ 1 w 57"/>
                    <a:gd name="T15" fmla="*/ 18 h 42"/>
                    <a:gd name="T16" fmla="*/ 1 w 57"/>
                    <a:gd name="T17" fmla="*/ 18 h 42"/>
                    <a:gd name="T18" fmla="*/ 1 w 57"/>
                    <a:gd name="T19" fmla="*/ 18 h 42"/>
                    <a:gd name="T20" fmla="*/ 6 w 57"/>
                    <a:gd name="T21" fmla="*/ 29 h 42"/>
                    <a:gd name="T22" fmla="*/ 22 w 57"/>
                    <a:gd name="T23" fmla="*/ 37 h 42"/>
                    <a:gd name="T24" fmla="*/ 38 w 57"/>
                    <a:gd name="T25" fmla="*/ 42 h 42"/>
                    <a:gd name="T26" fmla="*/ 50 w 57"/>
                    <a:gd name="T27" fmla="*/ 38 h 42"/>
                    <a:gd name="T28" fmla="*/ 50 w 57"/>
                    <a:gd name="T29" fmla="*/ 38 h 42"/>
                    <a:gd name="T30" fmla="*/ 50 w 57"/>
                    <a:gd name="T31" fmla="*/ 38 h 42"/>
                    <a:gd name="T32" fmla="*/ 55 w 57"/>
                    <a:gd name="T33" fmla="*/ 24 h 42"/>
                    <a:gd name="T34" fmla="*/ 50 w 57"/>
                    <a:gd name="T35" fmla="*/ 13 h 42"/>
                    <a:gd name="T36" fmla="*/ 44 w 57"/>
                    <a:gd name="T37" fmla="*/ 21 h 42"/>
                    <a:gd name="T38" fmla="*/ 30 w 57"/>
                    <a:gd name="T39" fmla="*/ 17 h 42"/>
                    <a:gd name="T40" fmla="*/ 16 w 57"/>
                    <a:gd name="T41" fmla="*/ 10 h 42"/>
                    <a:gd name="T42" fmla="*/ 13 w 57"/>
                    <a:gd name="T43" fmla="*/ 7 h 42"/>
                    <a:gd name="T44" fmla="*/ 17 w 57"/>
                    <a:gd name="T45" fmla="*/ 8 h 42"/>
                    <a:gd name="T46" fmla="*/ 32 w 57"/>
                    <a:gd name="T47" fmla="*/ 12 h 42"/>
                    <a:gd name="T48" fmla="*/ 45 w 57"/>
                    <a:gd name="T49" fmla="*/ 19 h 42"/>
                    <a:gd name="T50" fmla="*/ 48 w 57"/>
                    <a:gd name="T51" fmla="*/ 22 h 42"/>
                    <a:gd name="T52" fmla="*/ 44 w 57"/>
                    <a:gd name="T53"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42">
                      <a:moveTo>
                        <a:pt x="50" y="13"/>
                      </a:moveTo>
                      <a:cubicBezTo>
                        <a:pt x="46" y="10"/>
                        <a:pt x="41" y="7"/>
                        <a:pt x="35" y="5"/>
                      </a:cubicBezTo>
                      <a:cubicBezTo>
                        <a:pt x="28" y="2"/>
                        <a:pt x="23" y="1"/>
                        <a:pt x="18" y="0"/>
                      </a:cubicBezTo>
                      <a:cubicBezTo>
                        <a:pt x="12" y="0"/>
                        <a:pt x="8" y="1"/>
                        <a:pt x="6" y="5"/>
                      </a:cubicBezTo>
                      <a:cubicBezTo>
                        <a:pt x="6" y="5"/>
                        <a:pt x="6" y="5"/>
                        <a:pt x="6" y="5"/>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0" y="22"/>
                        <a:pt x="2" y="26"/>
                        <a:pt x="6" y="29"/>
                      </a:cubicBezTo>
                      <a:cubicBezTo>
                        <a:pt x="10" y="32"/>
                        <a:pt x="15" y="35"/>
                        <a:pt x="22" y="37"/>
                      </a:cubicBezTo>
                      <a:cubicBezTo>
                        <a:pt x="28" y="40"/>
                        <a:pt x="34" y="41"/>
                        <a:pt x="38" y="42"/>
                      </a:cubicBezTo>
                      <a:cubicBezTo>
                        <a:pt x="44" y="42"/>
                        <a:pt x="49" y="41"/>
                        <a:pt x="50" y="38"/>
                      </a:cubicBezTo>
                      <a:cubicBezTo>
                        <a:pt x="50" y="38"/>
                        <a:pt x="50" y="38"/>
                        <a:pt x="50" y="38"/>
                      </a:cubicBezTo>
                      <a:cubicBezTo>
                        <a:pt x="50" y="38"/>
                        <a:pt x="50" y="38"/>
                        <a:pt x="50" y="38"/>
                      </a:cubicBezTo>
                      <a:cubicBezTo>
                        <a:pt x="55" y="24"/>
                        <a:pt x="55" y="24"/>
                        <a:pt x="55" y="24"/>
                      </a:cubicBezTo>
                      <a:cubicBezTo>
                        <a:pt x="57" y="21"/>
                        <a:pt x="55" y="17"/>
                        <a:pt x="50" y="13"/>
                      </a:cubicBezTo>
                      <a:close/>
                      <a:moveTo>
                        <a:pt x="44" y="21"/>
                      </a:moveTo>
                      <a:cubicBezTo>
                        <a:pt x="41" y="21"/>
                        <a:pt x="35" y="19"/>
                        <a:pt x="30" y="17"/>
                      </a:cubicBezTo>
                      <a:cubicBezTo>
                        <a:pt x="24" y="15"/>
                        <a:pt x="20" y="12"/>
                        <a:pt x="16" y="10"/>
                      </a:cubicBezTo>
                      <a:cubicBezTo>
                        <a:pt x="14" y="8"/>
                        <a:pt x="13" y="7"/>
                        <a:pt x="13" y="7"/>
                      </a:cubicBezTo>
                      <a:cubicBezTo>
                        <a:pt x="13" y="7"/>
                        <a:pt x="15" y="8"/>
                        <a:pt x="17" y="8"/>
                      </a:cubicBezTo>
                      <a:cubicBezTo>
                        <a:pt x="21" y="8"/>
                        <a:pt x="26" y="10"/>
                        <a:pt x="32" y="12"/>
                      </a:cubicBezTo>
                      <a:cubicBezTo>
                        <a:pt x="37" y="14"/>
                        <a:pt x="42" y="17"/>
                        <a:pt x="45" y="19"/>
                      </a:cubicBezTo>
                      <a:cubicBezTo>
                        <a:pt x="47" y="21"/>
                        <a:pt x="49" y="21"/>
                        <a:pt x="48" y="22"/>
                      </a:cubicBezTo>
                      <a:cubicBezTo>
                        <a:pt x="48" y="22"/>
                        <a:pt x="47" y="21"/>
                        <a:pt x="4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0"/>
                <p:cNvSpPr>
                  <a:spLocks noEditPoints="1"/>
                </p:cNvSpPr>
                <p:nvPr/>
              </p:nvSpPr>
              <p:spPr bwMode="auto">
                <a:xfrm>
                  <a:off x="2971800" y="4214813"/>
                  <a:ext cx="469900" cy="339725"/>
                </a:xfrm>
                <a:custGeom>
                  <a:avLst/>
                  <a:gdLst>
                    <a:gd name="T0" fmla="*/ 46 w 47"/>
                    <a:gd name="T1" fmla="*/ 15 h 34"/>
                    <a:gd name="T2" fmla="*/ 46 w 47"/>
                    <a:gd name="T3" fmla="*/ 15 h 34"/>
                    <a:gd name="T4" fmla="*/ 46 w 47"/>
                    <a:gd name="T5" fmla="*/ 15 h 34"/>
                    <a:gd name="T6" fmla="*/ 42 w 47"/>
                    <a:gd name="T7" fmla="*/ 4 h 34"/>
                    <a:gd name="T8" fmla="*/ 32 w 47"/>
                    <a:gd name="T9" fmla="*/ 0 h 34"/>
                    <a:gd name="T10" fmla="*/ 18 w 47"/>
                    <a:gd name="T11" fmla="*/ 4 h 34"/>
                    <a:gd name="T12" fmla="*/ 6 w 47"/>
                    <a:gd name="T13" fmla="*/ 10 h 34"/>
                    <a:gd name="T14" fmla="*/ 1 w 47"/>
                    <a:gd name="T15" fmla="*/ 19 h 34"/>
                    <a:gd name="T16" fmla="*/ 1 w 47"/>
                    <a:gd name="T17" fmla="*/ 20 h 34"/>
                    <a:gd name="T18" fmla="*/ 5 w 47"/>
                    <a:gd name="T19" fmla="*/ 30 h 34"/>
                    <a:gd name="T20" fmla="*/ 5 w 47"/>
                    <a:gd name="T21" fmla="*/ 30 h 34"/>
                    <a:gd name="T22" fmla="*/ 5 w 47"/>
                    <a:gd name="T23" fmla="*/ 31 h 34"/>
                    <a:gd name="T24" fmla="*/ 5 w 47"/>
                    <a:gd name="T25" fmla="*/ 31 h 34"/>
                    <a:gd name="T26" fmla="*/ 5 w 47"/>
                    <a:gd name="T27" fmla="*/ 31 h 34"/>
                    <a:gd name="T28" fmla="*/ 15 w 47"/>
                    <a:gd name="T29" fmla="*/ 34 h 34"/>
                    <a:gd name="T30" fmla="*/ 28 w 47"/>
                    <a:gd name="T31" fmla="*/ 30 h 34"/>
                    <a:gd name="T32" fmla="*/ 41 w 47"/>
                    <a:gd name="T33" fmla="*/ 24 h 34"/>
                    <a:gd name="T34" fmla="*/ 46 w 47"/>
                    <a:gd name="T35" fmla="*/ 15 h 34"/>
                    <a:gd name="T36" fmla="*/ 33 w 47"/>
                    <a:gd name="T37" fmla="*/ 8 h 34"/>
                    <a:gd name="T38" fmla="*/ 22 w 47"/>
                    <a:gd name="T39" fmla="*/ 14 h 34"/>
                    <a:gd name="T40" fmla="*/ 10 w 47"/>
                    <a:gd name="T41" fmla="*/ 17 h 34"/>
                    <a:gd name="T42" fmla="*/ 7 w 47"/>
                    <a:gd name="T43" fmla="*/ 17 h 34"/>
                    <a:gd name="T44" fmla="*/ 9 w 47"/>
                    <a:gd name="T45" fmla="*/ 15 h 34"/>
                    <a:gd name="T46" fmla="*/ 20 w 47"/>
                    <a:gd name="T47" fmla="*/ 9 h 34"/>
                    <a:gd name="T48" fmla="*/ 32 w 47"/>
                    <a:gd name="T49" fmla="*/ 6 h 34"/>
                    <a:gd name="T50" fmla="*/ 36 w 47"/>
                    <a:gd name="T51" fmla="*/ 6 h 34"/>
                    <a:gd name="T52" fmla="*/ 33 w 47"/>
                    <a:gd name="T5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34">
                      <a:moveTo>
                        <a:pt x="46" y="15"/>
                      </a:moveTo>
                      <a:cubicBezTo>
                        <a:pt x="46" y="15"/>
                        <a:pt x="46" y="15"/>
                        <a:pt x="46" y="15"/>
                      </a:cubicBezTo>
                      <a:cubicBezTo>
                        <a:pt x="46" y="15"/>
                        <a:pt x="46" y="15"/>
                        <a:pt x="46" y="15"/>
                      </a:cubicBezTo>
                      <a:cubicBezTo>
                        <a:pt x="42" y="4"/>
                        <a:pt x="42" y="4"/>
                        <a:pt x="42" y="4"/>
                      </a:cubicBezTo>
                      <a:cubicBezTo>
                        <a:pt x="40" y="1"/>
                        <a:pt x="37" y="0"/>
                        <a:pt x="32" y="0"/>
                      </a:cubicBezTo>
                      <a:cubicBezTo>
                        <a:pt x="28" y="1"/>
                        <a:pt x="23" y="2"/>
                        <a:pt x="18" y="4"/>
                      </a:cubicBezTo>
                      <a:cubicBezTo>
                        <a:pt x="13" y="6"/>
                        <a:pt x="9" y="8"/>
                        <a:pt x="6" y="10"/>
                      </a:cubicBezTo>
                      <a:cubicBezTo>
                        <a:pt x="2" y="13"/>
                        <a:pt x="0" y="17"/>
                        <a:pt x="1" y="19"/>
                      </a:cubicBezTo>
                      <a:cubicBezTo>
                        <a:pt x="1" y="19"/>
                        <a:pt x="1" y="20"/>
                        <a:pt x="1" y="20"/>
                      </a:cubicBezTo>
                      <a:cubicBezTo>
                        <a:pt x="5" y="30"/>
                        <a:pt x="5" y="30"/>
                        <a:pt x="5" y="30"/>
                      </a:cubicBezTo>
                      <a:cubicBezTo>
                        <a:pt x="5" y="30"/>
                        <a:pt x="5" y="30"/>
                        <a:pt x="5" y="30"/>
                      </a:cubicBezTo>
                      <a:cubicBezTo>
                        <a:pt x="5" y="30"/>
                        <a:pt x="5" y="31"/>
                        <a:pt x="5" y="31"/>
                      </a:cubicBezTo>
                      <a:cubicBezTo>
                        <a:pt x="5" y="31"/>
                        <a:pt x="5" y="31"/>
                        <a:pt x="5" y="31"/>
                      </a:cubicBezTo>
                      <a:cubicBezTo>
                        <a:pt x="5" y="31"/>
                        <a:pt x="5" y="31"/>
                        <a:pt x="5" y="31"/>
                      </a:cubicBezTo>
                      <a:cubicBezTo>
                        <a:pt x="7" y="33"/>
                        <a:pt x="10" y="34"/>
                        <a:pt x="15" y="34"/>
                      </a:cubicBezTo>
                      <a:cubicBezTo>
                        <a:pt x="18" y="34"/>
                        <a:pt x="23" y="32"/>
                        <a:pt x="28" y="30"/>
                      </a:cubicBezTo>
                      <a:cubicBezTo>
                        <a:pt x="34" y="28"/>
                        <a:pt x="38" y="26"/>
                        <a:pt x="41" y="24"/>
                      </a:cubicBezTo>
                      <a:cubicBezTo>
                        <a:pt x="45" y="21"/>
                        <a:pt x="47" y="18"/>
                        <a:pt x="46" y="15"/>
                      </a:cubicBezTo>
                      <a:close/>
                      <a:moveTo>
                        <a:pt x="33" y="8"/>
                      </a:moveTo>
                      <a:cubicBezTo>
                        <a:pt x="30" y="10"/>
                        <a:pt x="27" y="12"/>
                        <a:pt x="22" y="14"/>
                      </a:cubicBezTo>
                      <a:cubicBezTo>
                        <a:pt x="17" y="15"/>
                        <a:pt x="13" y="16"/>
                        <a:pt x="10" y="17"/>
                      </a:cubicBezTo>
                      <a:cubicBezTo>
                        <a:pt x="8" y="17"/>
                        <a:pt x="7" y="17"/>
                        <a:pt x="7" y="17"/>
                      </a:cubicBezTo>
                      <a:cubicBezTo>
                        <a:pt x="7" y="17"/>
                        <a:pt x="8" y="16"/>
                        <a:pt x="9" y="15"/>
                      </a:cubicBezTo>
                      <a:cubicBezTo>
                        <a:pt x="12" y="13"/>
                        <a:pt x="16" y="11"/>
                        <a:pt x="20" y="9"/>
                      </a:cubicBezTo>
                      <a:cubicBezTo>
                        <a:pt x="25" y="8"/>
                        <a:pt x="29" y="7"/>
                        <a:pt x="32" y="6"/>
                      </a:cubicBezTo>
                      <a:cubicBezTo>
                        <a:pt x="35" y="6"/>
                        <a:pt x="36" y="6"/>
                        <a:pt x="36" y="6"/>
                      </a:cubicBezTo>
                      <a:cubicBezTo>
                        <a:pt x="36" y="6"/>
                        <a:pt x="35" y="7"/>
                        <a:pt x="3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1"/>
                <p:cNvSpPr>
                  <a:spLocks noEditPoints="1"/>
                </p:cNvSpPr>
                <p:nvPr/>
              </p:nvSpPr>
              <p:spPr bwMode="auto">
                <a:xfrm>
                  <a:off x="2441575" y="3984625"/>
                  <a:ext cx="349250" cy="490538"/>
                </a:xfrm>
                <a:custGeom>
                  <a:avLst/>
                  <a:gdLst>
                    <a:gd name="T0" fmla="*/ 18 w 35"/>
                    <a:gd name="T1" fmla="*/ 48 h 49"/>
                    <a:gd name="T2" fmla="*/ 18 w 35"/>
                    <a:gd name="T3" fmla="*/ 48 h 49"/>
                    <a:gd name="T4" fmla="*/ 19 w 35"/>
                    <a:gd name="T5" fmla="*/ 48 h 49"/>
                    <a:gd name="T6" fmla="*/ 31 w 35"/>
                    <a:gd name="T7" fmla="*/ 45 h 49"/>
                    <a:gd name="T8" fmla="*/ 35 w 35"/>
                    <a:gd name="T9" fmla="*/ 35 h 49"/>
                    <a:gd name="T10" fmla="*/ 32 w 35"/>
                    <a:gd name="T11" fmla="*/ 20 h 49"/>
                    <a:gd name="T12" fmla="*/ 26 w 35"/>
                    <a:gd name="T13" fmla="*/ 6 h 49"/>
                    <a:gd name="T14" fmla="*/ 17 w 35"/>
                    <a:gd name="T15" fmla="*/ 1 h 49"/>
                    <a:gd name="T16" fmla="*/ 16 w 35"/>
                    <a:gd name="T17" fmla="*/ 1 h 49"/>
                    <a:gd name="T18" fmla="*/ 5 w 35"/>
                    <a:gd name="T19" fmla="*/ 4 h 49"/>
                    <a:gd name="T20" fmla="*/ 5 w 35"/>
                    <a:gd name="T21" fmla="*/ 5 h 49"/>
                    <a:gd name="T22" fmla="*/ 4 w 35"/>
                    <a:gd name="T23" fmla="*/ 5 h 49"/>
                    <a:gd name="T24" fmla="*/ 4 w 35"/>
                    <a:gd name="T25" fmla="*/ 5 h 49"/>
                    <a:gd name="T26" fmla="*/ 4 w 35"/>
                    <a:gd name="T27" fmla="*/ 5 h 49"/>
                    <a:gd name="T28" fmla="*/ 0 w 35"/>
                    <a:gd name="T29" fmla="*/ 14 h 49"/>
                    <a:gd name="T30" fmla="*/ 3 w 35"/>
                    <a:gd name="T31" fmla="*/ 29 h 49"/>
                    <a:gd name="T32" fmla="*/ 9 w 35"/>
                    <a:gd name="T33" fmla="*/ 43 h 49"/>
                    <a:gd name="T34" fmla="*/ 18 w 35"/>
                    <a:gd name="T35" fmla="*/ 48 h 49"/>
                    <a:gd name="T36" fmla="*/ 19 w 35"/>
                    <a:gd name="T37" fmla="*/ 7 h 49"/>
                    <a:gd name="T38" fmla="*/ 20 w 35"/>
                    <a:gd name="T39" fmla="*/ 10 h 49"/>
                    <a:gd name="T40" fmla="*/ 26 w 35"/>
                    <a:gd name="T41" fmla="*/ 22 h 49"/>
                    <a:gd name="T42" fmla="*/ 28 w 35"/>
                    <a:gd name="T43" fmla="*/ 35 h 49"/>
                    <a:gd name="T44" fmla="*/ 29 w 35"/>
                    <a:gd name="T45" fmla="*/ 38 h 49"/>
                    <a:gd name="T46" fmla="*/ 27 w 35"/>
                    <a:gd name="T47" fmla="*/ 35 h 49"/>
                    <a:gd name="T48" fmla="*/ 21 w 35"/>
                    <a:gd name="T49" fmla="*/ 23 h 49"/>
                    <a:gd name="T50" fmla="*/ 19 w 35"/>
                    <a:gd name="T51" fmla="*/ 10 h 49"/>
                    <a:gd name="T52" fmla="*/ 19 w 35"/>
                    <a:gd name="T53"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9">
                      <a:moveTo>
                        <a:pt x="18" y="48"/>
                      </a:moveTo>
                      <a:cubicBezTo>
                        <a:pt x="18" y="48"/>
                        <a:pt x="18" y="48"/>
                        <a:pt x="18" y="48"/>
                      </a:cubicBezTo>
                      <a:cubicBezTo>
                        <a:pt x="19" y="48"/>
                        <a:pt x="19" y="48"/>
                        <a:pt x="19" y="48"/>
                      </a:cubicBezTo>
                      <a:cubicBezTo>
                        <a:pt x="31" y="45"/>
                        <a:pt x="31" y="45"/>
                        <a:pt x="31" y="45"/>
                      </a:cubicBezTo>
                      <a:cubicBezTo>
                        <a:pt x="34" y="44"/>
                        <a:pt x="35" y="40"/>
                        <a:pt x="35" y="35"/>
                      </a:cubicBezTo>
                      <a:cubicBezTo>
                        <a:pt x="35" y="31"/>
                        <a:pt x="34" y="26"/>
                        <a:pt x="32" y="20"/>
                      </a:cubicBezTo>
                      <a:cubicBezTo>
                        <a:pt x="30" y="15"/>
                        <a:pt x="28" y="10"/>
                        <a:pt x="26" y="6"/>
                      </a:cubicBezTo>
                      <a:cubicBezTo>
                        <a:pt x="23" y="2"/>
                        <a:pt x="20" y="0"/>
                        <a:pt x="17" y="1"/>
                      </a:cubicBezTo>
                      <a:cubicBezTo>
                        <a:pt x="17" y="1"/>
                        <a:pt x="16" y="1"/>
                        <a:pt x="16" y="1"/>
                      </a:cubicBezTo>
                      <a:cubicBezTo>
                        <a:pt x="5" y="4"/>
                        <a:pt x="5" y="4"/>
                        <a:pt x="5" y="4"/>
                      </a:cubicBezTo>
                      <a:cubicBezTo>
                        <a:pt x="5" y="4"/>
                        <a:pt x="5" y="4"/>
                        <a:pt x="5" y="5"/>
                      </a:cubicBezTo>
                      <a:cubicBezTo>
                        <a:pt x="5" y="5"/>
                        <a:pt x="5" y="5"/>
                        <a:pt x="4" y="5"/>
                      </a:cubicBezTo>
                      <a:cubicBezTo>
                        <a:pt x="4" y="5"/>
                        <a:pt x="4" y="5"/>
                        <a:pt x="4" y="5"/>
                      </a:cubicBezTo>
                      <a:cubicBezTo>
                        <a:pt x="4" y="5"/>
                        <a:pt x="4" y="5"/>
                        <a:pt x="4" y="5"/>
                      </a:cubicBezTo>
                      <a:cubicBezTo>
                        <a:pt x="2" y="6"/>
                        <a:pt x="0" y="9"/>
                        <a:pt x="0" y="14"/>
                      </a:cubicBezTo>
                      <a:cubicBezTo>
                        <a:pt x="1" y="18"/>
                        <a:pt x="1" y="24"/>
                        <a:pt x="3" y="29"/>
                      </a:cubicBezTo>
                      <a:cubicBezTo>
                        <a:pt x="5" y="35"/>
                        <a:pt x="7" y="39"/>
                        <a:pt x="9" y="43"/>
                      </a:cubicBezTo>
                      <a:cubicBezTo>
                        <a:pt x="12" y="47"/>
                        <a:pt x="15" y="49"/>
                        <a:pt x="18" y="48"/>
                      </a:cubicBezTo>
                      <a:close/>
                      <a:moveTo>
                        <a:pt x="19" y="7"/>
                      </a:moveTo>
                      <a:cubicBezTo>
                        <a:pt x="19" y="7"/>
                        <a:pt x="19" y="8"/>
                        <a:pt x="20" y="10"/>
                      </a:cubicBezTo>
                      <a:cubicBezTo>
                        <a:pt x="22" y="13"/>
                        <a:pt x="24" y="17"/>
                        <a:pt x="26" y="22"/>
                      </a:cubicBezTo>
                      <a:cubicBezTo>
                        <a:pt x="27" y="27"/>
                        <a:pt x="28" y="31"/>
                        <a:pt x="28" y="35"/>
                      </a:cubicBezTo>
                      <a:cubicBezTo>
                        <a:pt x="28" y="37"/>
                        <a:pt x="29" y="38"/>
                        <a:pt x="29" y="38"/>
                      </a:cubicBezTo>
                      <a:cubicBezTo>
                        <a:pt x="28" y="38"/>
                        <a:pt x="28" y="37"/>
                        <a:pt x="27" y="35"/>
                      </a:cubicBezTo>
                      <a:cubicBezTo>
                        <a:pt x="25" y="33"/>
                        <a:pt x="23" y="28"/>
                        <a:pt x="21" y="23"/>
                      </a:cubicBezTo>
                      <a:cubicBezTo>
                        <a:pt x="20" y="19"/>
                        <a:pt x="19" y="14"/>
                        <a:pt x="19" y="10"/>
                      </a:cubicBezTo>
                      <a:cubicBezTo>
                        <a:pt x="19" y="8"/>
                        <a:pt x="19" y="7"/>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3" name="Freeform 17"/>
            <p:cNvSpPr>
              <a:spLocks noEditPoints="1"/>
            </p:cNvSpPr>
            <p:nvPr/>
          </p:nvSpPr>
          <p:spPr bwMode="auto">
            <a:xfrm>
              <a:off x="7498736" y="1153972"/>
              <a:ext cx="1003206" cy="1003206"/>
            </a:xfrm>
            <a:custGeom>
              <a:avLst/>
              <a:gdLst>
                <a:gd name="T0" fmla="*/ 143 w 286"/>
                <a:gd name="T1" fmla="*/ 0 h 286"/>
                <a:gd name="T2" fmla="*/ 0 w 286"/>
                <a:gd name="T3" fmla="*/ 143 h 286"/>
                <a:gd name="T4" fmla="*/ 143 w 286"/>
                <a:gd name="T5" fmla="*/ 286 h 286"/>
                <a:gd name="T6" fmla="*/ 286 w 286"/>
                <a:gd name="T7" fmla="*/ 143 h 286"/>
                <a:gd name="T8" fmla="*/ 143 w 286"/>
                <a:gd name="T9" fmla="*/ 0 h 286"/>
                <a:gd name="T10" fmla="*/ 19 w 286"/>
                <a:gd name="T11" fmla="*/ 143 h 286"/>
                <a:gd name="T12" fmla="*/ 49 w 286"/>
                <a:gd name="T13" fmla="*/ 62 h 286"/>
                <a:gd name="T14" fmla="*/ 224 w 286"/>
                <a:gd name="T15" fmla="*/ 237 h 286"/>
                <a:gd name="T16" fmla="*/ 143 w 286"/>
                <a:gd name="T17" fmla="*/ 267 h 286"/>
                <a:gd name="T18" fmla="*/ 19 w 286"/>
                <a:gd name="T19" fmla="*/ 143 h 286"/>
                <a:gd name="T20" fmla="*/ 237 w 286"/>
                <a:gd name="T21" fmla="*/ 224 h 286"/>
                <a:gd name="T22" fmla="*/ 62 w 286"/>
                <a:gd name="T23" fmla="*/ 49 h 286"/>
                <a:gd name="T24" fmla="*/ 143 w 286"/>
                <a:gd name="T25" fmla="*/ 19 h 286"/>
                <a:gd name="T26" fmla="*/ 267 w 286"/>
                <a:gd name="T27" fmla="*/ 143 h 286"/>
                <a:gd name="T28" fmla="*/ 237 w 286"/>
                <a:gd name="T29" fmla="*/ 22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9" y="143"/>
                  </a:moveTo>
                  <a:cubicBezTo>
                    <a:pt x="19" y="112"/>
                    <a:pt x="30" y="84"/>
                    <a:pt x="49" y="62"/>
                  </a:cubicBezTo>
                  <a:cubicBezTo>
                    <a:pt x="224" y="237"/>
                    <a:pt x="224" y="237"/>
                    <a:pt x="224" y="237"/>
                  </a:cubicBezTo>
                  <a:cubicBezTo>
                    <a:pt x="202" y="256"/>
                    <a:pt x="174" y="267"/>
                    <a:pt x="143" y="267"/>
                  </a:cubicBezTo>
                  <a:cubicBezTo>
                    <a:pt x="75" y="267"/>
                    <a:pt x="19" y="211"/>
                    <a:pt x="19" y="143"/>
                  </a:cubicBezTo>
                  <a:close/>
                  <a:moveTo>
                    <a:pt x="237" y="224"/>
                  </a:moveTo>
                  <a:cubicBezTo>
                    <a:pt x="62" y="49"/>
                    <a:pt x="62" y="49"/>
                    <a:pt x="62" y="49"/>
                  </a:cubicBezTo>
                  <a:cubicBezTo>
                    <a:pt x="84" y="30"/>
                    <a:pt x="112" y="19"/>
                    <a:pt x="143" y="19"/>
                  </a:cubicBezTo>
                  <a:cubicBezTo>
                    <a:pt x="212" y="19"/>
                    <a:pt x="267" y="75"/>
                    <a:pt x="267" y="143"/>
                  </a:cubicBezTo>
                  <a:cubicBezTo>
                    <a:pt x="267" y="174"/>
                    <a:pt x="256" y="202"/>
                    <a:pt x="237" y="224"/>
                  </a:cubicBezTo>
                  <a:close/>
                </a:path>
              </a:pathLst>
            </a:custGeom>
            <a:solidFill>
              <a:srgbClr val="FFFFFF"/>
            </a:solidFill>
            <a:ln w="28575" cmpd="sng">
              <a:solidFill>
                <a:schemeClr val="accent6">
                  <a:lumMod val="60000"/>
                  <a:lumOff val="40000"/>
                </a:schemeClr>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83" name="CuadroTexto 43"/>
          <p:cNvSpPr txBox="1"/>
          <p:nvPr/>
        </p:nvSpPr>
        <p:spPr>
          <a:xfrm>
            <a:off x="-24118" y="49891"/>
            <a:ext cx="9291574" cy="769439"/>
          </a:xfrm>
          <a:prstGeom prst="rect">
            <a:avLst/>
          </a:prstGeom>
          <a:noFill/>
        </p:spPr>
        <p:txBody>
          <a:bodyPr wrap="square" lIns="91438" tIns="45719" rIns="91438" bIns="45719"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s-MX" sz="2200" b="1"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La Reforma Energética ha </a:t>
            </a:r>
            <a:r>
              <a:rPr kumimoji="0" lang="es-MX" sz="2200" b="1" i="0" u="none" strike="noStrike" kern="1200" cap="none" spc="0" normalizeH="0" baseline="0" noProof="0" dirty="0">
                <a:ln>
                  <a:noFill/>
                </a:ln>
                <a:effectLst/>
                <a:uLnTx/>
                <a:uFillTx/>
                <a:latin typeface="Arial Narrow" panose="020B0606020202030204" pitchFamily="34" charset="0"/>
                <a:cs typeface="Arial" panose="020B0604020202020204" pitchFamily="34" charset="0"/>
              </a:rPr>
              <a:t>sentado las bases de un </a:t>
            </a:r>
            <a:r>
              <a:rPr kumimoji="0" lang="es-MX" sz="2200" b="1"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Mercado</a:t>
            </a:r>
            <a:r>
              <a:rPr kumimoji="0" lang="es-MX" sz="2200" b="1" i="0" u="none" strike="noStrike" kern="1200" cap="none" spc="0" normalizeH="0" noProof="0" dirty="0" smtClean="0">
                <a:ln>
                  <a:noFill/>
                </a:ln>
                <a:effectLst/>
                <a:uLnTx/>
                <a:uFillTx/>
                <a:latin typeface="Arial Narrow" panose="020B0606020202030204" pitchFamily="34" charset="0"/>
                <a:cs typeface="Arial" panose="020B0604020202020204" pitchFamily="34" charset="0"/>
              </a:rPr>
              <a:t> </a:t>
            </a:r>
            <a:r>
              <a:rPr kumimoji="0" lang="es-MX" sz="2200" b="1"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dinámico </a:t>
            </a:r>
            <a:r>
              <a:rPr kumimoji="0" lang="es-MX" sz="2200" b="1" i="0" u="none" strike="noStrike" kern="1200" cap="none" spc="0" normalizeH="0" baseline="0" noProof="0" dirty="0">
                <a:ln>
                  <a:noFill/>
                </a:ln>
                <a:effectLst/>
                <a:uLnTx/>
                <a:uFillTx/>
                <a:latin typeface="Arial Narrow" panose="020B0606020202030204" pitchFamily="34" charset="0"/>
                <a:cs typeface="Arial" panose="020B0604020202020204" pitchFamily="34" charset="0"/>
              </a:rPr>
              <a:t>y </a:t>
            </a:r>
            <a:r>
              <a:rPr kumimoji="0" lang="es-MX" sz="2200" b="1"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competitivo, basado en </a:t>
            </a:r>
            <a:r>
              <a:rPr kumimoji="0" lang="es-MX" sz="2200" b="1" i="0" u="none" strike="noStrike" kern="1200" cap="none" spc="0" normalizeH="0" noProof="0" dirty="0" smtClean="0">
                <a:ln>
                  <a:noFill/>
                </a:ln>
                <a:effectLst/>
                <a:uLnTx/>
                <a:uFillTx/>
                <a:latin typeface="Arial Narrow" panose="020B0606020202030204" pitchFamily="34" charset="0"/>
                <a:cs typeface="Arial" panose="020B0604020202020204" pitchFamily="34" charset="0"/>
              </a:rPr>
              <a:t>los objetivos estratégicos de la Comisión</a:t>
            </a:r>
            <a:r>
              <a:rPr kumimoji="0" lang="es-MX" sz="2200" b="1" i="0" u="none" strike="noStrike" kern="1200" cap="none" spc="0" normalizeH="0" baseline="0" noProof="0" dirty="0" smtClean="0">
                <a:ln>
                  <a:noFill/>
                </a:ln>
                <a:effectLst/>
                <a:uLnTx/>
                <a:uFillTx/>
                <a:latin typeface="Arial Narrow" panose="020B0606020202030204" pitchFamily="34" charset="0"/>
                <a:cs typeface="Arial" panose="020B0604020202020204" pitchFamily="34" charset="0"/>
              </a:rPr>
              <a:t>.</a:t>
            </a:r>
            <a:endParaRPr kumimoji="0" lang="es-MX" sz="2200" b="1" i="0" u="none" strike="noStrike" kern="1200" cap="none" spc="0" normalizeH="0" baseline="0" noProof="0" dirty="0">
              <a:ln>
                <a:noFill/>
              </a:ln>
              <a:effectLst/>
              <a:uLnTx/>
              <a:uFillTx/>
              <a:latin typeface="Arial Narrow" panose="020B0606020202030204" pitchFamily="34" charset="0"/>
              <a:cs typeface="Arial" panose="020B0604020202020204" pitchFamily="34" charset="0"/>
            </a:endParaRPr>
          </a:p>
        </p:txBody>
      </p:sp>
      <p:sp>
        <p:nvSpPr>
          <p:cNvPr id="56" name="Marcador de número de diapositiva 5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es-MX"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53" name="Grupo 52"/>
          <p:cNvGrpSpPr/>
          <p:nvPr/>
        </p:nvGrpSpPr>
        <p:grpSpPr>
          <a:xfrm>
            <a:off x="61641" y="6028066"/>
            <a:ext cx="2143125" cy="628098"/>
            <a:chOff x="292994" y="2713238"/>
            <a:chExt cx="2143125" cy="628098"/>
          </a:xfrm>
        </p:grpSpPr>
        <p:sp>
          <p:nvSpPr>
            <p:cNvPr id="54" name="Rectángulo redondeado 53"/>
            <p:cNvSpPr/>
            <p:nvPr/>
          </p:nvSpPr>
          <p:spPr>
            <a:xfrm>
              <a:off x="812515" y="2726310"/>
              <a:ext cx="1623604" cy="615026"/>
            </a:xfrm>
            <a:prstGeom prst="roundRect">
              <a:avLst>
                <a:gd name="adj" fmla="val 59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588"/>
              <a:r>
                <a:rPr lang="es-MX" sz="1400" b="1" dirty="0" smtClean="0">
                  <a:solidFill>
                    <a:srgbClr val="929292"/>
                  </a:solidFill>
                  <a:latin typeface="Arial Narrow" panose="020B0606020202030204" pitchFamily="34" charset="0"/>
                </a:rPr>
                <a:t>Emitir</a:t>
              </a:r>
              <a:r>
                <a:rPr lang="es-MX" sz="1400" dirty="0" smtClean="0">
                  <a:solidFill>
                    <a:srgbClr val="929292"/>
                  </a:solidFill>
                  <a:latin typeface="Arial Narrow" panose="020B0606020202030204" pitchFamily="34" charset="0"/>
                </a:rPr>
                <a:t> regulación efectiva</a:t>
              </a:r>
              <a:endParaRPr lang="es-MX" sz="1400" dirty="0">
                <a:solidFill>
                  <a:srgbClr val="929292"/>
                </a:solidFill>
                <a:latin typeface="Arial Narrow" panose="020B0606020202030204" pitchFamily="34" charset="0"/>
              </a:endParaRPr>
            </a:p>
          </p:txBody>
        </p:sp>
        <p:sp>
          <p:nvSpPr>
            <p:cNvPr id="55" name="Hexágono 54"/>
            <p:cNvSpPr/>
            <p:nvPr/>
          </p:nvSpPr>
          <p:spPr>
            <a:xfrm rot="19800000">
              <a:off x="292994" y="2713238"/>
              <a:ext cx="711465" cy="613332"/>
            </a:xfrm>
            <a:prstGeom prst="hexagon">
              <a:avLst>
                <a:gd name="adj" fmla="val 29000"/>
                <a:gd name="vf" fmla="val 115470"/>
              </a:avLst>
            </a:prstGeom>
            <a:solidFill>
              <a:srgbClr val="88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Arial Narrow" panose="020B0606020202030204" pitchFamily="34" charset="0"/>
              </a:endParaRPr>
            </a:p>
          </p:txBody>
        </p:sp>
        <p:sp>
          <p:nvSpPr>
            <p:cNvPr id="61" name="Freeform 4847"/>
            <p:cNvSpPr>
              <a:spLocks noEditPoints="1"/>
            </p:cNvSpPr>
            <p:nvPr/>
          </p:nvSpPr>
          <p:spPr bwMode="auto">
            <a:xfrm>
              <a:off x="472048" y="2772650"/>
              <a:ext cx="349504" cy="482650"/>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latin typeface="Arial Narrow" panose="020B0606020202030204" pitchFamily="34" charset="0"/>
              </a:endParaRPr>
            </a:p>
          </p:txBody>
        </p:sp>
      </p:grpSp>
      <p:grpSp>
        <p:nvGrpSpPr>
          <p:cNvPr id="62" name="Grupo 61"/>
          <p:cNvGrpSpPr/>
          <p:nvPr/>
        </p:nvGrpSpPr>
        <p:grpSpPr>
          <a:xfrm>
            <a:off x="2264310" y="5492638"/>
            <a:ext cx="2330135" cy="663702"/>
            <a:chOff x="-4690678" y="2952264"/>
            <a:chExt cx="2330135" cy="663702"/>
          </a:xfrm>
        </p:grpSpPr>
        <p:sp>
          <p:nvSpPr>
            <p:cNvPr id="63" name="Rectángulo redondeado 62"/>
            <p:cNvSpPr/>
            <p:nvPr/>
          </p:nvSpPr>
          <p:spPr>
            <a:xfrm>
              <a:off x="-4247741" y="3027937"/>
              <a:ext cx="1887198" cy="588029"/>
            </a:xfrm>
            <a:prstGeom prst="roundRect">
              <a:avLst>
                <a:gd name="adj" fmla="val 59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es-MX" sz="1400" b="1" dirty="0" smtClean="0">
                  <a:solidFill>
                    <a:srgbClr val="929292"/>
                  </a:solidFill>
                  <a:latin typeface="Arial Narrow" panose="020B0606020202030204" pitchFamily="34" charset="0"/>
                </a:rPr>
                <a:t>Propiciar</a:t>
              </a:r>
              <a:r>
                <a:rPr lang="es-MX" sz="1400" dirty="0" smtClean="0">
                  <a:solidFill>
                    <a:srgbClr val="929292"/>
                  </a:solidFill>
                  <a:latin typeface="Arial Narrow" panose="020B0606020202030204" pitchFamily="34" charset="0"/>
                </a:rPr>
                <a:t> mercados formales y funcionales</a:t>
              </a:r>
              <a:endParaRPr lang="es-MX" sz="1400" dirty="0">
                <a:solidFill>
                  <a:srgbClr val="929292"/>
                </a:solidFill>
                <a:latin typeface="Arial Narrow" panose="020B0606020202030204" pitchFamily="34" charset="0"/>
              </a:endParaRPr>
            </a:p>
          </p:txBody>
        </p:sp>
        <p:sp>
          <p:nvSpPr>
            <p:cNvPr id="64" name="Hexágono 63"/>
            <p:cNvSpPr/>
            <p:nvPr/>
          </p:nvSpPr>
          <p:spPr>
            <a:xfrm rot="19800000">
              <a:off x="-4690678" y="2952264"/>
              <a:ext cx="711465" cy="613332"/>
            </a:xfrm>
            <a:prstGeom prst="hexagon">
              <a:avLst>
                <a:gd name="adj" fmla="val 29000"/>
                <a:gd name="vf" fmla="val 115470"/>
              </a:avLst>
            </a:prstGeom>
            <a:solidFill>
              <a:srgbClr val="F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Arial Narrow" panose="020B0606020202030204" pitchFamily="34" charset="0"/>
              </a:endParaRPr>
            </a:p>
          </p:txBody>
        </p:sp>
        <p:sp>
          <p:nvSpPr>
            <p:cNvPr id="65" name="Freeform 4953"/>
            <p:cNvSpPr>
              <a:spLocks noEditPoints="1"/>
            </p:cNvSpPr>
            <p:nvPr/>
          </p:nvSpPr>
          <p:spPr bwMode="auto">
            <a:xfrm>
              <a:off x="-4585962" y="3057505"/>
              <a:ext cx="494739" cy="394679"/>
            </a:xfrm>
            <a:custGeom>
              <a:avLst/>
              <a:gdLst>
                <a:gd name="T0" fmla="*/ 28 w 356"/>
                <a:gd name="T1" fmla="*/ 142 h 284"/>
                <a:gd name="T2" fmla="*/ 40 w 356"/>
                <a:gd name="T3" fmla="*/ 138 h 284"/>
                <a:gd name="T4" fmla="*/ 34 w 356"/>
                <a:gd name="T5" fmla="*/ 158 h 284"/>
                <a:gd name="T6" fmla="*/ 28 w 356"/>
                <a:gd name="T7" fmla="*/ 154 h 284"/>
                <a:gd name="T8" fmla="*/ 28 w 356"/>
                <a:gd name="T9" fmla="*/ 146 h 284"/>
                <a:gd name="T10" fmla="*/ 238 w 356"/>
                <a:gd name="T11" fmla="*/ 68 h 284"/>
                <a:gd name="T12" fmla="*/ 312 w 356"/>
                <a:gd name="T13" fmla="*/ 44 h 284"/>
                <a:gd name="T14" fmla="*/ 330 w 356"/>
                <a:gd name="T15" fmla="*/ 52 h 284"/>
                <a:gd name="T16" fmla="*/ 354 w 356"/>
                <a:gd name="T17" fmla="*/ 36 h 284"/>
                <a:gd name="T18" fmla="*/ 354 w 356"/>
                <a:gd name="T19" fmla="*/ 16 h 284"/>
                <a:gd name="T20" fmla="*/ 330 w 356"/>
                <a:gd name="T21" fmla="*/ 0 h 284"/>
                <a:gd name="T22" fmla="*/ 312 w 356"/>
                <a:gd name="T23" fmla="*/ 8 h 284"/>
                <a:gd name="T24" fmla="*/ 230 w 356"/>
                <a:gd name="T25" fmla="*/ 50 h 284"/>
                <a:gd name="T26" fmla="*/ 228 w 356"/>
                <a:gd name="T27" fmla="*/ 50 h 284"/>
                <a:gd name="T28" fmla="*/ 222 w 356"/>
                <a:gd name="T29" fmla="*/ 56 h 284"/>
                <a:gd name="T30" fmla="*/ 216 w 356"/>
                <a:gd name="T31" fmla="*/ 100 h 284"/>
                <a:gd name="T32" fmla="*/ 118 w 356"/>
                <a:gd name="T33" fmla="*/ 158 h 284"/>
                <a:gd name="T34" fmla="*/ 150 w 356"/>
                <a:gd name="T35" fmla="*/ 186 h 284"/>
                <a:gd name="T36" fmla="*/ 152 w 356"/>
                <a:gd name="T37" fmla="*/ 186 h 284"/>
                <a:gd name="T38" fmla="*/ 194 w 356"/>
                <a:gd name="T39" fmla="*/ 134 h 284"/>
                <a:gd name="T40" fmla="*/ 16 w 356"/>
                <a:gd name="T41" fmla="*/ 268 h 284"/>
                <a:gd name="T42" fmla="*/ 0 w 356"/>
                <a:gd name="T43" fmla="*/ 284 h 284"/>
                <a:gd name="T44" fmla="*/ 310 w 356"/>
                <a:gd name="T45" fmla="*/ 182 h 284"/>
                <a:gd name="T46" fmla="*/ 236 w 356"/>
                <a:gd name="T47" fmla="*/ 156 h 284"/>
                <a:gd name="T48" fmla="*/ 228 w 356"/>
                <a:gd name="T49" fmla="*/ 152 h 284"/>
                <a:gd name="T50" fmla="*/ 160 w 356"/>
                <a:gd name="T51" fmla="*/ 92 h 284"/>
                <a:gd name="T52" fmla="*/ 148 w 356"/>
                <a:gd name="T53" fmla="*/ 92 h 284"/>
                <a:gd name="T54" fmla="*/ 78 w 356"/>
                <a:gd name="T55" fmla="*/ 218 h 284"/>
                <a:gd name="T56" fmla="*/ 78 w 356"/>
                <a:gd name="T57" fmla="*/ 236 h 284"/>
                <a:gd name="T58" fmla="*/ 54 w 356"/>
                <a:gd name="T59" fmla="*/ 252 h 284"/>
                <a:gd name="T60" fmla="*/ 36 w 356"/>
                <a:gd name="T61" fmla="*/ 244 h 284"/>
                <a:gd name="T62" fmla="*/ 28 w 356"/>
                <a:gd name="T63" fmla="*/ 226 h 284"/>
                <a:gd name="T64" fmla="*/ 44 w 356"/>
                <a:gd name="T65" fmla="*/ 202 h 284"/>
                <a:gd name="T66" fmla="*/ 56 w 356"/>
                <a:gd name="T67" fmla="*/ 200 h 284"/>
                <a:gd name="T68" fmla="*/ 128 w 356"/>
                <a:gd name="T69" fmla="*/ 74 h 284"/>
                <a:gd name="T70" fmla="*/ 130 w 356"/>
                <a:gd name="T71" fmla="*/ 56 h 284"/>
                <a:gd name="T72" fmla="*/ 152 w 356"/>
                <a:gd name="T73" fmla="*/ 42 h 284"/>
                <a:gd name="T74" fmla="*/ 172 w 356"/>
                <a:gd name="T75" fmla="*/ 48 h 284"/>
                <a:gd name="T76" fmla="*/ 178 w 356"/>
                <a:gd name="T77" fmla="*/ 68 h 284"/>
                <a:gd name="T78" fmla="*/ 310 w 356"/>
                <a:gd name="T79" fmla="*/ 136 h 284"/>
                <a:gd name="T80" fmla="*/ 310 w 356"/>
                <a:gd name="T81" fmla="*/ 182 h 284"/>
                <a:gd name="T82" fmla="*/ 162 w 356"/>
                <a:gd name="T83" fmla="*/ 64 h 284"/>
                <a:gd name="T84" fmla="*/ 152 w 356"/>
                <a:gd name="T85" fmla="*/ 58 h 284"/>
                <a:gd name="T86" fmla="*/ 146 w 356"/>
                <a:gd name="T87" fmla="*/ 60 h 284"/>
                <a:gd name="T88" fmla="*/ 144 w 356"/>
                <a:gd name="T89" fmla="*/ 68 h 284"/>
                <a:gd name="T90" fmla="*/ 150 w 356"/>
                <a:gd name="T91" fmla="*/ 76 h 284"/>
                <a:gd name="T92" fmla="*/ 156 w 356"/>
                <a:gd name="T93" fmla="*/ 76 h 284"/>
                <a:gd name="T94" fmla="*/ 162 w 356"/>
                <a:gd name="T95" fmla="*/ 6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6" h="284">
                  <a:moveTo>
                    <a:pt x="28" y="146"/>
                  </a:moveTo>
                  <a:lnTo>
                    <a:pt x="28" y="146"/>
                  </a:lnTo>
                  <a:lnTo>
                    <a:pt x="28" y="142"/>
                  </a:lnTo>
                  <a:lnTo>
                    <a:pt x="32" y="140"/>
                  </a:lnTo>
                  <a:lnTo>
                    <a:pt x="36" y="138"/>
                  </a:lnTo>
                  <a:lnTo>
                    <a:pt x="40" y="138"/>
                  </a:lnTo>
                  <a:lnTo>
                    <a:pt x="78" y="148"/>
                  </a:lnTo>
                  <a:lnTo>
                    <a:pt x="66" y="166"/>
                  </a:lnTo>
                  <a:lnTo>
                    <a:pt x="34" y="158"/>
                  </a:lnTo>
                  <a:lnTo>
                    <a:pt x="34" y="158"/>
                  </a:lnTo>
                  <a:lnTo>
                    <a:pt x="32" y="156"/>
                  </a:lnTo>
                  <a:lnTo>
                    <a:pt x="28" y="154"/>
                  </a:lnTo>
                  <a:lnTo>
                    <a:pt x="28" y="150"/>
                  </a:lnTo>
                  <a:lnTo>
                    <a:pt x="28" y="146"/>
                  </a:lnTo>
                  <a:lnTo>
                    <a:pt x="28" y="146"/>
                  </a:lnTo>
                  <a:close/>
                  <a:moveTo>
                    <a:pt x="216" y="100"/>
                  </a:moveTo>
                  <a:lnTo>
                    <a:pt x="238" y="68"/>
                  </a:lnTo>
                  <a:lnTo>
                    <a:pt x="238" y="68"/>
                  </a:lnTo>
                  <a:lnTo>
                    <a:pt x="238" y="68"/>
                  </a:lnTo>
                  <a:lnTo>
                    <a:pt x="312" y="44"/>
                  </a:lnTo>
                  <a:lnTo>
                    <a:pt x="312" y="44"/>
                  </a:lnTo>
                  <a:lnTo>
                    <a:pt x="320" y="50"/>
                  </a:lnTo>
                  <a:lnTo>
                    <a:pt x="330" y="52"/>
                  </a:lnTo>
                  <a:lnTo>
                    <a:pt x="330" y="52"/>
                  </a:lnTo>
                  <a:lnTo>
                    <a:pt x="340" y="50"/>
                  </a:lnTo>
                  <a:lnTo>
                    <a:pt x="348" y="44"/>
                  </a:lnTo>
                  <a:lnTo>
                    <a:pt x="354" y="36"/>
                  </a:lnTo>
                  <a:lnTo>
                    <a:pt x="356" y="26"/>
                  </a:lnTo>
                  <a:lnTo>
                    <a:pt x="356" y="26"/>
                  </a:lnTo>
                  <a:lnTo>
                    <a:pt x="354" y="16"/>
                  </a:lnTo>
                  <a:lnTo>
                    <a:pt x="348" y="8"/>
                  </a:lnTo>
                  <a:lnTo>
                    <a:pt x="340" y="2"/>
                  </a:lnTo>
                  <a:lnTo>
                    <a:pt x="330" y="0"/>
                  </a:lnTo>
                  <a:lnTo>
                    <a:pt x="330" y="0"/>
                  </a:lnTo>
                  <a:lnTo>
                    <a:pt x="320" y="2"/>
                  </a:lnTo>
                  <a:lnTo>
                    <a:pt x="312" y="8"/>
                  </a:lnTo>
                  <a:lnTo>
                    <a:pt x="306" y="16"/>
                  </a:lnTo>
                  <a:lnTo>
                    <a:pt x="304" y="26"/>
                  </a:lnTo>
                  <a:lnTo>
                    <a:pt x="230" y="50"/>
                  </a:lnTo>
                  <a:lnTo>
                    <a:pt x="230" y="50"/>
                  </a:lnTo>
                  <a:lnTo>
                    <a:pt x="228" y="50"/>
                  </a:lnTo>
                  <a:lnTo>
                    <a:pt x="228" y="50"/>
                  </a:lnTo>
                  <a:lnTo>
                    <a:pt x="224" y="52"/>
                  </a:lnTo>
                  <a:lnTo>
                    <a:pt x="222" y="56"/>
                  </a:lnTo>
                  <a:lnTo>
                    <a:pt x="222" y="56"/>
                  </a:lnTo>
                  <a:lnTo>
                    <a:pt x="222" y="56"/>
                  </a:lnTo>
                  <a:lnTo>
                    <a:pt x="202" y="86"/>
                  </a:lnTo>
                  <a:lnTo>
                    <a:pt x="216" y="100"/>
                  </a:lnTo>
                  <a:close/>
                  <a:moveTo>
                    <a:pt x="180" y="118"/>
                  </a:moveTo>
                  <a:lnTo>
                    <a:pt x="148" y="164"/>
                  </a:lnTo>
                  <a:lnTo>
                    <a:pt x="118" y="158"/>
                  </a:lnTo>
                  <a:lnTo>
                    <a:pt x="108" y="176"/>
                  </a:lnTo>
                  <a:lnTo>
                    <a:pt x="146" y="184"/>
                  </a:lnTo>
                  <a:lnTo>
                    <a:pt x="150" y="186"/>
                  </a:lnTo>
                  <a:lnTo>
                    <a:pt x="150" y="186"/>
                  </a:lnTo>
                  <a:lnTo>
                    <a:pt x="152" y="186"/>
                  </a:lnTo>
                  <a:lnTo>
                    <a:pt x="152" y="186"/>
                  </a:lnTo>
                  <a:lnTo>
                    <a:pt x="158" y="184"/>
                  </a:lnTo>
                  <a:lnTo>
                    <a:pt x="162" y="182"/>
                  </a:lnTo>
                  <a:lnTo>
                    <a:pt x="194" y="134"/>
                  </a:lnTo>
                  <a:lnTo>
                    <a:pt x="180" y="118"/>
                  </a:lnTo>
                  <a:close/>
                  <a:moveTo>
                    <a:pt x="346" y="268"/>
                  </a:moveTo>
                  <a:lnTo>
                    <a:pt x="16" y="268"/>
                  </a:lnTo>
                  <a:lnTo>
                    <a:pt x="16" y="16"/>
                  </a:lnTo>
                  <a:lnTo>
                    <a:pt x="0" y="16"/>
                  </a:lnTo>
                  <a:lnTo>
                    <a:pt x="0" y="284"/>
                  </a:lnTo>
                  <a:lnTo>
                    <a:pt x="346" y="284"/>
                  </a:lnTo>
                  <a:lnTo>
                    <a:pt x="346" y="268"/>
                  </a:lnTo>
                  <a:close/>
                  <a:moveTo>
                    <a:pt x="310" y="182"/>
                  </a:moveTo>
                  <a:lnTo>
                    <a:pt x="310" y="156"/>
                  </a:lnTo>
                  <a:lnTo>
                    <a:pt x="236" y="156"/>
                  </a:lnTo>
                  <a:lnTo>
                    <a:pt x="236" y="156"/>
                  </a:lnTo>
                  <a:lnTo>
                    <a:pt x="230" y="154"/>
                  </a:lnTo>
                  <a:lnTo>
                    <a:pt x="230" y="154"/>
                  </a:lnTo>
                  <a:lnTo>
                    <a:pt x="228" y="152"/>
                  </a:lnTo>
                  <a:lnTo>
                    <a:pt x="164" y="90"/>
                  </a:lnTo>
                  <a:lnTo>
                    <a:pt x="164" y="90"/>
                  </a:lnTo>
                  <a:lnTo>
                    <a:pt x="160" y="92"/>
                  </a:lnTo>
                  <a:lnTo>
                    <a:pt x="152" y="92"/>
                  </a:lnTo>
                  <a:lnTo>
                    <a:pt x="152" y="92"/>
                  </a:lnTo>
                  <a:lnTo>
                    <a:pt x="148" y="92"/>
                  </a:lnTo>
                  <a:lnTo>
                    <a:pt x="74" y="210"/>
                  </a:lnTo>
                  <a:lnTo>
                    <a:pt x="74" y="210"/>
                  </a:lnTo>
                  <a:lnTo>
                    <a:pt x="78" y="218"/>
                  </a:lnTo>
                  <a:lnTo>
                    <a:pt x="80" y="226"/>
                  </a:lnTo>
                  <a:lnTo>
                    <a:pt x="80" y="226"/>
                  </a:lnTo>
                  <a:lnTo>
                    <a:pt x="78" y="236"/>
                  </a:lnTo>
                  <a:lnTo>
                    <a:pt x="72" y="244"/>
                  </a:lnTo>
                  <a:lnTo>
                    <a:pt x="64" y="250"/>
                  </a:lnTo>
                  <a:lnTo>
                    <a:pt x="54" y="252"/>
                  </a:lnTo>
                  <a:lnTo>
                    <a:pt x="54" y="252"/>
                  </a:lnTo>
                  <a:lnTo>
                    <a:pt x="44" y="250"/>
                  </a:lnTo>
                  <a:lnTo>
                    <a:pt x="36" y="244"/>
                  </a:lnTo>
                  <a:lnTo>
                    <a:pt x="30" y="236"/>
                  </a:lnTo>
                  <a:lnTo>
                    <a:pt x="28" y="226"/>
                  </a:lnTo>
                  <a:lnTo>
                    <a:pt x="28" y="226"/>
                  </a:lnTo>
                  <a:lnTo>
                    <a:pt x="30" y="216"/>
                  </a:lnTo>
                  <a:lnTo>
                    <a:pt x="36" y="208"/>
                  </a:lnTo>
                  <a:lnTo>
                    <a:pt x="44" y="202"/>
                  </a:lnTo>
                  <a:lnTo>
                    <a:pt x="54" y="200"/>
                  </a:lnTo>
                  <a:lnTo>
                    <a:pt x="54" y="200"/>
                  </a:lnTo>
                  <a:lnTo>
                    <a:pt x="56" y="200"/>
                  </a:lnTo>
                  <a:lnTo>
                    <a:pt x="130" y="80"/>
                  </a:lnTo>
                  <a:lnTo>
                    <a:pt x="130" y="80"/>
                  </a:lnTo>
                  <a:lnTo>
                    <a:pt x="128" y="74"/>
                  </a:lnTo>
                  <a:lnTo>
                    <a:pt x="128" y="68"/>
                  </a:lnTo>
                  <a:lnTo>
                    <a:pt x="128" y="68"/>
                  </a:lnTo>
                  <a:lnTo>
                    <a:pt x="130" y="56"/>
                  </a:lnTo>
                  <a:lnTo>
                    <a:pt x="134" y="48"/>
                  </a:lnTo>
                  <a:lnTo>
                    <a:pt x="142" y="44"/>
                  </a:lnTo>
                  <a:lnTo>
                    <a:pt x="152" y="42"/>
                  </a:lnTo>
                  <a:lnTo>
                    <a:pt x="152" y="42"/>
                  </a:lnTo>
                  <a:lnTo>
                    <a:pt x="164" y="44"/>
                  </a:lnTo>
                  <a:lnTo>
                    <a:pt x="172" y="48"/>
                  </a:lnTo>
                  <a:lnTo>
                    <a:pt x="176" y="56"/>
                  </a:lnTo>
                  <a:lnTo>
                    <a:pt x="178" y="68"/>
                  </a:lnTo>
                  <a:lnTo>
                    <a:pt x="178" y="68"/>
                  </a:lnTo>
                  <a:lnTo>
                    <a:pt x="178" y="74"/>
                  </a:lnTo>
                  <a:lnTo>
                    <a:pt x="240" y="136"/>
                  </a:lnTo>
                  <a:lnTo>
                    <a:pt x="310" y="136"/>
                  </a:lnTo>
                  <a:lnTo>
                    <a:pt x="310" y="110"/>
                  </a:lnTo>
                  <a:lnTo>
                    <a:pt x="350" y="146"/>
                  </a:lnTo>
                  <a:lnTo>
                    <a:pt x="310" y="182"/>
                  </a:lnTo>
                  <a:close/>
                  <a:moveTo>
                    <a:pt x="162" y="68"/>
                  </a:moveTo>
                  <a:lnTo>
                    <a:pt x="162" y="68"/>
                  </a:lnTo>
                  <a:lnTo>
                    <a:pt x="162" y="64"/>
                  </a:lnTo>
                  <a:lnTo>
                    <a:pt x="160" y="60"/>
                  </a:lnTo>
                  <a:lnTo>
                    <a:pt x="156" y="58"/>
                  </a:lnTo>
                  <a:lnTo>
                    <a:pt x="152" y="58"/>
                  </a:lnTo>
                  <a:lnTo>
                    <a:pt x="152" y="58"/>
                  </a:lnTo>
                  <a:lnTo>
                    <a:pt x="150" y="58"/>
                  </a:lnTo>
                  <a:lnTo>
                    <a:pt x="146" y="60"/>
                  </a:lnTo>
                  <a:lnTo>
                    <a:pt x="144" y="64"/>
                  </a:lnTo>
                  <a:lnTo>
                    <a:pt x="144" y="68"/>
                  </a:lnTo>
                  <a:lnTo>
                    <a:pt x="144" y="68"/>
                  </a:lnTo>
                  <a:lnTo>
                    <a:pt x="144" y="70"/>
                  </a:lnTo>
                  <a:lnTo>
                    <a:pt x="146" y="74"/>
                  </a:lnTo>
                  <a:lnTo>
                    <a:pt x="150" y="76"/>
                  </a:lnTo>
                  <a:lnTo>
                    <a:pt x="152" y="76"/>
                  </a:lnTo>
                  <a:lnTo>
                    <a:pt x="152" y="76"/>
                  </a:lnTo>
                  <a:lnTo>
                    <a:pt x="156" y="76"/>
                  </a:lnTo>
                  <a:lnTo>
                    <a:pt x="160" y="74"/>
                  </a:lnTo>
                  <a:lnTo>
                    <a:pt x="162" y="70"/>
                  </a:lnTo>
                  <a:lnTo>
                    <a:pt x="162" y="68"/>
                  </a:lnTo>
                  <a:lnTo>
                    <a:pt x="162" y="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latin typeface="Arial Narrow" panose="020B0606020202030204" pitchFamily="34" charset="0"/>
              </a:endParaRPr>
            </a:p>
          </p:txBody>
        </p:sp>
      </p:grpSp>
      <p:grpSp>
        <p:nvGrpSpPr>
          <p:cNvPr id="66" name="Grupo 65"/>
          <p:cNvGrpSpPr/>
          <p:nvPr/>
        </p:nvGrpSpPr>
        <p:grpSpPr>
          <a:xfrm>
            <a:off x="4703407" y="6135859"/>
            <a:ext cx="2371118" cy="641219"/>
            <a:chOff x="292993" y="4546420"/>
            <a:chExt cx="2371118" cy="641219"/>
          </a:xfrm>
        </p:grpSpPr>
        <p:sp>
          <p:nvSpPr>
            <p:cNvPr id="67" name="Rectángulo redondeado 66"/>
            <p:cNvSpPr/>
            <p:nvPr/>
          </p:nvSpPr>
          <p:spPr>
            <a:xfrm>
              <a:off x="794356" y="4566901"/>
              <a:ext cx="1869755" cy="620738"/>
            </a:xfrm>
            <a:prstGeom prst="roundRect">
              <a:avLst>
                <a:gd name="adj" fmla="val 59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es-MX" sz="1400" b="1" dirty="0" smtClean="0">
                  <a:solidFill>
                    <a:srgbClr val="929292"/>
                  </a:solidFill>
                  <a:latin typeface="Arial Narrow" panose="020B0606020202030204" pitchFamily="34" charset="0"/>
                </a:rPr>
                <a:t>Garantizar</a:t>
              </a:r>
              <a:r>
                <a:rPr lang="es-MX" sz="1400" dirty="0" smtClean="0">
                  <a:solidFill>
                    <a:srgbClr val="929292"/>
                  </a:solidFill>
                  <a:latin typeface="Arial Narrow" panose="020B0606020202030204" pitchFamily="34" charset="0"/>
                </a:rPr>
                <a:t> el cumplimiento de la regulación</a:t>
              </a:r>
              <a:endParaRPr lang="es-MX" sz="1400" dirty="0">
                <a:solidFill>
                  <a:srgbClr val="929292"/>
                </a:solidFill>
                <a:latin typeface="Arial Narrow" panose="020B0606020202030204" pitchFamily="34" charset="0"/>
              </a:endParaRPr>
            </a:p>
          </p:txBody>
        </p:sp>
        <p:sp>
          <p:nvSpPr>
            <p:cNvPr id="68" name="Hexágono 67"/>
            <p:cNvSpPr/>
            <p:nvPr/>
          </p:nvSpPr>
          <p:spPr>
            <a:xfrm rot="19800000">
              <a:off x="292993" y="4546420"/>
              <a:ext cx="711465" cy="613332"/>
            </a:xfrm>
            <a:prstGeom prst="hexagon">
              <a:avLst>
                <a:gd name="adj" fmla="val 29000"/>
                <a:gd name="vf" fmla="val 115470"/>
              </a:avLst>
            </a:prstGeom>
            <a:solidFill>
              <a:srgbClr val="88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Arial Narrow" panose="020B0606020202030204" pitchFamily="34" charset="0"/>
              </a:endParaRPr>
            </a:p>
          </p:txBody>
        </p:sp>
        <p:sp>
          <p:nvSpPr>
            <p:cNvPr id="69" name="Freeform 4827"/>
            <p:cNvSpPr>
              <a:spLocks noEditPoints="1"/>
            </p:cNvSpPr>
            <p:nvPr/>
          </p:nvSpPr>
          <p:spPr bwMode="auto">
            <a:xfrm>
              <a:off x="385022" y="4601961"/>
              <a:ext cx="523984" cy="503143"/>
            </a:xfrm>
            <a:custGeom>
              <a:avLst/>
              <a:gdLst>
                <a:gd name="T0" fmla="*/ 338 w 352"/>
                <a:gd name="T1" fmla="*/ 194 h 338"/>
                <a:gd name="T2" fmla="*/ 294 w 352"/>
                <a:gd name="T3" fmla="*/ 46 h 338"/>
                <a:gd name="T4" fmla="*/ 292 w 352"/>
                <a:gd name="T5" fmla="*/ 46 h 338"/>
                <a:gd name="T6" fmla="*/ 292 w 352"/>
                <a:gd name="T7" fmla="*/ 44 h 338"/>
                <a:gd name="T8" fmla="*/ 290 w 352"/>
                <a:gd name="T9" fmla="*/ 44 h 338"/>
                <a:gd name="T10" fmla="*/ 288 w 352"/>
                <a:gd name="T11" fmla="*/ 42 h 338"/>
                <a:gd name="T12" fmla="*/ 288 w 352"/>
                <a:gd name="T13" fmla="*/ 42 h 338"/>
                <a:gd name="T14" fmla="*/ 286 w 352"/>
                <a:gd name="T15" fmla="*/ 40 h 338"/>
                <a:gd name="T16" fmla="*/ 284 w 352"/>
                <a:gd name="T17" fmla="*/ 40 h 338"/>
                <a:gd name="T18" fmla="*/ 202 w 352"/>
                <a:gd name="T19" fmla="*/ 40 h 338"/>
                <a:gd name="T20" fmla="*/ 192 w 352"/>
                <a:gd name="T21" fmla="*/ 26 h 338"/>
                <a:gd name="T22" fmla="*/ 186 w 352"/>
                <a:gd name="T23" fmla="*/ 10 h 338"/>
                <a:gd name="T24" fmla="*/ 180 w 352"/>
                <a:gd name="T25" fmla="*/ 2 h 338"/>
                <a:gd name="T26" fmla="*/ 172 w 352"/>
                <a:gd name="T27" fmla="*/ 2 h 338"/>
                <a:gd name="T28" fmla="*/ 166 w 352"/>
                <a:gd name="T29" fmla="*/ 10 h 338"/>
                <a:gd name="T30" fmla="*/ 160 w 352"/>
                <a:gd name="T31" fmla="*/ 26 h 338"/>
                <a:gd name="T32" fmla="*/ 150 w 352"/>
                <a:gd name="T33" fmla="*/ 40 h 338"/>
                <a:gd name="T34" fmla="*/ 68 w 352"/>
                <a:gd name="T35" fmla="*/ 40 h 338"/>
                <a:gd name="T36" fmla="*/ 66 w 352"/>
                <a:gd name="T37" fmla="*/ 40 h 338"/>
                <a:gd name="T38" fmla="*/ 64 w 352"/>
                <a:gd name="T39" fmla="*/ 42 h 338"/>
                <a:gd name="T40" fmla="*/ 64 w 352"/>
                <a:gd name="T41" fmla="*/ 42 h 338"/>
                <a:gd name="T42" fmla="*/ 62 w 352"/>
                <a:gd name="T43" fmla="*/ 44 h 338"/>
                <a:gd name="T44" fmla="*/ 60 w 352"/>
                <a:gd name="T45" fmla="*/ 44 h 338"/>
                <a:gd name="T46" fmla="*/ 60 w 352"/>
                <a:gd name="T47" fmla="*/ 46 h 338"/>
                <a:gd name="T48" fmla="*/ 58 w 352"/>
                <a:gd name="T49" fmla="*/ 46 h 338"/>
                <a:gd name="T50" fmla="*/ 14 w 352"/>
                <a:gd name="T51" fmla="*/ 194 h 338"/>
                <a:gd name="T52" fmla="*/ 0 w 352"/>
                <a:gd name="T53" fmla="*/ 194 h 338"/>
                <a:gd name="T54" fmla="*/ 18 w 352"/>
                <a:gd name="T55" fmla="*/ 220 h 338"/>
                <a:gd name="T56" fmla="*/ 46 w 352"/>
                <a:gd name="T57" fmla="*/ 236 h 338"/>
                <a:gd name="T58" fmla="*/ 68 w 352"/>
                <a:gd name="T59" fmla="*/ 240 h 338"/>
                <a:gd name="T60" fmla="*/ 100 w 352"/>
                <a:gd name="T61" fmla="*/ 232 h 338"/>
                <a:gd name="T62" fmla="*/ 124 w 352"/>
                <a:gd name="T63" fmla="*/ 212 h 338"/>
                <a:gd name="T64" fmla="*/ 122 w 352"/>
                <a:gd name="T65" fmla="*/ 194 h 338"/>
                <a:gd name="T66" fmla="*/ 82 w 352"/>
                <a:gd name="T67" fmla="*/ 60 h 338"/>
                <a:gd name="T68" fmla="*/ 152 w 352"/>
                <a:gd name="T69" fmla="*/ 66 h 338"/>
                <a:gd name="T70" fmla="*/ 166 w 352"/>
                <a:gd name="T71" fmla="*/ 78 h 338"/>
                <a:gd name="T72" fmla="*/ 122 w 352"/>
                <a:gd name="T73" fmla="*/ 306 h 338"/>
                <a:gd name="T74" fmla="*/ 108 w 352"/>
                <a:gd name="T75" fmla="*/ 316 h 338"/>
                <a:gd name="T76" fmla="*/ 108 w 352"/>
                <a:gd name="T77" fmla="*/ 328 h 338"/>
                <a:gd name="T78" fmla="*/ 122 w 352"/>
                <a:gd name="T79" fmla="*/ 338 h 338"/>
                <a:gd name="T80" fmla="*/ 236 w 352"/>
                <a:gd name="T81" fmla="*/ 338 h 338"/>
                <a:gd name="T82" fmla="*/ 246 w 352"/>
                <a:gd name="T83" fmla="*/ 322 h 338"/>
                <a:gd name="T84" fmla="*/ 242 w 352"/>
                <a:gd name="T85" fmla="*/ 312 h 338"/>
                <a:gd name="T86" fmla="*/ 186 w 352"/>
                <a:gd name="T87" fmla="*/ 306 h 338"/>
                <a:gd name="T88" fmla="*/ 192 w 352"/>
                <a:gd name="T89" fmla="*/ 74 h 338"/>
                <a:gd name="T90" fmla="*/ 202 w 352"/>
                <a:gd name="T91" fmla="*/ 60 h 338"/>
                <a:gd name="T92" fmla="*/ 230 w 352"/>
                <a:gd name="T93" fmla="*/ 194 h 338"/>
                <a:gd name="T94" fmla="*/ 216 w 352"/>
                <a:gd name="T95" fmla="*/ 194 h 338"/>
                <a:gd name="T96" fmla="*/ 234 w 352"/>
                <a:gd name="T97" fmla="*/ 220 h 338"/>
                <a:gd name="T98" fmla="*/ 262 w 352"/>
                <a:gd name="T99" fmla="*/ 236 h 338"/>
                <a:gd name="T100" fmla="*/ 284 w 352"/>
                <a:gd name="T101" fmla="*/ 240 h 338"/>
                <a:gd name="T102" fmla="*/ 316 w 352"/>
                <a:gd name="T103" fmla="*/ 232 h 338"/>
                <a:gd name="T104" fmla="*/ 340 w 352"/>
                <a:gd name="T105" fmla="*/ 212 h 338"/>
                <a:gd name="T106" fmla="*/ 338 w 352"/>
                <a:gd name="T107" fmla="*/ 194 h 338"/>
                <a:gd name="T108" fmla="*/ 100 w 352"/>
                <a:gd name="T109" fmla="*/ 194 h 338"/>
                <a:gd name="T110" fmla="*/ 284 w 352"/>
                <a:gd name="T111" fmla="*/ 8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2" h="338">
                  <a:moveTo>
                    <a:pt x="338" y="194"/>
                  </a:moveTo>
                  <a:lnTo>
                    <a:pt x="338" y="194"/>
                  </a:lnTo>
                  <a:lnTo>
                    <a:pt x="338" y="194"/>
                  </a:lnTo>
                  <a:lnTo>
                    <a:pt x="294" y="48"/>
                  </a:lnTo>
                  <a:lnTo>
                    <a:pt x="294" y="48"/>
                  </a:lnTo>
                  <a:lnTo>
                    <a:pt x="294" y="46"/>
                  </a:lnTo>
                  <a:lnTo>
                    <a:pt x="294" y="46"/>
                  </a:lnTo>
                  <a:lnTo>
                    <a:pt x="292" y="46"/>
                  </a:lnTo>
                  <a:lnTo>
                    <a:pt x="292" y="46"/>
                  </a:lnTo>
                  <a:lnTo>
                    <a:pt x="292" y="44"/>
                  </a:lnTo>
                  <a:lnTo>
                    <a:pt x="292" y="44"/>
                  </a:lnTo>
                  <a:lnTo>
                    <a:pt x="292" y="44"/>
                  </a:lnTo>
                  <a:lnTo>
                    <a:pt x="292" y="44"/>
                  </a:lnTo>
                  <a:lnTo>
                    <a:pt x="290" y="44"/>
                  </a:lnTo>
                  <a:lnTo>
                    <a:pt x="290" y="44"/>
                  </a:lnTo>
                  <a:lnTo>
                    <a:pt x="290" y="42"/>
                  </a:lnTo>
                  <a:lnTo>
                    <a:pt x="290" y="42"/>
                  </a:lnTo>
                  <a:lnTo>
                    <a:pt x="288" y="42"/>
                  </a:lnTo>
                  <a:lnTo>
                    <a:pt x="288" y="42"/>
                  </a:lnTo>
                  <a:lnTo>
                    <a:pt x="288" y="42"/>
                  </a:lnTo>
                  <a:lnTo>
                    <a:pt x="288" y="42"/>
                  </a:lnTo>
                  <a:lnTo>
                    <a:pt x="286" y="40"/>
                  </a:lnTo>
                  <a:lnTo>
                    <a:pt x="286" y="40"/>
                  </a:lnTo>
                  <a:lnTo>
                    <a:pt x="286" y="40"/>
                  </a:lnTo>
                  <a:lnTo>
                    <a:pt x="286" y="40"/>
                  </a:lnTo>
                  <a:lnTo>
                    <a:pt x="284" y="40"/>
                  </a:lnTo>
                  <a:lnTo>
                    <a:pt x="284" y="40"/>
                  </a:lnTo>
                  <a:lnTo>
                    <a:pt x="284" y="40"/>
                  </a:lnTo>
                  <a:lnTo>
                    <a:pt x="202" y="40"/>
                  </a:lnTo>
                  <a:lnTo>
                    <a:pt x="202" y="40"/>
                  </a:lnTo>
                  <a:lnTo>
                    <a:pt x="200" y="34"/>
                  </a:lnTo>
                  <a:lnTo>
                    <a:pt x="196" y="30"/>
                  </a:lnTo>
                  <a:lnTo>
                    <a:pt x="192" y="26"/>
                  </a:lnTo>
                  <a:lnTo>
                    <a:pt x="186" y="24"/>
                  </a:lnTo>
                  <a:lnTo>
                    <a:pt x="186" y="10"/>
                  </a:lnTo>
                  <a:lnTo>
                    <a:pt x="186" y="10"/>
                  </a:lnTo>
                  <a:lnTo>
                    <a:pt x="186" y="6"/>
                  </a:lnTo>
                  <a:lnTo>
                    <a:pt x="184" y="4"/>
                  </a:lnTo>
                  <a:lnTo>
                    <a:pt x="180" y="2"/>
                  </a:lnTo>
                  <a:lnTo>
                    <a:pt x="176" y="0"/>
                  </a:lnTo>
                  <a:lnTo>
                    <a:pt x="176" y="0"/>
                  </a:lnTo>
                  <a:lnTo>
                    <a:pt x="172" y="2"/>
                  </a:lnTo>
                  <a:lnTo>
                    <a:pt x="168" y="4"/>
                  </a:lnTo>
                  <a:lnTo>
                    <a:pt x="166" y="6"/>
                  </a:lnTo>
                  <a:lnTo>
                    <a:pt x="166" y="10"/>
                  </a:lnTo>
                  <a:lnTo>
                    <a:pt x="166" y="24"/>
                  </a:lnTo>
                  <a:lnTo>
                    <a:pt x="166" y="24"/>
                  </a:lnTo>
                  <a:lnTo>
                    <a:pt x="160" y="26"/>
                  </a:lnTo>
                  <a:lnTo>
                    <a:pt x="156" y="30"/>
                  </a:lnTo>
                  <a:lnTo>
                    <a:pt x="152" y="34"/>
                  </a:lnTo>
                  <a:lnTo>
                    <a:pt x="150" y="40"/>
                  </a:lnTo>
                  <a:lnTo>
                    <a:pt x="68" y="40"/>
                  </a:lnTo>
                  <a:lnTo>
                    <a:pt x="68" y="40"/>
                  </a:lnTo>
                  <a:lnTo>
                    <a:pt x="68" y="40"/>
                  </a:lnTo>
                  <a:lnTo>
                    <a:pt x="68" y="40"/>
                  </a:lnTo>
                  <a:lnTo>
                    <a:pt x="66" y="40"/>
                  </a:lnTo>
                  <a:lnTo>
                    <a:pt x="66" y="40"/>
                  </a:lnTo>
                  <a:lnTo>
                    <a:pt x="66" y="40"/>
                  </a:lnTo>
                  <a:lnTo>
                    <a:pt x="66" y="40"/>
                  </a:lnTo>
                  <a:lnTo>
                    <a:pt x="64" y="42"/>
                  </a:lnTo>
                  <a:lnTo>
                    <a:pt x="64" y="42"/>
                  </a:lnTo>
                  <a:lnTo>
                    <a:pt x="64" y="42"/>
                  </a:lnTo>
                  <a:lnTo>
                    <a:pt x="64" y="42"/>
                  </a:lnTo>
                  <a:lnTo>
                    <a:pt x="62" y="42"/>
                  </a:lnTo>
                  <a:lnTo>
                    <a:pt x="62" y="42"/>
                  </a:lnTo>
                  <a:lnTo>
                    <a:pt x="62" y="44"/>
                  </a:lnTo>
                  <a:lnTo>
                    <a:pt x="62" y="44"/>
                  </a:lnTo>
                  <a:lnTo>
                    <a:pt x="60" y="44"/>
                  </a:lnTo>
                  <a:lnTo>
                    <a:pt x="60" y="44"/>
                  </a:lnTo>
                  <a:lnTo>
                    <a:pt x="60" y="44"/>
                  </a:lnTo>
                  <a:lnTo>
                    <a:pt x="60" y="44"/>
                  </a:lnTo>
                  <a:lnTo>
                    <a:pt x="60" y="46"/>
                  </a:lnTo>
                  <a:lnTo>
                    <a:pt x="60" y="46"/>
                  </a:lnTo>
                  <a:lnTo>
                    <a:pt x="58" y="46"/>
                  </a:lnTo>
                  <a:lnTo>
                    <a:pt x="58" y="46"/>
                  </a:lnTo>
                  <a:lnTo>
                    <a:pt x="58" y="48"/>
                  </a:lnTo>
                  <a:lnTo>
                    <a:pt x="14" y="194"/>
                  </a:lnTo>
                  <a:lnTo>
                    <a:pt x="14" y="194"/>
                  </a:lnTo>
                  <a:lnTo>
                    <a:pt x="14" y="194"/>
                  </a:lnTo>
                  <a:lnTo>
                    <a:pt x="0" y="194"/>
                  </a:lnTo>
                  <a:lnTo>
                    <a:pt x="0" y="194"/>
                  </a:lnTo>
                  <a:lnTo>
                    <a:pt x="6" y="204"/>
                  </a:lnTo>
                  <a:lnTo>
                    <a:pt x="12" y="212"/>
                  </a:lnTo>
                  <a:lnTo>
                    <a:pt x="18" y="220"/>
                  </a:lnTo>
                  <a:lnTo>
                    <a:pt x="26" y="228"/>
                  </a:lnTo>
                  <a:lnTo>
                    <a:pt x="36" y="232"/>
                  </a:lnTo>
                  <a:lnTo>
                    <a:pt x="46" y="236"/>
                  </a:lnTo>
                  <a:lnTo>
                    <a:pt x="56" y="240"/>
                  </a:lnTo>
                  <a:lnTo>
                    <a:pt x="68" y="240"/>
                  </a:lnTo>
                  <a:lnTo>
                    <a:pt x="68" y="240"/>
                  </a:lnTo>
                  <a:lnTo>
                    <a:pt x="80" y="240"/>
                  </a:lnTo>
                  <a:lnTo>
                    <a:pt x="90" y="236"/>
                  </a:lnTo>
                  <a:lnTo>
                    <a:pt x="100" y="232"/>
                  </a:lnTo>
                  <a:lnTo>
                    <a:pt x="110" y="228"/>
                  </a:lnTo>
                  <a:lnTo>
                    <a:pt x="118" y="220"/>
                  </a:lnTo>
                  <a:lnTo>
                    <a:pt x="124" y="212"/>
                  </a:lnTo>
                  <a:lnTo>
                    <a:pt x="130" y="204"/>
                  </a:lnTo>
                  <a:lnTo>
                    <a:pt x="136" y="194"/>
                  </a:lnTo>
                  <a:lnTo>
                    <a:pt x="122" y="194"/>
                  </a:lnTo>
                  <a:lnTo>
                    <a:pt x="122" y="194"/>
                  </a:lnTo>
                  <a:lnTo>
                    <a:pt x="122" y="194"/>
                  </a:lnTo>
                  <a:lnTo>
                    <a:pt x="82" y="60"/>
                  </a:lnTo>
                  <a:lnTo>
                    <a:pt x="150" y="60"/>
                  </a:lnTo>
                  <a:lnTo>
                    <a:pt x="150" y="60"/>
                  </a:lnTo>
                  <a:lnTo>
                    <a:pt x="152" y="66"/>
                  </a:lnTo>
                  <a:lnTo>
                    <a:pt x="156" y="70"/>
                  </a:lnTo>
                  <a:lnTo>
                    <a:pt x="160" y="74"/>
                  </a:lnTo>
                  <a:lnTo>
                    <a:pt x="166" y="78"/>
                  </a:lnTo>
                  <a:lnTo>
                    <a:pt x="166" y="306"/>
                  </a:lnTo>
                  <a:lnTo>
                    <a:pt x="122" y="306"/>
                  </a:lnTo>
                  <a:lnTo>
                    <a:pt x="122" y="306"/>
                  </a:lnTo>
                  <a:lnTo>
                    <a:pt x="116" y="308"/>
                  </a:lnTo>
                  <a:lnTo>
                    <a:pt x="110" y="312"/>
                  </a:lnTo>
                  <a:lnTo>
                    <a:pt x="108" y="316"/>
                  </a:lnTo>
                  <a:lnTo>
                    <a:pt x="106" y="322"/>
                  </a:lnTo>
                  <a:lnTo>
                    <a:pt x="106" y="322"/>
                  </a:lnTo>
                  <a:lnTo>
                    <a:pt x="108" y="328"/>
                  </a:lnTo>
                  <a:lnTo>
                    <a:pt x="110" y="334"/>
                  </a:lnTo>
                  <a:lnTo>
                    <a:pt x="116" y="338"/>
                  </a:lnTo>
                  <a:lnTo>
                    <a:pt x="122" y="338"/>
                  </a:lnTo>
                  <a:lnTo>
                    <a:pt x="230" y="338"/>
                  </a:lnTo>
                  <a:lnTo>
                    <a:pt x="230" y="338"/>
                  </a:lnTo>
                  <a:lnTo>
                    <a:pt x="236" y="338"/>
                  </a:lnTo>
                  <a:lnTo>
                    <a:pt x="242" y="334"/>
                  </a:lnTo>
                  <a:lnTo>
                    <a:pt x="244" y="328"/>
                  </a:lnTo>
                  <a:lnTo>
                    <a:pt x="246" y="322"/>
                  </a:lnTo>
                  <a:lnTo>
                    <a:pt x="246" y="322"/>
                  </a:lnTo>
                  <a:lnTo>
                    <a:pt x="244" y="316"/>
                  </a:lnTo>
                  <a:lnTo>
                    <a:pt x="242" y="312"/>
                  </a:lnTo>
                  <a:lnTo>
                    <a:pt x="236" y="308"/>
                  </a:lnTo>
                  <a:lnTo>
                    <a:pt x="230" y="306"/>
                  </a:lnTo>
                  <a:lnTo>
                    <a:pt x="186" y="306"/>
                  </a:lnTo>
                  <a:lnTo>
                    <a:pt x="186" y="78"/>
                  </a:lnTo>
                  <a:lnTo>
                    <a:pt x="186" y="78"/>
                  </a:lnTo>
                  <a:lnTo>
                    <a:pt x="192" y="74"/>
                  </a:lnTo>
                  <a:lnTo>
                    <a:pt x="196" y="70"/>
                  </a:lnTo>
                  <a:lnTo>
                    <a:pt x="200" y="66"/>
                  </a:lnTo>
                  <a:lnTo>
                    <a:pt x="202" y="60"/>
                  </a:lnTo>
                  <a:lnTo>
                    <a:pt x="270" y="60"/>
                  </a:lnTo>
                  <a:lnTo>
                    <a:pt x="230" y="194"/>
                  </a:lnTo>
                  <a:lnTo>
                    <a:pt x="230" y="194"/>
                  </a:lnTo>
                  <a:lnTo>
                    <a:pt x="230" y="194"/>
                  </a:lnTo>
                  <a:lnTo>
                    <a:pt x="216" y="194"/>
                  </a:lnTo>
                  <a:lnTo>
                    <a:pt x="216" y="194"/>
                  </a:lnTo>
                  <a:lnTo>
                    <a:pt x="222" y="204"/>
                  </a:lnTo>
                  <a:lnTo>
                    <a:pt x="228" y="212"/>
                  </a:lnTo>
                  <a:lnTo>
                    <a:pt x="234" y="220"/>
                  </a:lnTo>
                  <a:lnTo>
                    <a:pt x="242" y="228"/>
                  </a:lnTo>
                  <a:lnTo>
                    <a:pt x="252" y="232"/>
                  </a:lnTo>
                  <a:lnTo>
                    <a:pt x="262" y="236"/>
                  </a:lnTo>
                  <a:lnTo>
                    <a:pt x="272" y="240"/>
                  </a:lnTo>
                  <a:lnTo>
                    <a:pt x="284" y="240"/>
                  </a:lnTo>
                  <a:lnTo>
                    <a:pt x="284" y="240"/>
                  </a:lnTo>
                  <a:lnTo>
                    <a:pt x="296" y="240"/>
                  </a:lnTo>
                  <a:lnTo>
                    <a:pt x="306" y="236"/>
                  </a:lnTo>
                  <a:lnTo>
                    <a:pt x="316" y="232"/>
                  </a:lnTo>
                  <a:lnTo>
                    <a:pt x="326" y="228"/>
                  </a:lnTo>
                  <a:lnTo>
                    <a:pt x="334" y="220"/>
                  </a:lnTo>
                  <a:lnTo>
                    <a:pt x="340" y="212"/>
                  </a:lnTo>
                  <a:lnTo>
                    <a:pt x="346" y="204"/>
                  </a:lnTo>
                  <a:lnTo>
                    <a:pt x="352" y="194"/>
                  </a:lnTo>
                  <a:lnTo>
                    <a:pt x="338" y="194"/>
                  </a:lnTo>
                  <a:close/>
                  <a:moveTo>
                    <a:pt x="36" y="194"/>
                  </a:moveTo>
                  <a:lnTo>
                    <a:pt x="68" y="86"/>
                  </a:lnTo>
                  <a:lnTo>
                    <a:pt x="100" y="194"/>
                  </a:lnTo>
                  <a:lnTo>
                    <a:pt x="36" y="194"/>
                  </a:lnTo>
                  <a:close/>
                  <a:moveTo>
                    <a:pt x="252" y="194"/>
                  </a:moveTo>
                  <a:lnTo>
                    <a:pt x="284" y="86"/>
                  </a:lnTo>
                  <a:lnTo>
                    <a:pt x="316" y="194"/>
                  </a:lnTo>
                  <a:lnTo>
                    <a:pt x="252" y="19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sz="1400">
                <a:latin typeface="Arial Narrow" panose="020B0606020202030204" pitchFamily="34" charset="0"/>
              </a:endParaRPr>
            </a:p>
          </p:txBody>
        </p:sp>
      </p:grpSp>
      <p:grpSp>
        <p:nvGrpSpPr>
          <p:cNvPr id="70" name="Grupo 69"/>
          <p:cNvGrpSpPr/>
          <p:nvPr/>
        </p:nvGrpSpPr>
        <p:grpSpPr>
          <a:xfrm>
            <a:off x="9436235" y="6087478"/>
            <a:ext cx="2521692" cy="628156"/>
            <a:chOff x="300110" y="5454210"/>
            <a:chExt cx="2601561" cy="628156"/>
          </a:xfrm>
        </p:grpSpPr>
        <p:sp>
          <p:nvSpPr>
            <p:cNvPr id="71" name="Rectángulo redondeado 70"/>
            <p:cNvSpPr/>
            <p:nvPr/>
          </p:nvSpPr>
          <p:spPr>
            <a:xfrm>
              <a:off x="844890" y="5454210"/>
              <a:ext cx="2056781" cy="610373"/>
            </a:xfrm>
            <a:prstGeom prst="roundRect">
              <a:avLst>
                <a:gd name="adj" fmla="val 59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es-MX" sz="1400" b="1" dirty="0" smtClean="0">
                  <a:solidFill>
                    <a:srgbClr val="929292"/>
                  </a:solidFill>
                  <a:latin typeface="Arial Narrow" panose="020B0606020202030204" pitchFamily="34" charset="0"/>
                </a:rPr>
                <a:t>Empoderar</a:t>
              </a:r>
              <a:r>
                <a:rPr lang="es-MX" sz="1400" dirty="0" smtClean="0">
                  <a:solidFill>
                    <a:srgbClr val="929292"/>
                  </a:solidFill>
                  <a:latin typeface="Arial Narrow" panose="020B0606020202030204" pitchFamily="34" charset="0"/>
                </a:rPr>
                <a:t> al consumidor </a:t>
              </a:r>
            </a:p>
            <a:p>
              <a:pPr marL="180975"/>
              <a:r>
                <a:rPr lang="es-MX" sz="1400" dirty="0" smtClean="0">
                  <a:solidFill>
                    <a:srgbClr val="929292"/>
                  </a:solidFill>
                  <a:latin typeface="Arial Narrow" panose="020B0606020202030204" pitchFamily="34" charset="0"/>
                </a:rPr>
                <a:t>y proteger sus intereses</a:t>
              </a:r>
              <a:endParaRPr lang="es-MX" sz="1400" dirty="0">
                <a:solidFill>
                  <a:srgbClr val="929292"/>
                </a:solidFill>
                <a:latin typeface="Arial Narrow" panose="020B0606020202030204" pitchFamily="34" charset="0"/>
              </a:endParaRPr>
            </a:p>
          </p:txBody>
        </p:sp>
        <p:sp>
          <p:nvSpPr>
            <p:cNvPr id="72" name="Hexágono 71"/>
            <p:cNvSpPr/>
            <p:nvPr/>
          </p:nvSpPr>
          <p:spPr>
            <a:xfrm rot="19800000">
              <a:off x="300110" y="5469034"/>
              <a:ext cx="711465" cy="613332"/>
            </a:xfrm>
            <a:prstGeom prst="hexagon">
              <a:avLst>
                <a:gd name="adj" fmla="val 29000"/>
                <a:gd name="vf" fmla="val 115470"/>
              </a:avLst>
            </a:prstGeom>
            <a:solidFill>
              <a:srgbClr val="88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Arial Narrow" panose="020B0606020202030204" pitchFamily="34" charset="0"/>
              </a:endParaRPr>
            </a:p>
          </p:txBody>
        </p:sp>
        <p:grpSp>
          <p:nvGrpSpPr>
            <p:cNvPr id="73" name="Grupo 72"/>
            <p:cNvGrpSpPr/>
            <p:nvPr/>
          </p:nvGrpSpPr>
          <p:grpSpPr>
            <a:xfrm>
              <a:off x="409236" y="5587924"/>
              <a:ext cx="480369" cy="358728"/>
              <a:chOff x="9710870" y="5011658"/>
              <a:chExt cx="480369" cy="358728"/>
            </a:xfrm>
          </p:grpSpPr>
          <p:sp>
            <p:nvSpPr>
              <p:cNvPr id="75" name="Freeform 11"/>
              <p:cNvSpPr>
                <a:spLocks/>
              </p:cNvSpPr>
              <p:nvPr/>
            </p:nvSpPr>
            <p:spPr bwMode="auto">
              <a:xfrm>
                <a:off x="10097202" y="5011658"/>
                <a:ext cx="59661" cy="54909"/>
              </a:xfrm>
              <a:custGeom>
                <a:avLst/>
                <a:gdLst/>
                <a:ahLst/>
                <a:cxnLst>
                  <a:cxn ang="0">
                    <a:pos x="42" y="82"/>
                  </a:cxn>
                  <a:cxn ang="0">
                    <a:pos x="42" y="82"/>
                  </a:cxn>
                  <a:cxn ang="0">
                    <a:pos x="34" y="82"/>
                  </a:cxn>
                  <a:cxn ang="0">
                    <a:pos x="26" y="80"/>
                  </a:cxn>
                  <a:cxn ang="0">
                    <a:pos x="18" y="76"/>
                  </a:cxn>
                  <a:cxn ang="0">
                    <a:pos x="12" y="70"/>
                  </a:cxn>
                  <a:cxn ang="0">
                    <a:pos x="8" y="64"/>
                  </a:cxn>
                  <a:cxn ang="0">
                    <a:pos x="4" y="58"/>
                  </a:cxn>
                  <a:cxn ang="0">
                    <a:pos x="2" y="50"/>
                  </a:cxn>
                  <a:cxn ang="0">
                    <a:pos x="0" y="42"/>
                  </a:cxn>
                  <a:cxn ang="0">
                    <a:pos x="0" y="42"/>
                  </a:cxn>
                  <a:cxn ang="0">
                    <a:pos x="2" y="32"/>
                  </a:cxn>
                  <a:cxn ang="0">
                    <a:pos x="4" y="26"/>
                  </a:cxn>
                  <a:cxn ang="0">
                    <a:pos x="8" y="18"/>
                  </a:cxn>
                  <a:cxn ang="0">
                    <a:pos x="12" y="12"/>
                  </a:cxn>
                  <a:cxn ang="0">
                    <a:pos x="18" y="8"/>
                  </a:cxn>
                  <a:cxn ang="0">
                    <a:pos x="26" y="4"/>
                  </a:cxn>
                  <a:cxn ang="0">
                    <a:pos x="34" y="0"/>
                  </a:cxn>
                  <a:cxn ang="0">
                    <a:pos x="42" y="0"/>
                  </a:cxn>
                  <a:cxn ang="0">
                    <a:pos x="42" y="0"/>
                  </a:cxn>
                  <a:cxn ang="0">
                    <a:pos x="50" y="0"/>
                  </a:cxn>
                  <a:cxn ang="0">
                    <a:pos x="58" y="4"/>
                  </a:cxn>
                  <a:cxn ang="0">
                    <a:pos x="64" y="8"/>
                  </a:cxn>
                  <a:cxn ang="0">
                    <a:pos x="72" y="12"/>
                  </a:cxn>
                  <a:cxn ang="0">
                    <a:pos x="76" y="18"/>
                  </a:cxn>
                  <a:cxn ang="0">
                    <a:pos x="80" y="26"/>
                  </a:cxn>
                  <a:cxn ang="0">
                    <a:pos x="82" y="32"/>
                  </a:cxn>
                  <a:cxn ang="0">
                    <a:pos x="84" y="42"/>
                  </a:cxn>
                  <a:cxn ang="0">
                    <a:pos x="84" y="42"/>
                  </a:cxn>
                  <a:cxn ang="0">
                    <a:pos x="82" y="50"/>
                  </a:cxn>
                  <a:cxn ang="0">
                    <a:pos x="80" y="58"/>
                  </a:cxn>
                  <a:cxn ang="0">
                    <a:pos x="76" y="64"/>
                  </a:cxn>
                  <a:cxn ang="0">
                    <a:pos x="72" y="70"/>
                  </a:cxn>
                  <a:cxn ang="0">
                    <a:pos x="64" y="76"/>
                  </a:cxn>
                  <a:cxn ang="0">
                    <a:pos x="58" y="80"/>
                  </a:cxn>
                  <a:cxn ang="0">
                    <a:pos x="50" y="82"/>
                  </a:cxn>
                  <a:cxn ang="0">
                    <a:pos x="42" y="82"/>
                  </a:cxn>
                </a:cxnLst>
                <a:rect l="0" t="0" r="r" b="b"/>
                <a:pathLst>
                  <a:path w="84" h="82">
                    <a:moveTo>
                      <a:pt x="42" y="82"/>
                    </a:moveTo>
                    <a:lnTo>
                      <a:pt x="42" y="82"/>
                    </a:lnTo>
                    <a:lnTo>
                      <a:pt x="34" y="82"/>
                    </a:lnTo>
                    <a:lnTo>
                      <a:pt x="26" y="80"/>
                    </a:lnTo>
                    <a:lnTo>
                      <a:pt x="18" y="76"/>
                    </a:lnTo>
                    <a:lnTo>
                      <a:pt x="12" y="70"/>
                    </a:lnTo>
                    <a:lnTo>
                      <a:pt x="8" y="64"/>
                    </a:lnTo>
                    <a:lnTo>
                      <a:pt x="4" y="58"/>
                    </a:lnTo>
                    <a:lnTo>
                      <a:pt x="2" y="50"/>
                    </a:lnTo>
                    <a:lnTo>
                      <a:pt x="0" y="42"/>
                    </a:lnTo>
                    <a:lnTo>
                      <a:pt x="0" y="42"/>
                    </a:lnTo>
                    <a:lnTo>
                      <a:pt x="2" y="32"/>
                    </a:lnTo>
                    <a:lnTo>
                      <a:pt x="4" y="26"/>
                    </a:lnTo>
                    <a:lnTo>
                      <a:pt x="8" y="18"/>
                    </a:lnTo>
                    <a:lnTo>
                      <a:pt x="12" y="12"/>
                    </a:lnTo>
                    <a:lnTo>
                      <a:pt x="18" y="8"/>
                    </a:lnTo>
                    <a:lnTo>
                      <a:pt x="26" y="4"/>
                    </a:lnTo>
                    <a:lnTo>
                      <a:pt x="34" y="0"/>
                    </a:lnTo>
                    <a:lnTo>
                      <a:pt x="42" y="0"/>
                    </a:lnTo>
                    <a:lnTo>
                      <a:pt x="42" y="0"/>
                    </a:lnTo>
                    <a:lnTo>
                      <a:pt x="50" y="0"/>
                    </a:lnTo>
                    <a:lnTo>
                      <a:pt x="58" y="4"/>
                    </a:lnTo>
                    <a:lnTo>
                      <a:pt x="64" y="8"/>
                    </a:lnTo>
                    <a:lnTo>
                      <a:pt x="72" y="12"/>
                    </a:lnTo>
                    <a:lnTo>
                      <a:pt x="76" y="18"/>
                    </a:lnTo>
                    <a:lnTo>
                      <a:pt x="80" y="26"/>
                    </a:lnTo>
                    <a:lnTo>
                      <a:pt x="82" y="32"/>
                    </a:lnTo>
                    <a:lnTo>
                      <a:pt x="84" y="42"/>
                    </a:lnTo>
                    <a:lnTo>
                      <a:pt x="84" y="42"/>
                    </a:lnTo>
                    <a:lnTo>
                      <a:pt x="82" y="50"/>
                    </a:lnTo>
                    <a:lnTo>
                      <a:pt x="80" y="58"/>
                    </a:lnTo>
                    <a:lnTo>
                      <a:pt x="76" y="64"/>
                    </a:lnTo>
                    <a:lnTo>
                      <a:pt x="72" y="70"/>
                    </a:lnTo>
                    <a:lnTo>
                      <a:pt x="64" y="76"/>
                    </a:lnTo>
                    <a:lnTo>
                      <a:pt x="58" y="80"/>
                    </a:lnTo>
                    <a:lnTo>
                      <a:pt x="50" y="82"/>
                    </a:lnTo>
                    <a:lnTo>
                      <a:pt x="42" y="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Narrow" panose="020B0606020202030204" pitchFamily="34" charset="0"/>
                </a:endParaRPr>
              </a:p>
            </p:txBody>
          </p:sp>
          <p:sp>
            <p:nvSpPr>
              <p:cNvPr id="76" name="Freeform 13"/>
              <p:cNvSpPr>
                <a:spLocks/>
              </p:cNvSpPr>
              <p:nvPr/>
            </p:nvSpPr>
            <p:spPr bwMode="auto">
              <a:xfrm>
                <a:off x="10050609" y="5081587"/>
                <a:ext cx="140630" cy="281242"/>
              </a:xfrm>
              <a:custGeom>
                <a:avLst/>
                <a:gdLst/>
                <a:ahLst/>
                <a:cxnLst>
                  <a:cxn ang="0">
                    <a:pos x="20" y="202"/>
                  </a:cxn>
                  <a:cxn ang="0">
                    <a:pos x="28" y="200"/>
                  </a:cxn>
                  <a:cxn ang="0">
                    <a:pos x="34" y="194"/>
                  </a:cxn>
                  <a:cxn ang="0">
                    <a:pos x="36" y="182"/>
                  </a:cxn>
                  <a:cxn ang="0">
                    <a:pos x="46" y="64"/>
                  </a:cxn>
                  <a:cxn ang="0">
                    <a:pos x="46" y="388"/>
                  </a:cxn>
                  <a:cxn ang="0">
                    <a:pos x="48" y="404"/>
                  </a:cxn>
                  <a:cxn ang="0">
                    <a:pos x="54" y="414"/>
                  </a:cxn>
                  <a:cxn ang="0">
                    <a:pos x="70" y="420"/>
                  </a:cxn>
                  <a:cxn ang="0">
                    <a:pos x="74" y="418"/>
                  </a:cxn>
                  <a:cxn ang="0">
                    <a:pos x="88" y="412"/>
                  </a:cxn>
                  <a:cxn ang="0">
                    <a:pos x="94" y="398"/>
                  </a:cxn>
                  <a:cxn ang="0">
                    <a:pos x="96" y="204"/>
                  </a:cxn>
                  <a:cxn ang="0">
                    <a:pos x="102" y="388"/>
                  </a:cxn>
                  <a:cxn ang="0">
                    <a:pos x="104" y="398"/>
                  </a:cxn>
                  <a:cxn ang="0">
                    <a:pos x="110" y="412"/>
                  </a:cxn>
                  <a:cxn ang="0">
                    <a:pos x="124" y="418"/>
                  </a:cxn>
                  <a:cxn ang="0">
                    <a:pos x="128" y="420"/>
                  </a:cxn>
                  <a:cxn ang="0">
                    <a:pos x="144" y="414"/>
                  </a:cxn>
                  <a:cxn ang="0">
                    <a:pos x="150" y="404"/>
                  </a:cxn>
                  <a:cxn ang="0">
                    <a:pos x="152" y="388"/>
                  </a:cxn>
                  <a:cxn ang="0">
                    <a:pos x="162" y="64"/>
                  </a:cxn>
                  <a:cxn ang="0">
                    <a:pos x="162" y="182"/>
                  </a:cxn>
                  <a:cxn ang="0">
                    <a:pos x="164" y="194"/>
                  </a:cxn>
                  <a:cxn ang="0">
                    <a:pos x="170" y="200"/>
                  </a:cxn>
                  <a:cxn ang="0">
                    <a:pos x="178" y="202"/>
                  </a:cxn>
                  <a:cxn ang="0">
                    <a:pos x="186" y="202"/>
                  </a:cxn>
                  <a:cxn ang="0">
                    <a:pos x="194" y="196"/>
                  </a:cxn>
                  <a:cxn ang="0">
                    <a:pos x="198" y="184"/>
                  </a:cxn>
                  <a:cxn ang="0">
                    <a:pos x="198" y="54"/>
                  </a:cxn>
                  <a:cxn ang="0">
                    <a:pos x="196" y="36"/>
                  </a:cxn>
                  <a:cxn ang="0">
                    <a:pos x="184" y="14"/>
                  </a:cxn>
                  <a:cxn ang="0">
                    <a:pos x="168" y="4"/>
                  </a:cxn>
                  <a:cxn ang="0">
                    <a:pos x="154" y="0"/>
                  </a:cxn>
                  <a:cxn ang="0">
                    <a:pos x="44" y="0"/>
                  </a:cxn>
                  <a:cxn ang="0">
                    <a:pos x="30" y="4"/>
                  </a:cxn>
                  <a:cxn ang="0">
                    <a:pos x="14" y="14"/>
                  </a:cxn>
                  <a:cxn ang="0">
                    <a:pos x="2" y="36"/>
                  </a:cxn>
                  <a:cxn ang="0">
                    <a:pos x="0" y="182"/>
                  </a:cxn>
                  <a:cxn ang="0">
                    <a:pos x="0" y="184"/>
                  </a:cxn>
                  <a:cxn ang="0">
                    <a:pos x="4" y="196"/>
                  </a:cxn>
                  <a:cxn ang="0">
                    <a:pos x="12" y="202"/>
                  </a:cxn>
                </a:cxnLst>
                <a:rect l="0" t="0" r="r" b="b"/>
                <a:pathLst>
                  <a:path w="198" h="420">
                    <a:moveTo>
                      <a:pt x="20" y="202"/>
                    </a:moveTo>
                    <a:lnTo>
                      <a:pt x="20" y="202"/>
                    </a:lnTo>
                    <a:lnTo>
                      <a:pt x="22" y="202"/>
                    </a:lnTo>
                    <a:lnTo>
                      <a:pt x="28" y="200"/>
                    </a:lnTo>
                    <a:lnTo>
                      <a:pt x="32" y="198"/>
                    </a:lnTo>
                    <a:lnTo>
                      <a:pt x="34" y="194"/>
                    </a:lnTo>
                    <a:lnTo>
                      <a:pt x="36" y="188"/>
                    </a:lnTo>
                    <a:lnTo>
                      <a:pt x="36" y="182"/>
                    </a:lnTo>
                    <a:lnTo>
                      <a:pt x="36" y="64"/>
                    </a:lnTo>
                    <a:lnTo>
                      <a:pt x="46" y="64"/>
                    </a:lnTo>
                    <a:lnTo>
                      <a:pt x="46" y="388"/>
                    </a:lnTo>
                    <a:lnTo>
                      <a:pt x="46" y="388"/>
                    </a:lnTo>
                    <a:lnTo>
                      <a:pt x="46" y="392"/>
                    </a:lnTo>
                    <a:lnTo>
                      <a:pt x="48" y="404"/>
                    </a:lnTo>
                    <a:lnTo>
                      <a:pt x="50" y="408"/>
                    </a:lnTo>
                    <a:lnTo>
                      <a:pt x="54" y="414"/>
                    </a:lnTo>
                    <a:lnTo>
                      <a:pt x="60" y="418"/>
                    </a:lnTo>
                    <a:lnTo>
                      <a:pt x="70" y="420"/>
                    </a:lnTo>
                    <a:lnTo>
                      <a:pt x="70" y="420"/>
                    </a:lnTo>
                    <a:lnTo>
                      <a:pt x="74" y="418"/>
                    </a:lnTo>
                    <a:lnTo>
                      <a:pt x="82" y="416"/>
                    </a:lnTo>
                    <a:lnTo>
                      <a:pt x="88" y="412"/>
                    </a:lnTo>
                    <a:lnTo>
                      <a:pt x="92" y="406"/>
                    </a:lnTo>
                    <a:lnTo>
                      <a:pt x="94" y="398"/>
                    </a:lnTo>
                    <a:lnTo>
                      <a:pt x="96" y="388"/>
                    </a:lnTo>
                    <a:lnTo>
                      <a:pt x="96" y="204"/>
                    </a:lnTo>
                    <a:lnTo>
                      <a:pt x="102" y="204"/>
                    </a:lnTo>
                    <a:lnTo>
                      <a:pt x="102" y="388"/>
                    </a:lnTo>
                    <a:lnTo>
                      <a:pt x="102" y="388"/>
                    </a:lnTo>
                    <a:lnTo>
                      <a:pt x="104" y="398"/>
                    </a:lnTo>
                    <a:lnTo>
                      <a:pt x="106" y="406"/>
                    </a:lnTo>
                    <a:lnTo>
                      <a:pt x="110" y="412"/>
                    </a:lnTo>
                    <a:lnTo>
                      <a:pt x="116" y="416"/>
                    </a:lnTo>
                    <a:lnTo>
                      <a:pt x="124" y="418"/>
                    </a:lnTo>
                    <a:lnTo>
                      <a:pt x="128" y="420"/>
                    </a:lnTo>
                    <a:lnTo>
                      <a:pt x="128" y="420"/>
                    </a:lnTo>
                    <a:lnTo>
                      <a:pt x="136" y="418"/>
                    </a:lnTo>
                    <a:lnTo>
                      <a:pt x="144" y="414"/>
                    </a:lnTo>
                    <a:lnTo>
                      <a:pt x="148" y="408"/>
                    </a:lnTo>
                    <a:lnTo>
                      <a:pt x="150" y="404"/>
                    </a:lnTo>
                    <a:lnTo>
                      <a:pt x="152" y="392"/>
                    </a:lnTo>
                    <a:lnTo>
                      <a:pt x="152" y="388"/>
                    </a:lnTo>
                    <a:lnTo>
                      <a:pt x="152" y="64"/>
                    </a:lnTo>
                    <a:lnTo>
                      <a:pt x="162" y="64"/>
                    </a:lnTo>
                    <a:lnTo>
                      <a:pt x="162" y="182"/>
                    </a:lnTo>
                    <a:lnTo>
                      <a:pt x="162" y="182"/>
                    </a:lnTo>
                    <a:lnTo>
                      <a:pt x="162" y="188"/>
                    </a:lnTo>
                    <a:lnTo>
                      <a:pt x="164" y="194"/>
                    </a:lnTo>
                    <a:lnTo>
                      <a:pt x="166" y="198"/>
                    </a:lnTo>
                    <a:lnTo>
                      <a:pt x="170" y="200"/>
                    </a:lnTo>
                    <a:lnTo>
                      <a:pt x="176" y="202"/>
                    </a:lnTo>
                    <a:lnTo>
                      <a:pt x="178" y="202"/>
                    </a:lnTo>
                    <a:lnTo>
                      <a:pt x="178" y="202"/>
                    </a:lnTo>
                    <a:lnTo>
                      <a:pt x="186" y="202"/>
                    </a:lnTo>
                    <a:lnTo>
                      <a:pt x="190" y="200"/>
                    </a:lnTo>
                    <a:lnTo>
                      <a:pt x="194" y="196"/>
                    </a:lnTo>
                    <a:lnTo>
                      <a:pt x="196" y="192"/>
                    </a:lnTo>
                    <a:lnTo>
                      <a:pt x="198" y="184"/>
                    </a:lnTo>
                    <a:lnTo>
                      <a:pt x="198" y="182"/>
                    </a:lnTo>
                    <a:lnTo>
                      <a:pt x="198" y="54"/>
                    </a:lnTo>
                    <a:lnTo>
                      <a:pt x="198" y="54"/>
                    </a:lnTo>
                    <a:lnTo>
                      <a:pt x="196" y="36"/>
                    </a:lnTo>
                    <a:lnTo>
                      <a:pt x="192" y="22"/>
                    </a:lnTo>
                    <a:lnTo>
                      <a:pt x="184" y="14"/>
                    </a:lnTo>
                    <a:lnTo>
                      <a:pt x="176" y="8"/>
                    </a:lnTo>
                    <a:lnTo>
                      <a:pt x="168" y="4"/>
                    </a:lnTo>
                    <a:lnTo>
                      <a:pt x="162" y="2"/>
                    </a:lnTo>
                    <a:lnTo>
                      <a:pt x="154" y="0"/>
                    </a:lnTo>
                    <a:lnTo>
                      <a:pt x="44" y="0"/>
                    </a:lnTo>
                    <a:lnTo>
                      <a:pt x="44" y="0"/>
                    </a:lnTo>
                    <a:lnTo>
                      <a:pt x="36" y="2"/>
                    </a:lnTo>
                    <a:lnTo>
                      <a:pt x="30" y="4"/>
                    </a:lnTo>
                    <a:lnTo>
                      <a:pt x="22" y="8"/>
                    </a:lnTo>
                    <a:lnTo>
                      <a:pt x="14" y="14"/>
                    </a:lnTo>
                    <a:lnTo>
                      <a:pt x="6" y="22"/>
                    </a:lnTo>
                    <a:lnTo>
                      <a:pt x="2" y="36"/>
                    </a:lnTo>
                    <a:lnTo>
                      <a:pt x="0" y="54"/>
                    </a:lnTo>
                    <a:lnTo>
                      <a:pt x="0" y="182"/>
                    </a:lnTo>
                    <a:lnTo>
                      <a:pt x="0" y="182"/>
                    </a:lnTo>
                    <a:lnTo>
                      <a:pt x="0" y="184"/>
                    </a:lnTo>
                    <a:lnTo>
                      <a:pt x="2" y="192"/>
                    </a:lnTo>
                    <a:lnTo>
                      <a:pt x="4" y="196"/>
                    </a:lnTo>
                    <a:lnTo>
                      <a:pt x="8" y="200"/>
                    </a:lnTo>
                    <a:lnTo>
                      <a:pt x="12" y="202"/>
                    </a:lnTo>
                    <a:lnTo>
                      <a:pt x="20" y="2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Narrow" panose="020B0606020202030204" pitchFamily="34" charset="0"/>
                </a:endParaRPr>
              </a:p>
            </p:txBody>
          </p:sp>
          <p:sp>
            <p:nvSpPr>
              <p:cNvPr id="77" name="Freeform 15"/>
              <p:cNvSpPr>
                <a:spLocks/>
              </p:cNvSpPr>
              <p:nvPr/>
            </p:nvSpPr>
            <p:spPr bwMode="auto">
              <a:xfrm>
                <a:off x="9932695" y="5013051"/>
                <a:ext cx="58241" cy="54909"/>
              </a:xfrm>
              <a:custGeom>
                <a:avLst/>
                <a:gdLst/>
                <a:ahLst/>
                <a:cxnLst>
                  <a:cxn ang="0">
                    <a:pos x="42" y="82"/>
                  </a:cxn>
                  <a:cxn ang="0">
                    <a:pos x="42" y="82"/>
                  </a:cxn>
                  <a:cxn ang="0">
                    <a:pos x="34" y="82"/>
                  </a:cxn>
                  <a:cxn ang="0">
                    <a:pos x="26" y="80"/>
                  </a:cxn>
                  <a:cxn ang="0">
                    <a:pos x="18" y="76"/>
                  </a:cxn>
                  <a:cxn ang="0">
                    <a:pos x="12" y="70"/>
                  </a:cxn>
                  <a:cxn ang="0">
                    <a:pos x="8" y="64"/>
                  </a:cxn>
                  <a:cxn ang="0">
                    <a:pos x="4" y="58"/>
                  </a:cxn>
                  <a:cxn ang="0">
                    <a:pos x="2" y="50"/>
                  </a:cxn>
                  <a:cxn ang="0">
                    <a:pos x="0" y="42"/>
                  </a:cxn>
                  <a:cxn ang="0">
                    <a:pos x="0" y="42"/>
                  </a:cxn>
                  <a:cxn ang="0">
                    <a:pos x="2" y="32"/>
                  </a:cxn>
                  <a:cxn ang="0">
                    <a:pos x="4" y="26"/>
                  </a:cxn>
                  <a:cxn ang="0">
                    <a:pos x="8" y="18"/>
                  </a:cxn>
                  <a:cxn ang="0">
                    <a:pos x="12" y="12"/>
                  </a:cxn>
                  <a:cxn ang="0">
                    <a:pos x="18" y="8"/>
                  </a:cxn>
                  <a:cxn ang="0">
                    <a:pos x="26" y="4"/>
                  </a:cxn>
                  <a:cxn ang="0">
                    <a:pos x="34" y="0"/>
                  </a:cxn>
                  <a:cxn ang="0">
                    <a:pos x="42" y="0"/>
                  </a:cxn>
                  <a:cxn ang="0">
                    <a:pos x="42" y="0"/>
                  </a:cxn>
                  <a:cxn ang="0">
                    <a:pos x="50" y="0"/>
                  </a:cxn>
                  <a:cxn ang="0">
                    <a:pos x="58" y="4"/>
                  </a:cxn>
                  <a:cxn ang="0">
                    <a:pos x="64" y="8"/>
                  </a:cxn>
                  <a:cxn ang="0">
                    <a:pos x="70" y="12"/>
                  </a:cxn>
                  <a:cxn ang="0">
                    <a:pos x="76" y="18"/>
                  </a:cxn>
                  <a:cxn ang="0">
                    <a:pos x="80" y="26"/>
                  </a:cxn>
                  <a:cxn ang="0">
                    <a:pos x="82" y="32"/>
                  </a:cxn>
                  <a:cxn ang="0">
                    <a:pos x="82" y="42"/>
                  </a:cxn>
                  <a:cxn ang="0">
                    <a:pos x="82" y="42"/>
                  </a:cxn>
                  <a:cxn ang="0">
                    <a:pos x="82" y="50"/>
                  </a:cxn>
                  <a:cxn ang="0">
                    <a:pos x="80" y="58"/>
                  </a:cxn>
                  <a:cxn ang="0">
                    <a:pos x="76" y="64"/>
                  </a:cxn>
                  <a:cxn ang="0">
                    <a:pos x="70" y="70"/>
                  </a:cxn>
                  <a:cxn ang="0">
                    <a:pos x="64" y="76"/>
                  </a:cxn>
                  <a:cxn ang="0">
                    <a:pos x="58" y="80"/>
                  </a:cxn>
                  <a:cxn ang="0">
                    <a:pos x="50" y="82"/>
                  </a:cxn>
                  <a:cxn ang="0">
                    <a:pos x="42" y="82"/>
                  </a:cxn>
                </a:cxnLst>
                <a:rect l="0" t="0" r="r" b="b"/>
                <a:pathLst>
                  <a:path w="82" h="82">
                    <a:moveTo>
                      <a:pt x="42" y="82"/>
                    </a:moveTo>
                    <a:lnTo>
                      <a:pt x="42" y="82"/>
                    </a:lnTo>
                    <a:lnTo>
                      <a:pt x="34" y="82"/>
                    </a:lnTo>
                    <a:lnTo>
                      <a:pt x="26" y="80"/>
                    </a:lnTo>
                    <a:lnTo>
                      <a:pt x="18" y="76"/>
                    </a:lnTo>
                    <a:lnTo>
                      <a:pt x="12" y="70"/>
                    </a:lnTo>
                    <a:lnTo>
                      <a:pt x="8" y="64"/>
                    </a:lnTo>
                    <a:lnTo>
                      <a:pt x="4" y="58"/>
                    </a:lnTo>
                    <a:lnTo>
                      <a:pt x="2" y="50"/>
                    </a:lnTo>
                    <a:lnTo>
                      <a:pt x="0" y="42"/>
                    </a:lnTo>
                    <a:lnTo>
                      <a:pt x="0" y="42"/>
                    </a:lnTo>
                    <a:lnTo>
                      <a:pt x="2" y="32"/>
                    </a:lnTo>
                    <a:lnTo>
                      <a:pt x="4" y="26"/>
                    </a:lnTo>
                    <a:lnTo>
                      <a:pt x="8" y="18"/>
                    </a:lnTo>
                    <a:lnTo>
                      <a:pt x="12" y="12"/>
                    </a:lnTo>
                    <a:lnTo>
                      <a:pt x="18" y="8"/>
                    </a:lnTo>
                    <a:lnTo>
                      <a:pt x="26" y="4"/>
                    </a:lnTo>
                    <a:lnTo>
                      <a:pt x="34" y="0"/>
                    </a:lnTo>
                    <a:lnTo>
                      <a:pt x="42" y="0"/>
                    </a:lnTo>
                    <a:lnTo>
                      <a:pt x="42" y="0"/>
                    </a:lnTo>
                    <a:lnTo>
                      <a:pt x="50" y="0"/>
                    </a:lnTo>
                    <a:lnTo>
                      <a:pt x="58" y="4"/>
                    </a:lnTo>
                    <a:lnTo>
                      <a:pt x="64" y="8"/>
                    </a:lnTo>
                    <a:lnTo>
                      <a:pt x="70" y="12"/>
                    </a:lnTo>
                    <a:lnTo>
                      <a:pt x="76" y="18"/>
                    </a:lnTo>
                    <a:lnTo>
                      <a:pt x="80" y="26"/>
                    </a:lnTo>
                    <a:lnTo>
                      <a:pt x="82" y="32"/>
                    </a:lnTo>
                    <a:lnTo>
                      <a:pt x="82" y="42"/>
                    </a:lnTo>
                    <a:lnTo>
                      <a:pt x="82" y="42"/>
                    </a:lnTo>
                    <a:lnTo>
                      <a:pt x="82" y="50"/>
                    </a:lnTo>
                    <a:lnTo>
                      <a:pt x="80" y="58"/>
                    </a:lnTo>
                    <a:lnTo>
                      <a:pt x="76" y="64"/>
                    </a:lnTo>
                    <a:lnTo>
                      <a:pt x="70" y="70"/>
                    </a:lnTo>
                    <a:lnTo>
                      <a:pt x="64" y="76"/>
                    </a:lnTo>
                    <a:lnTo>
                      <a:pt x="58" y="80"/>
                    </a:lnTo>
                    <a:lnTo>
                      <a:pt x="50" y="82"/>
                    </a:lnTo>
                    <a:lnTo>
                      <a:pt x="42" y="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Narrow" panose="020B0606020202030204" pitchFamily="34" charset="0"/>
                </a:endParaRPr>
              </a:p>
            </p:txBody>
          </p:sp>
          <p:sp>
            <p:nvSpPr>
              <p:cNvPr id="78" name="Freeform 17"/>
              <p:cNvSpPr>
                <a:spLocks/>
              </p:cNvSpPr>
              <p:nvPr/>
            </p:nvSpPr>
            <p:spPr bwMode="auto">
              <a:xfrm>
                <a:off x="9893176" y="5081587"/>
                <a:ext cx="140630" cy="281242"/>
              </a:xfrm>
              <a:custGeom>
                <a:avLst/>
                <a:gdLst/>
                <a:ahLst/>
                <a:cxnLst>
                  <a:cxn ang="0">
                    <a:pos x="18" y="202"/>
                  </a:cxn>
                  <a:cxn ang="0">
                    <a:pos x="28" y="200"/>
                  </a:cxn>
                  <a:cxn ang="0">
                    <a:pos x="34" y="194"/>
                  </a:cxn>
                  <a:cxn ang="0">
                    <a:pos x="36" y="182"/>
                  </a:cxn>
                  <a:cxn ang="0">
                    <a:pos x="46" y="64"/>
                  </a:cxn>
                  <a:cxn ang="0">
                    <a:pos x="46" y="388"/>
                  </a:cxn>
                  <a:cxn ang="0">
                    <a:pos x="48" y="404"/>
                  </a:cxn>
                  <a:cxn ang="0">
                    <a:pos x="54" y="414"/>
                  </a:cxn>
                  <a:cxn ang="0">
                    <a:pos x="70" y="420"/>
                  </a:cxn>
                  <a:cxn ang="0">
                    <a:pos x="74" y="418"/>
                  </a:cxn>
                  <a:cxn ang="0">
                    <a:pos x="86" y="412"/>
                  </a:cxn>
                  <a:cxn ang="0">
                    <a:pos x="94" y="398"/>
                  </a:cxn>
                  <a:cxn ang="0">
                    <a:pos x="96" y="204"/>
                  </a:cxn>
                  <a:cxn ang="0">
                    <a:pos x="102" y="388"/>
                  </a:cxn>
                  <a:cxn ang="0">
                    <a:pos x="104" y="398"/>
                  </a:cxn>
                  <a:cxn ang="0">
                    <a:pos x="110" y="412"/>
                  </a:cxn>
                  <a:cxn ang="0">
                    <a:pos x="124" y="418"/>
                  </a:cxn>
                  <a:cxn ang="0">
                    <a:pos x="128" y="420"/>
                  </a:cxn>
                  <a:cxn ang="0">
                    <a:pos x="142" y="414"/>
                  </a:cxn>
                  <a:cxn ang="0">
                    <a:pos x="150" y="404"/>
                  </a:cxn>
                  <a:cxn ang="0">
                    <a:pos x="152" y="388"/>
                  </a:cxn>
                  <a:cxn ang="0">
                    <a:pos x="160" y="64"/>
                  </a:cxn>
                  <a:cxn ang="0">
                    <a:pos x="160" y="182"/>
                  </a:cxn>
                  <a:cxn ang="0">
                    <a:pos x="164" y="194"/>
                  </a:cxn>
                  <a:cxn ang="0">
                    <a:pos x="170" y="200"/>
                  </a:cxn>
                  <a:cxn ang="0">
                    <a:pos x="178" y="202"/>
                  </a:cxn>
                  <a:cxn ang="0">
                    <a:pos x="186" y="202"/>
                  </a:cxn>
                  <a:cxn ang="0">
                    <a:pos x="194" y="196"/>
                  </a:cxn>
                  <a:cxn ang="0">
                    <a:pos x="198" y="184"/>
                  </a:cxn>
                  <a:cxn ang="0">
                    <a:pos x="198" y="54"/>
                  </a:cxn>
                  <a:cxn ang="0">
                    <a:pos x="196" y="36"/>
                  </a:cxn>
                  <a:cxn ang="0">
                    <a:pos x="184" y="14"/>
                  </a:cxn>
                  <a:cxn ang="0">
                    <a:pos x="168" y="4"/>
                  </a:cxn>
                  <a:cxn ang="0">
                    <a:pos x="154" y="0"/>
                  </a:cxn>
                  <a:cxn ang="0">
                    <a:pos x="44" y="0"/>
                  </a:cxn>
                  <a:cxn ang="0">
                    <a:pos x="30" y="4"/>
                  </a:cxn>
                  <a:cxn ang="0">
                    <a:pos x="14" y="14"/>
                  </a:cxn>
                  <a:cxn ang="0">
                    <a:pos x="2" y="36"/>
                  </a:cxn>
                  <a:cxn ang="0">
                    <a:pos x="0" y="182"/>
                  </a:cxn>
                  <a:cxn ang="0">
                    <a:pos x="0" y="184"/>
                  </a:cxn>
                  <a:cxn ang="0">
                    <a:pos x="4" y="196"/>
                  </a:cxn>
                  <a:cxn ang="0">
                    <a:pos x="12" y="202"/>
                  </a:cxn>
                </a:cxnLst>
                <a:rect l="0" t="0" r="r" b="b"/>
                <a:pathLst>
                  <a:path w="198" h="420">
                    <a:moveTo>
                      <a:pt x="18" y="202"/>
                    </a:moveTo>
                    <a:lnTo>
                      <a:pt x="18" y="202"/>
                    </a:lnTo>
                    <a:lnTo>
                      <a:pt x="22" y="202"/>
                    </a:lnTo>
                    <a:lnTo>
                      <a:pt x="28" y="200"/>
                    </a:lnTo>
                    <a:lnTo>
                      <a:pt x="30" y="198"/>
                    </a:lnTo>
                    <a:lnTo>
                      <a:pt x="34" y="194"/>
                    </a:lnTo>
                    <a:lnTo>
                      <a:pt x="36" y="188"/>
                    </a:lnTo>
                    <a:lnTo>
                      <a:pt x="36" y="182"/>
                    </a:lnTo>
                    <a:lnTo>
                      <a:pt x="36" y="64"/>
                    </a:lnTo>
                    <a:lnTo>
                      <a:pt x="46" y="64"/>
                    </a:lnTo>
                    <a:lnTo>
                      <a:pt x="46" y="388"/>
                    </a:lnTo>
                    <a:lnTo>
                      <a:pt x="46" y="388"/>
                    </a:lnTo>
                    <a:lnTo>
                      <a:pt x="46" y="392"/>
                    </a:lnTo>
                    <a:lnTo>
                      <a:pt x="48" y="404"/>
                    </a:lnTo>
                    <a:lnTo>
                      <a:pt x="50" y="408"/>
                    </a:lnTo>
                    <a:lnTo>
                      <a:pt x="54" y="414"/>
                    </a:lnTo>
                    <a:lnTo>
                      <a:pt x="60" y="418"/>
                    </a:lnTo>
                    <a:lnTo>
                      <a:pt x="70" y="420"/>
                    </a:lnTo>
                    <a:lnTo>
                      <a:pt x="70" y="420"/>
                    </a:lnTo>
                    <a:lnTo>
                      <a:pt x="74" y="418"/>
                    </a:lnTo>
                    <a:lnTo>
                      <a:pt x="82" y="416"/>
                    </a:lnTo>
                    <a:lnTo>
                      <a:pt x="86" y="412"/>
                    </a:lnTo>
                    <a:lnTo>
                      <a:pt x="90" y="406"/>
                    </a:lnTo>
                    <a:lnTo>
                      <a:pt x="94" y="398"/>
                    </a:lnTo>
                    <a:lnTo>
                      <a:pt x="96" y="388"/>
                    </a:lnTo>
                    <a:lnTo>
                      <a:pt x="96" y="204"/>
                    </a:lnTo>
                    <a:lnTo>
                      <a:pt x="102" y="204"/>
                    </a:lnTo>
                    <a:lnTo>
                      <a:pt x="102" y="388"/>
                    </a:lnTo>
                    <a:lnTo>
                      <a:pt x="102" y="388"/>
                    </a:lnTo>
                    <a:lnTo>
                      <a:pt x="104" y="398"/>
                    </a:lnTo>
                    <a:lnTo>
                      <a:pt x="106" y="406"/>
                    </a:lnTo>
                    <a:lnTo>
                      <a:pt x="110" y="412"/>
                    </a:lnTo>
                    <a:lnTo>
                      <a:pt x="116" y="416"/>
                    </a:lnTo>
                    <a:lnTo>
                      <a:pt x="124" y="418"/>
                    </a:lnTo>
                    <a:lnTo>
                      <a:pt x="128" y="420"/>
                    </a:lnTo>
                    <a:lnTo>
                      <a:pt x="128" y="420"/>
                    </a:lnTo>
                    <a:lnTo>
                      <a:pt x="136" y="418"/>
                    </a:lnTo>
                    <a:lnTo>
                      <a:pt x="142" y="414"/>
                    </a:lnTo>
                    <a:lnTo>
                      <a:pt x="148" y="408"/>
                    </a:lnTo>
                    <a:lnTo>
                      <a:pt x="150" y="404"/>
                    </a:lnTo>
                    <a:lnTo>
                      <a:pt x="152" y="392"/>
                    </a:lnTo>
                    <a:lnTo>
                      <a:pt x="152" y="388"/>
                    </a:lnTo>
                    <a:lnTo>
                      <a:pt x="152" y="64"/>
                    </a:lnTo>
                    <a:lnTo>
                      <a:pt x="160" y="64"/>
                    </a:lnTo>
                    <a:lnTo>
                      <a:pt x="160" y="182"/>
                    </a:lnTo>
                    <a:lnTo>
                      <a:pt x="160" y="182"/>
                    </a:lnTo>
                    <a:lnTo>
                      <a:pt x="162" y="188"/>
                    </a:lnTo>
                    <a:lnTo>
                      <a:pt x="164" y="194"/>
                    </a:lnTo>
                    <a:lnTo>
                      <a:pt x="166" y="198"/>
                    </a:lnTo>
                    <a:lnTo>
                      <a:pt x="170" y="200"/>
                    </a:lnTo>
                    <a:lnTo>
                      <a:pt x="176" y="202"/>
                    </a:lnTo>
                    <a:lnTo>
                      <a:pt x="178" y="202"/>
                    </a:lnTo>
                    <a:lnTo>
                      <a:pt x="178" y="202"/>
                    </a:lnTo>
                    <a:lnTo>
                      <a:pt x="186" y="202"/>
                    </a:lnTo>
                    <a:lnTo>
                      <a:pt x="190" y="200"/>
                    </a:lnTo>
                    <a:lnTo>
                      <a:pt x="194" y="196"/>
                    </a:lnTo>
                    <a:lnTo>
                      <a:pt x="196" y="192"/>
                    </a:lnTo>
                    <a:lnTo>
                      <a:pt x="198" y="184"/>
                    </a:lnTo>
                    <a:lnTo>
                      <a:pt x="198" y="182"/>
                    </a:lnTo>
                    <a:lnTo>
                      <a:pt x="198" y="54"/>
                    </a:lnTo>
                    <a:lnTo>
                      <a:pt x="198" y="54"/>
                    </a:lnTo>
                    <a:lnTo>
                      <a:pt x="196" y="36"/>
                    </a:lnTo>
                    <a:lnTo>
                      <a:pt x="192" y="22"/>
                    </a:lnTo>
                    <a:lnTo>
                      <a:pt x="184" y="14"/>
                    </a:lnTo>
                    <a:lnTo>
                      <a:pt x="176" y="8"/>
                    </a:lnTo>
                    <a:lnTo>
                      <a:pt x="168" y="4"/>
                    </a:lnTo>
                    <a:lnTo>
                      <a:pt x="160" y="2"/>
                    </a:lnTo>
                    <a:lnTo>
                      <a:pt x="154" y="0"/>
                    </a:lnTo>
                    <a:lnTo>
                      <a:pt x="44" y="0"/>
                    </a:lnTo>
                    <a:lnTo>
                      <a:pt x="44" y="0"/>
                    </a:lnTo>
                    <a:lnTo>
                      <a:pt x="36" y="2"/>
                    </a:lnTo>
                    <a:lnTo>
                      <a:pt x="30" y="4"/>
                    </a:lnTo>
                    <a:lnTo>
                      <a:pt x="22" y="8"/>
                    </a:lnTo>
                    <a:lnTo>
                      <a:pt x="14" y="14"/>
                    </a:lnTo>
                    <a:lnTo>
                      <a:pt x="6" y="22"/>
                    </a:lnTo>
                    <a:lnTo>
                      <a:pt x="2" y="36"/>
                    </a:lnTo>
                    <a:lnTo>
                      <a:pt x="0" y="54"/>
                    </a:lnTo>
                    <a:lnTo>
                      <a:pt x="0" y="182"/>
                    </a:lnTo>
                    <a:lnTo>
                      <a:pt x="0" y="182"/>
                    </a:lnTo>
                    <a:lnTo>
                      <a:pt x="0" y="184"/>
                    </a:lnTo>
                    <a:lnTo>
                      <a:pt x="2" y="192"/>
                    </a:lnTo>
                    <a:lnTo>
                      <a:pt x="4" y="196"/>
                    </a:lnTo>
                    <a:lnTo>
                      <a:pt x="8" y="200"/>
                    </a:lnTo>
                    <a:lnTo>
                      <a:pt x="12" y="202"/>
                    </a:lnTo>
                    <a:lnTo>
                      <a:pt x="18" y="2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Narrow" panose="020B0606020202030204" pitchFamily="34" charset="0"/>
                </a:endParaRPr>
              </a:p>
            </p:txBody>
          </p:sp>
          <p:sp>
            <p:nvSpPr>
              <p:cNvPr id="79" name="Freeform 19"/>
              <p:cNvSpPr>
                <a:spLocks/>
              </p:cNvSpPr>
              <p:nvPr/>
            </p:nvSpPr>
            <p:spPr bwMode="auto">
              <a:xfrm>
                <a:off x="9762534" y="5011711"/>
                <a:ext cx="59662" cy="57588"/>
              </a:xfrm>
              <a:custGeom>
                <a:avLst/>
                <a:gdLst/>
                <a:ahLst/>
                <a:cxnLst>
                  <a:cxn ang="0">
                    <a:pos x="0" y="44"/>
                  </a:cxn>
                  <a:cxn ang="0">
                    <a:pos x="0" y="44"/>
                  </a:cxn>
                  <a:cxn ang="0">
                    <a:pos x="0" y="52"/>
                  </a:cxn>
                  <a:cxn ang="0">
                    <a:pos x="2" y="60"/>
                  </a:cxn>
                  <a:cxn ang="0">
                    <a:pos x="6" y="66"/>
                  </a:cxn>
                  <a:cxn ang="0">
                    <a:pos x="12" y="74"/>
                  </a:cxn>
                  <a:cxn ang="0">
                    <a:pos x="18" y="78"/>
                  </a:cxn>
                  <a:cxn ang="0">
                    <a:pos x="26" y="82"/>
                  </a:cxn>
                  <a:cxn ang="0">
                    <a:pos x="34" y="84"/>
                  </a:cxn>
                  <a:cxn ang="0">
                    <a:pos x="42" y="86"/>
                  </a:cxn>
                  <a:cxn ang="0">
                    <a:pos x="42" y="86"/>
                  </a:cxn>
                  <a:cxn ang="0">
                    <a:pos x="50" y="84"/>
                  </a:cxn>
                  <a:cxn ang="0">
                    <a:pos x="58" y="82"/>
                  </a:cxn>
                  <a:cxn ang="0">
                    <a:pos x="66" y="78"/>
                  </a:cxn>
                  <a:cxn ang="0">
                    <a:pos x="72" y="74"/>
                  </a:cxn>
                  <a:cxn ang="0">
                    <a:pos x="76" y="66"/>
                  </a:cxn>
                  <a:cxn ang="0">
                    <a:pos x="80" y="60"/>
                  </a:cxn>
                  <a:cxn ang="0">
                    <a:pos x="84" y="52"/>
                  </a:cxn>
                  <a:cxn ang="0">
                    <a:pos x="84" y="44"/>
                  </a:cxn>
                  <a:cxn ang="0">
                    <a:pos x="84" y="44"/>
                  </a:cxn>
                  <a:cxn ang="0">
                    <a:pos x="84" y="34"/>
                  </a:cxn>
                  <a:cxn ang="0">
                    <a:pos x="80" y="26"/>
                  </a:cxn>
                  <a:cxn ang="0">
                    <a:pos x="76" y="20"/>
                  </a:cxn>
                  <a:cxn ang="0">
                    <a:pos x="72" y="14"/>
                  </a:cxn>
                  <a:cxn ang="0">
                    <a:pos x="66" y="8"/>
                  </a:cxn>
                  <a:cxn ang="0">
                    <a:pos x="58" y="4"/>
                  </a:cxn>
                  <a:cxn ang="0">
                    <a:pos x="50" y="2"/>
                  </a:cxn>
                  <a:cxn ang="0">
                    <a:pos x="42" y="0"/>
                  </a:cxn>
                  <a:cxn ang="0">
                    <a:pos x="42" y="0"/>
                  </a:cxn>
                  <a:cxn ang="0">
                    <a:pos x="34" y="2"/>
                  </a:cxn>
                  <a:cxn ang="0">
                    <a:pos x="26" y="4"/>
                  </a:cxn>
                  <a:cxn ang="0">
                    <a:pos x="18" y="8"/>
                  </a:cxn>
                  <a:cxn ang="0">
                    <a:pos x="12" y="14"/>
                  </a:cxn>
                  <a:cxn ang="0">
                    <a:pos x="6" y="20"/>
                  </a:cxn>
                  <a:cxn ang="0">
                    <a:pos x="2" y="26"/>
                  </a:cxn>
                  <a:cxn ang="0">
                    <a:pos x="0" y="34"/>
                  </a:cxn>
                  <a:cxn ang="0">
                    <a:pos x="0" y="44"/>
                  </a:cxn>
                </a:cxnLst>
                <a:rect l="0" t="0" r="r" b="b"/>
                <a:pathLst>
                  <a:path w="84" h="86">
                    <a:moveTo>
                      <a:pt x="0" y="44"/>
                    </a:moveTo>
                    <a:lnTo>
                      <a:pt x="0" y="44"/>
                    </a:lnTo>
                    <a:lnTo>
                      <a:pt x="0" y="52"/>
                    </a:lnTo>
                    <a:lnTo>
                      <a:pt x="2" y="60"/>
                    </a:lnTo>
                    <a:lnTo>
                      <a:pt x="6" y="66"/>
                    </a:lnTo>
                    <a:lnTo>
                      <a:pt x="12" y="74"/>
                    </a:lnTo>
                    <a:lnTo>
                      <a:pt x="18" y="78"/>
                    </a:lnTo>
                    <a:lnTo>
                      <a:pt x="26" y="82"/>
                    </a:lnTo>
                    <a:lnTo>
                      <a:pt x="34" y="84"/>
                    </a:lnTo>
                    <a:lnTo>
                      <a:pt x="42" y="86"/>
                    </a:lnTo>
                    <a:lnTo>
                      <a:pt x="42" y="86"/>
                    </a:lnTo>
                    <a:lnTo>
                      <a:pt x="50" y="84"/>
                    </a:lnTo>
                    <a:lnTo>
                      <a:pt x="58" y="82"/>
                    </a:lnTo>
                    <a:lnTo>
                      <a:pt x="66" y="78"/>
                    </a:lnTo>
                    <a:lnTo>
                      <a:pt x="72" y="74"/>
                    </a:lnTo>
                    <a:lnTo>
                      <a:pt x="76" y="66"/>
                    </a:lnTo>
                    <a:lnTo>
                      <a:pt x="80" y="60"/>
                    </a:lnTo>
                    <a:lnTo>
                      <a:pt x="84" y="52"/>
                    </a:lnTo>
                    <a:lnTo>
                      <a:pt x="84" y="44"/>
                    </a:lnTo>
                    <a:lnTo>
                      <a:pt x="84" y="44"/>
                    </a:lnTo>
                    <a:lnTo>
                      <a:pt x="84" y="34"/>
                    </a:lnTo>
                    <a:lnTo>
                      <a:pt x="80" y="26"/>
                    </a:lnTo>
                    <a:lnTo>
                      <a:pt x="76" y="20"/>
                    </a:lnTo>
                    <a:lnTo>
                      <a:pt x="72" y="14"/>
                    </a:lnTo>
                    <a:lnTo>
                      <a:pt x="66" y="8"/>
                    </a:lnTo>
                    <a:lnTo>
                      <a:pt x="58" y="4"/>
                    </a:lnTo>
                    <a:lnTo>
                      <a:pt x="50" y="2"/>
                    </a:lnTo>
                    <a:lnTo>
                      <a:pt x="42" y="0"/>
                    </a:lnTo>
                    <a:lnTo>
                      <a:pt x="42" y="0"/>
                    </a:lnTo>
                    <a:lnTo>
                      <a:pt x="34" y="2"/>
                    </a:lnTo>
                    <a:lnTo>
                      <a:pt x="26" y="4"/>
                    </a:lnTo>
                    <a:lnTo>
                      <a:pt x="18" y="8"/>
                    </a:lnTo>
                    <a:lnTo>
                      <a:pt x="12" y="14"/>
                    </a:lnTo>
                    <a:lnTo>
                      <a:pt x="6" y="20"/>
                    </a:lnTo>
                    <a:lnTo>
                      <a:pt x="2" y="26"/>
                    </a:lnTo>
                    <a:lnTo>
                      <a:pt x="0" y="34"/>
                    </a:lnTo>
                    <a:lnTo>
                      <a:pt x="0"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Narrow" panose="020B0606020202030204" pitchFamily="34" charset="0"/>
                </a:endParaRPr>
              </a:p>
            </p:txBody>
          </p:sp>
          <p:sp>
            <p:nvSpPr>
              <p:cNvPr id="80" name="Freeform 21"/>
              <p:cNvSpPr>
                <a:spLocks/>
              </p:cNvSpPr>
              <p:nvPr/>
            </p:nvSpPr>
            <p:spPr bwMode="auto">
              <a:xfrm>
                <a:off x="9710870" y="5085126"/>
                <a:ext cx="170461" cy="285260"/>
              </a:xfrm>
              <a:custGeom>
                <a:avLst/>
                <a:gdLst/>
                <a:ahLst/>
                <a:cxnLst>
                  <a:cxn ang="0">
                    <a:pos x="202" y="36"/>
                  </a:cxn>
                  <a:cxn ang="0">
                    <a:pos x="198" y="30"/>
                  </a:cxn>
                  <a:cxn ang="0">
                    <a:pos x="184" y="12"/>
                  </a:cxn>
                  <a:cxn ang="0">
                    <a:pos x="166" y="2"/>
                  </a:cxn>
                  <a:cxn ang="0">
                    <a:pos x="80" y="0"/>
                  </a:cxn>
                  <a:cxn ang="0">
                    <a:pos x="74" y="0"/>
                  </a:cxn>
                  <a:cxn ang="0">
                    <a:pos x="62" y="6"/>
                  </a:cxn>
                  <a:cxn ang="0">
                    <a:pos x="48" y="20"/>
                  </a:cxn>
                  <a:cxn ang="0">
                    <a:pos x="36" y="48"/>
                  </a:cxn>
                  <a:cxn ang="0">
                    <a:pos x="4" y="158"/>
                  </a:cxn>
                  <a:cxn ang="0">
                    <a:pos x="0" y="170"/>
                  </a:cxn>
                  <a:cxn ang="0">
                    <a:pos x="2" y="180"/>
                  </a:cxn>
                  <a:cxn ang="0">
                    <a:pos x="14" y="186"/>
                  </a:cxn>
                  <a:cxn ang="0">
                    <a:pos x="16" y="186"/>
                  </a:cxn>
                  <a:cxn ang="0">
                    <a:pos x="28" y="182"/>
                  </a:cxn>
                  <a:cxn ang="0">
                    <a:pos x="34" y="172"/>
                  </a:cxn>
                  <a:cxn ang="0">
                    <a:pos x="68" y="60"/>
                  </a:cxn>
                  <a:cxn ang="0">
                    <a:pos x="20" y="256"/>
                  </a:cxn>
                  <a:cxn ang="0">
                    <a:pos x="76" y="408"/>
                  </a:cxn>
                  <a:cxn ang="0">
                    <a:pos x="76" y="412"/>
                  </a:cxn>
                  <a:cxn ang="0">
                    <a:pos x="80" y="420"/>
                  </a:cxn>
                  <a:cxn ang="0">
                    <a:pos x="88" y="426"/>
                  </a:cxn>
                  <a:cxn ang="0">
                    <a:pos x="94" y="426"/>
                  </a:cxn>
                  <a:cxn ang="0">
                    <a:pos x="104" y="424"/>
                  </a:cxn>
                  <a:cxn ang="0">
                    <a:pos x="112" y="418"/>
                  </a:cxn>
                  <a:cxn ang="0">
                    <a:pos x="114" y="408"/>
                  </a:cxn>
                  <a:cxn ang="0">
                    <a:pos x="126" y="258"/>
                  </a:cxn>
                  <a:cxn ang="0">
                    <a:pos x="126" y="412"/>
                  </a:cxn>
                  <a:cxn ang="0">
                    <a:pos x="130" y="418"/>
                  </a:cxn>
                  <a:cxn ang="0">
                    <a:pos x="140" y="426"/>
                  </a:cxn>
                  <a:cxn ang="0">
                    <a:pos x="146" y="426"/>
                  </a:cxn>
                  <a:cxn ang="0">
                    <a:pos x="156" y="424"/>
                  </a:cxn>
                  <a:cxn ang="0">
                    <a:pos x="164" y="418"/>
                  </a:cxn>
                  <a:cxn ang="0">
                    <a:pos x="166" y="406"/>
                  </a:cxn>
                  <a:cxn ang="0">
                    <a:pos x="220" y="260"/>
                  </a:cxn>
                  <a:cxn ang="0">
                    <a:pos x="174" y="62"/>
                  </a:cxn>
                  <a:cxn ang="0">
                    <a:pos x="204" y="172"/>
                  </a:cxn>
                  <a:cxn ang="0">
                    <a:pos x="210" y="180"/>
                  </a:cxn>
                  <a:cxn ang="0">
                    <a:pos x="222" y="186"/>
                  </a:cxn>
                  <a:cxn ang="0">
                    <a:pos x="228" y="184"/>
                  </a:cxn>
                  <a:cxn ang="0">
                    <a:pos x="236" y="180"/>
                  </a:cxn>
                  <a:cxn ang="0">
                    <a:pos x="240" y="172"/>
                  </a:cxn>
                  <a:cxn ang="0">
                    <a:pos x="238" y="156"/>
                  </a:cxn>
                </a:cxnLst>
                <a:rect l="0" t="0" r="r" b="b"/>
                <a:pathLst>
                  <a:path w="240" h="426">
                    <a:moveTo>
                      <a:pt x="238" y="156"/>
                    </a:moveTo>
                    <a:lnTo>
                      <a:pt x="202" y="36"/>
                    </a:lnTo>
                    <a:lnTo>
                      <a:pt x="202" y="36"/>
                    </a:lnTo>
                    <a:lnTo>
                      <a:pt x="198" y="30"/>
                    </a:lnTo>
                    <a:lnTo>
                      <a:pt x="190" y="18"/>
                    </a:lnTo>
                    <a:lnTo>
                      <a:pt x="184" y="12"/>
                    </a:lnTo>
                    <a:lnTo>
                      <a:pt x="176" y="6"/>
                    </a:lnTo>
                    <a:lnTo>
                      <a:pt x="166" y="2"/>
                    </a:lnTo>
                    <a:lnTo>
                      <a:pt x="154" y="0"/>
                    </a:lnTo>
                    <a:lnTo>
                      <a:pt x="80" y="0"/>
                    </a:lnTo>
                    <a:lnTo>
                      <a:pt x="80" y="0"/>
                    </a:lnTo>
                    <a:lnTo>
                      <a:pt x="74" y="0"/>
                    </a:lnTo>
                    <a:lnTo>
                      <a:pt x="68" y="2"/>
                    </a:lnTo>
                    <a:lnTo>
                      <a:pt x="62" y="6"/>
                    </a:lnTo>
                    <a:lnTo>
                      <a:pt x="54" y="12"/>
                    </a:lnTo>
                    <a:lnTo>
                      <a:pt x="48" y="20"/>
                    </a:lnTo>
                    <a:lnTo>
                      <a:pt x="40" y="32"/>
                    </a:lnTo>
                    <a:lnTo>
                      <a:pt x="36" y="48"/>
                    </a:lnTo>
                    <a:lnTo>
                      <a:pt x="4" y="158"/>
                    </a:lnTo>
                    <a:lnTo>
                      <a:pt x="4" y="158"/>
                    </a:lnTo>
                    <a:lnTo>
                      <a:pt x="2" y="162"/>
                    </a:lnTo>
                    <a:lnTo>
                      <a:pt x="0" y="170"/>
                    </a:lnTo>
                    <a:lnTo>
                      <a:pt x="0" y="174"/>
                    </a:lnTo>
                    <a:lnTo>
                      <a:pt x="2" y="180"/>
                    </a:lnTo>
                    <a:lnTo>
                      <a:pt x="6" y="184"/>
                    </a:lnTo>
                    <a:lnTo>
                      <a:pt x="14" y="186"/>
                    </a:lnTo>
                    <a:lnTo>
                      <a:pt x="14" y="186"/>
                    </a:lnTo>
                    <a:lnTo>
                      <a:pt x="16" y="186"/>
                    </a:lnTo>
                    <a:lnTo>
                      <a:pt x="24" y="184"/>
                    </a:lnTo>
                    <a:lnTo>
                      <a:pt x="28" y="182"/>
                    </a:lnTo>
                    <a:lnTo>
                      <a:pt x="32" y="178"/>
                    </a:lnTo>
                    <a:lnTo>
                      <a:pt x="34" y="172"/>
                    </a:lnTo>
                    <a:lnTo>
                      <a:pt x="38" y="162"/>
                    </a:lnTo>
                    <a:lnTo>
                      <a:pt x="68" y="60"/>
                    </a:lnTo>
                    <a:lnTo>
                      <a:pt x="78" y="60"/>
                    </a:lnTo>
                    <a:lnTo>
                      <a:pt x="20" y="256"/>
                    </a:lnTo>
                    <a:lnTo>
                      <a:pt x="76" y="256"/>
                    </a:lnTo>
                    <a:lnTo>
                      <a:pt x="76" y="408"/>
                    </a:lnTo>
                    <a:lnTo>
                      <a:pt x="76" y="408"/>
                    </a:lnTo>
                    <a:lnTo>
                      <a:pt x="76" y="412"/>
                    </a:lnTo>
                    <a:lnTo>
                      <a:pt x="78" y="418"/>
                    </a:lnTo>
                    <a:lnTo>
                      <a:pt x="80" y="420"/>
                    </a:lnTo>
                    <a:lnTo>
                      <a:pt x="84" y="424"/>
                    </a:lnTo>
                    <a:lnTo>
                      <a:pt x="88" y="426"/>
                    </a:lnTo>
                    <a:lnTo>
                      <a:pt x="94" y="426"/>
                    </a:lnTo>
                    <a:lnTo>
                      <a:pt x="94" y="426"/>
                    </a:lnTo>
                    <a:lnTo>
                      <a:pt x="98" y="426"/>
                    </a:lnTo>
                    <a:lnTo>
                      <a:pt x="104" y="424"/>
                    </a:lnTo>
                    <a:lnTo>
                      <a:pt x="108" y="422"/>
                    </a:lnTo>
                    <a:lnTo>
                      <a:pt x="112" y="418"/>
                    </a:lnTo>
                    <a:lnTo>
                      <a:pt x="114" y="414"/>
                    </a:lnTo>
                    <a:lnTo>
                      <a:pt x="114" y="408"/>
                    </a:lnTo>
                    <a:lnTo>
                      <a:pt x="114" y="258"/>
                    </a:lnTo>
                    <a:lnTo>
                      <a:pt x="126" y="258"/>
                    </a:lnTo>
                    <a:lnTo>
                      <a:pt x="126" y="412"/>
                    </a:lnTo>
                    <a:lnTo>
                      <a:pt x="126" y="412"/>
                    </a:lnTo>
                    <a:lnTo>
                      <a:pt x="126" y="414"/>
                    </a:lnTo>
                    <a:lnTo>
                      <a:pt x="130" y="418"/>
                    </a:lnTo>
                    <a:lnTo>
                      <a:pt x="136" y="424"/>
                    </a:lnTo>
                    <a:lnTo>
                      <a:pt x="140" y="426"/>
                    </a:lnTo>
                    <a:lnTo>
                      <a:pt x="146" y="426"/>
                    </a:lnTo>
                    <a:lnTo>
                      <a:pt x="146" y="426"/>
                    </a:lnTo>
                    <a:lnTo>
                      <a:pt x="150" y="426"/>
                    </a:lnTo>
                    <a:lnTo>
                      <a:pt x="156" y="424"/>
                    </a:lnTo>
                    <a:lnTo>
                      <a:pt x="160" y="422"/>
                    </a:lnTo>
                    <a:lnTo>
                      <a:pt x="164" y="418"/>
                    </a:lnTo>
                    <a:lnTo>
                      <a:pt x="166" y="412"/>
                    </a:lnTo>
                    <a:lnTo>
                      <a:pt x="166" y="406"/>
                    </a:lnTo>
                    <a:lnTo>
                      <a:pt x="166" y="260"/>
                    </a:lnTo>
                    <a:lnTo>
                      <a:pt x="220" y="260"/>
                    </a:lnTo>
                    <a:lnTo>
                      <a:pt x="164" y="62"/>
                    </a:lnTo>
                    <a:lnTo>
                      <a:pt x="174" y="62"/>
                    </a:lnTo>
                    <a:lnTo>
                      <a:pt x="204" y="172"/>
                    </a:lnTo>
                    <a:lnTo>
                      <a:pt x="204" y="172"/>
                    </a:lnTo>
                    <a:lnTo>
                      <a:pt x="206" y="176"/>
                    </a:lnTo>
                    <a:lnTo>
                      <a:pt x="210" y="180"/>
                    </a:lnTo>
                    <a:lnTo>
                      <a:pt x="218" y="184"/>
                    </a:lnTo>
                    <a:lnTo>
                      <a:pt x="222" y="186"/>
                    </a:lnTo>
                    <a:lnTo>
                      <a:pt x="228" y="184"/>
                    </a:lnTo>
                    <a:lnTo>
                      <a:pt x="228" y="184"/>
                    </a:lnTo>
                    <a:lnTo>
                      <a:pt x="230" y="184"/>
                    </a:lnTo>
                    <a:lnTo>
                      <a:pt x="236" y="180"/>
                    </a:lnTo>
                    <a:lnTo>
                      <a:pt x="238" y="176"/>
                    </a:lnTo>
                    <a:lnTo>
                      <a:pt x="240" y="172"/>
                    </a:lnTo>
                    <a:lnTo>
                      <a:pt x="240" y="164"/>
                    </a:lnTo>
                    <a:lnTo>
                      <a:pt x="238" y="1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400">
                  <a:latin typeface="Arial Narrow" panose="020B0606020202030204" pitchFamily="34" charset="0"/>
                </a:endParaRPr>
              </a:p>
            </p:txBody>
          </p:sp>
        </p:grpSp>
      </p:grpSp>
      <p:grpSp>
        <p:nvGrpSpPr>
          <p:cNvPr id="22" name="Grupo 21"/>
          <p:cNvGrpSpPr/>
          <p:nvPr/>
        </p:nvGrpSpPr>
        <p:grpSpPr>
          <a:xfrm>
            <a:off x="7266007" y="5509829"/>
            <a:ext cx="2152650" cy="668102"/>
            <a:chOff x="100723" y="5257754"/>
            <a:chExt cx="2152650" cy="668102"/>
          </a:xfrm>
        </p:grpSpPr>
        <p:sp>
          <p:nvSpPr>
            <p:cNvPr id="82" name="Rectángulo redondeado 81"/>
            <p:cNvSpPr/>
            <p:nvPr/>
          </p:nvSpPr>
          <p:spPr>
            <a:xfrm>
              <a:off x="582958" y="5316236"/>
              <a:ext cx="1670415" cy="609620"/>
            </a:xfrm>
            <a:prstGeom prst="roundRect">
              <a:avLst>
                <a:gd name="adj" fmla="val 59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es-MX" sz="1400" b="1" dirty="0" smtClean="0">
                  <a:solidFill>
                    <a:srgbClr val="929292"/>
                  </a:solidFill>
                  <a:latin typeface="Arial Narrow" panose="020B0606020202030204" pitchFamily="34" charset="0"/>
                </a:rPr>
                <a:t>Generar</a:t>
              </a:r>
              <a:r>
                <a:rPr lang="es-MX" sz="1400" dirty="0" smtClean="0">
                  <a:solidFill>
                    <a:srgbClr val="929292"/>
                  </a:solidFill>
                  <a:latin typeface="Arial Narrow" panose="020B0606020202030204" pitchFamily="34" charset="0"/>
                </a:rPr>
                <a:t> confianza y certeza</a:t>
              </a:r>
              <a:endParaRPr lang="es-MX" sz="1400" dirty="0">
                <a:solidFill>
                  <a:srgbClr val="929292"/>
                </a:solidFill>
                <a:latin typeface="Arial Narrow" panose="020B0606020202030204" pitchFamily="34" charset="0"/>
              </a:endParaRPr>
            </a:p>
          </p:txBody>
        </p:sp>
        <p:grpSp>
          <p:nvGrpSpPr>
            <p:cNvPr id="21" name="Grupo 20"/>
            <p:cNvGrpSpPr/>
            <p:nvPr/>
          </p:nvGrpSpPr>
          <p:grpSpPr>
            <a:xfrm>
              <a:off x="100723" y="5257754"/>
              <a:ext cx="711465" cy="613332"/>
              <a:chOff x="100723" y="5257754"/>
              <a:chExt cx="711465" cy="613332"/>
            </a:xfrm>
          </p:grpSpPr>
          <p:sp>
            <p:nvSpPr>
              <p:cNvPr id="84" name="Hexágono 83"/>
              <p:cNvSpPr/>
              <p:nvPr/>
            </p:nvSpPr>
            <p:spPr>
              <a:xfrm rot="19800000">
                <a:off x="100723" y="5257754"/>
                <a:ext cx="711465" cy="613332"/>
              </a:xfrm>
              <a:prstGeom prst="hexagon">
                <a:avLst>
                  <a:gd name="adj" fmla="val 29000"/>
                  <a:gd name="vf" fmla="val 115470"/>
                </a:avLst>
              </a:prstGeom>
              <a:solidFill>
                <a:srgbClr val="F3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Arial Narrow" panose="020B0606020202030204" pitchFamily="34" charset="0"/>
                </a:endParaRPr>
              </a:p>
            </p:txBody>
          </p:sp>
          <p:sp>
            <p:nvSpPr>
              <p:cNvPr id="85" name="Freeform 4968"/>
              <p:cNvSpPr>
                <a:spLocks noEditPoints="1"/>
              </p:cNvSpPr>
              <p:nvPr/>
            </p:nvSpPr>
            <p:spPr bwMode="auto">
              <a:xfrm>
                <a:off x="206247" y="5316236"/>
                <a:ext cx="493601" cy="498586"/>
              </a:xfrm>
              <a:custGeom>
                <a:avLst/>
                <a:gdLst>
                  <a:gd name="T0" fmla="*/ 354 w 396"/>
                  <a:gd name="T1" fmla="*/ 78 h 400"/>
                  <a:gd name="T2" fmla="*/ 198 w 396"/>
                  <a:gd name="T3" fmla="*/ 0 h 400"/>
                  <a:gd name="T4" fmla="*/ 130 w 396"/>
                  <a:gd name="T5" fmla="*/ 14 h 400"/>
                  <a:gd name="T6" fmla="*/ 38 w 396"/>
                  <a:gd name="T7" fmla="*/ 82 h 400"/>
                  <a:gd name="T8" fmla="*/ 0 w 396"/>
                  <a:gd name="T9" fmla="*/ 190 h 400"/>
                  <a:gd name="T10" fmla="*/ 18 w 396"/>
                  <a:gd name="T11" fmla="*/ 282 h 400"/>
                  <a:gd name="T12" fmla="*/ 110 w 396"/>
                  <a:gd name="T13" fmla="*/ 378 h 400"/>
                  <a:gd name="T14" fmla="*/ 232 w 396"/>
                  <a:gd name="T15" fmla="*/ 396 h 400"/>
                  <a:gd name="T16" fmla="*/ 318 w 396"/>
                  <a:gd name="T17" fmla="*/ 358 h 400"/>
                  <a:gd name="T18" fmla="*/ 386 w 396"/>
                  <a:gd name="T19" fmla="*/ 266 h 400"/>
                  <a:gd name="T20" fmla="*/ 390 w 396"/>
                  <a:gd name="T21" fmla="*/ 152 h 400"/>
                  <a:gd name="T22" fmla="*/ 360 w 396"/>
                  <a:gd name="T23" fmla="*/ 232 h 400"/>
                  <a:gd name="T24" fmla="*/ 322 w 396"/>
                  <a:gd name="T25" fmla="*/ 174 h 400"/>
                  <a:gd name="T26" fmla="*/ 354 w 396"/>
                  <a:gd name="T27" fmla="*/ 120 h 400"/>
                  <a:gd name="T28" fmla="*/ 372 w 396"/>
                  <a:gd name="T29" fmla="*/ 198 h 400"/>
                  <a:gd name="T30" fmla="*/ 326 w 396"/>
                  <a:gd name="T31" fmla="*/ 122 h 400"/>
                  <a:gd name="T32" fmla="*/ 248 w 396"/>
                  <a:gd name="T33" fmla="*/ 110 h 400"/>
                  <a:gd name="T34" fmla="*/ 248 w 396"/>
                  <a:gd name="T35" fmla="*/ 42 h 400"/>
                  <a:gd name="T36" fmla="*/ 318 w 396"/>
                  <a:gd name="T37" fmla="*/ 74 h 400"/>
                  <a:gd name="T38" fmla="*/ 24 w 396"/>
                  <a:gd name="T39" fmla="*/ 180 h 400"/>
                  <a:gd name="T40" fmla="*/ 58 w 396"/>
                  <a:gd name="T41" fmla="*/ 94 h 400"/>
                  <a:gd name="T42" fmla="*/ 88 w 396"/>
                  <a:gd name="T43" fmla="*/ 158 h 400"/>
                  <a:gd name="T44" fmla="*/ 66 w 396"/>
                  <a:gd name="T45" fmla="*/ 234 h 400"/>
                  <a:gd name="T46" fmla="*/ 28 w 396"/>
                  <a:gd name="T47" fmla="*/ 190 h 400"/>
                  <a:gd name="T48" fmla="*/ 176 w 396"/>
                  <a:gd name="T49" fmla="*/ 58 h 400"/>
                  <a:gd name="T50" fmla="*/ 230 w 396"/>
                  <a:gd name="T51" fmla="*/ 44 h 400"/>
                  <a:gd name="T52" fmla="*/ 240 w 396"/>
                  <a:gd name="T53" fmla="*/ 92 h 400"/>
                  <a:gd name="T54" fmla="*/ 186 w 396"/>
                  <a:gd name="T55" fmla="*/ 28 h 400"/>
                  <a:gd name="T56" fmla="*/ 162 w 396"/>
                  <a:gd name="T57" fmla="*/ 28 h 400"/>
                  <a:gd name="T58" fmla="*/ 118 w 396"/>
                  <a:gd name="T59" fmla="*/ 62 h 400"/>
                  <a:gd name="T60" fmla="*/ 130 w 396"/>
                  <a:gd name="T61" fmla="*/ 38 h 400"/>
                  <a:gd name="T62" fmla="*/ 124 w 396"/>
                  <a:gd name="T63" fmla="*/ 78 h 400"/>
                  <a:gd name="T64" fmla="*/ 96 w 396"/>
                  <a:gd name="T65" fmla="*/ 144 h 400"/>
                  <a:gd name="T66" fmla="*/ 74 w 396"/>
                  <a:gd name="T67" fmla="*/ 100 h 400"/>
                  <a:gd name="T68" fmla="*/ 170 w 396"/>
                  <a:gd name="T69" fmla="*/ 148 h 400"/>
                  <a:gd name="T70" fmla="*/ 136 w 396"/>
                  <a:gd name="T71" fmla="*/ 122 h 400"/>
                  <a:gd name="T72" fmla="*/ 226 w 396"/>
                  <a:gd name="T73" fmla="*/ 116 h 400"/>
                  <a:gd name="T74" fmla="*/ 166 w 396"/>
                  <a:gd name="T75" fmla="*/ 88 h 400"/>
                  <a:gd name="T76" fmla="*/ 176 w 396"/>
                  <a:gd name="T77" fmla="*/ 164 h 400"/>
                  <a:gd name="T78" fmla="*/ 140 w 396"/>
                  <a:gd name="T79" fmla="*/ 252 h 400"/>
                  <a:gd name="T80" fmla="*/ 108 w 396"/>
                  <a:gd name="T81" fmla="*/ 208 h 400"/>
                  <a:gd name="T82" fmla="*/ 218 w 396"/>
                  <a:gd name="T83" fmla="*/ 144 h 400"/>
                  <a:gd name="T84" fmla="*/ 302 w 396"/>
                  <a:gd name="T85" fmla="*/ 176 h 400"/>
                  <a:gd name="T86" fmla="*/ 86 w 396"/>
                  <a:gd name="T87" fmla="*/ 260 h 400"/>
                  <a:gd name="T88" fmla="*/ 94 w 396"/>
                  <a:gd name="T89" fmla="*/ 328 h 400"/>
                  <a:gd name="T90" fmla="*/ 40 w 396"/>
                  <a:gd name="T91" fmla="*/ 274 h 400"/>
                  <a:gd name="T92" fmla="*/ 36 w 396"/>
                  <a:gd name="T93" fmla="*/ 232 h 400"/>
                  <a:gd name="T94" fmla="*/ 112 w 396"/>
                  <a:gd name="T95" fmla="*/ 332 h 400"/>
                  <a:gd name="T96" fmla="*/ 120 w 396"/>
                  <a:gd name="T97" fmla="*/ 266 h 400"/>
                  <a:gd name="T98" fmla="*/ 192 w 396"/>
                  <a:gd name="T99" fmla="*/ 260 h 400"/>
                  <a:gd name="T100" fmla="*/ 142 w 396"/>
                  <a:gd name="T101" fmla="*/ 338 h 400"/>
                  <a:gd name="T102" fmla="*/ 224 w 396"/>
                  <a:gd name="T103" fmla="*/ 250 h 400"/>
                  <a:gd name="T104" fmla="*/ 324 w 396"/>
                  <a:gd name="T105" fmla="*/ 202 h 400"/>
                  <a:gd name="T106" fmla="*/ 350 w 396"/>
                  <a:gd name="T107" fmla="*/ 248 h 400"/>
                  <a:gd name="T108" fmla="*/ 128 w 396"/>
                  <a:gd name="T109" fmla="*/ 360 h 400"/>
                  <a:gd name="T110" fmla="*/ 160 w 396"/>
                  <a:gd name="T111" fmla="*/ 356 h 400"/>
                  <a:gd name="T112" fmla="*/ 250 w 396"/>
                  <a:gd name="T113" fmla="*/ 366 h 400"/>
                  <a:gd name="T114" fmla="*/ 144 w 396"/>
                  <a:gd name="T115" fmla="*/ 366 h 400"/>
                  <a:gd name="T116" fmla="*/ 284 w 396"/>
                  <a:gd name="T117" fmla="*/ 322 h 400"/>
                  <a:gd name="T118" fmla="*/ 354 w 396"/>
                  <a:gd name="T119" fmla="*/ 278 h 400"/>
                  <a:gd name="T120" fmla="*/ 294 w 396"/>
                  <a:gd name="T12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400">
                    <a:moveTo>
                      <a:pt x="384" y="132"/>
                    </a:moveTo>
                    <a:lnTo>
                      <a:pt x="384" y="132"/>
                    </a:lnTo>
                    <a:lnTo>
                      <a:pt x="378" y="118"/>
                    </a:lnTo>
                    <a:lnTo>
                      <a:pt x="372" y="104"/>
                    </a:lnTo>
                    <a:lnTo>
                      <a:pt x="364" y="90"/>
                    </a:lnTo>
                    <a:lnTo>
                      <a:pt x="354" y="78"/>
                    </a:lnTo>
                    <a:lnTo>
                      <a:pt x="334" y="54"/>
                    </a:lnTo>
                    <a:lnTo>
                      <a:pt x="310" y="36"/>
                    </a:lnTo>
                    <a:lnTo>
                      <a:pt x="286" y="22"/>
                    </a:lnTo>
                    <a:lnTo>
                      <a:pt x="258" y="10"/>
                    </a:lnTo>
                    <a:lnTo>
                      <a:pt x="228" y="4"/>
                    </a:lnTo>
                    <a:lnTo>
                      <a:pt x="198" y="0"/>
                    </a:lnTo>
                    <a:lnTo>
                      <a:pt x="198" y="0"/>
                    </a:lnTo>
                    <a:lnTo>
                      <a:pt x="180" y="2"/>
                    </a:lnTo>
                    <a:lnTo>
                      <a:pt x="164" y="4"/>
                    </a:lnTo>
                    <a:lnTo>
                      <a:pt x="146" y="8"/>
                    </a:lnTo>
                    <a:lnTo>
                      <a:pt x="130" y="14"/>
                    </a:lnTo>
                    <a:lnTo>
                      <a:pt x="130" y="14"/>
                    </a:lnTo>
                    <a:lnTo>
                      <a:pt x="112" y="20"/>
                    </a:lnTo>
                    <a:lnTo>
                      <a:pt x="94" y="30"/>
                    </a:lnTo>
                    <a:lnTo>
                      <a:pt x="78" y="42"/>
                    </a:lnTo>
                    <a:lnTo>
                      <a:pt x="62" y="54"/>
                    </a:lnTo>
                    <a:lnTo>
                      <a:pt x="50" y="68"/>
                    </a:lnTo>
                    <a:lnTo>
                      <a:pt x="38" y="82"/>
                    </a:lnTo>
                    <a:lnTo>
                      <a:pt x="26" y="98"/>
                    </a:lnTo>
                    <a:lnTo>
                      <a:pt x="18" y="116"/>
                    </a:lnTo>
                    <a:lnTo>
                      <a:pt x="10" y="134"/>
                    </a:lnTo>
                    <a:lnTo>
                      <a:pt x="4" y="152"/>
                    </a:lnTo>
                    <a:lnTo>
                      <a:pt x="2" y="170"/>
                    </a:lnTo>
                    <a:lnTo>
                      <a:pt x="0" y="190"/>
                    </a:lnTo>
                    <a:lnTo>
                      <a:pt x="0" y="210"/>
                    </a:lnTo>
                    <a:lnTo>
                      <a:pt x="2" y="228"/>
                    </a:lnTo>
                    <a:lnTo>
                      <a:pt x="6" y="248"/>
                    </a:lnTo>
                    <a:lnTo>
                      <a:pt x="12" y="268"/>
                    </a:lnTo>
                    <a:lnTo>
                      <a:pt x="12" y="268"/>
                    </a:lnTo>
                    <a:lnTo>
                      <a:pt x="18" y="282"/>
                    </a:lnTo>
                    <a:lnTo>
                      <a:pt x="24" y="296"/>
                    </a:lnTo>
                    <a:lnTo>
                      <a:pt x="32" y="310"/>
                    </a:lnTo>
                    <a:lnTo>
                      <a:pt x="42" y="322"/>
                    </a:lnTo>
                    <a:lnTo>
                      <a:pt x="62" y="344"/>
                    </a:lnTo>
                    <a:lnTo>
                      <a:pt x="86" y="364"/>
                    </a:lnTo>
                    <a:lnTo>
                      <a:pt x="110" y="378"/>
                    </a:lnTo>
                    <a:lnTo>
                      <a:pt x="138" y="390"/>
                    </a:lnTo>
                    <a:lnTo>
                      <a:pt x="168" y="396"/>
                    </a:lnTo>
                    <a:lnTo>
                      <a:pt x="198" y="400"/>
                    </a:lnTo>
                    <a:lnTo>
                      <a:pt x="198" y="400"/>
                    </a:lnTo>
                    <a:lnTo>
                      <a:pt x="216" y="398"/>
                    </a:lnTo>
                    <a:lnTo>
                      <a:pt x="232" y="396"/>
                    </a:lnTo>
                    <a:lnTo>
                      <a:pt x="250" y="392"/>
                    </a:lnTo>
                    <a:lnTo>
                      <a:pt x="266" y="386"/>
                    </a:lnTo>
                    <a:lnTo>
                      <a:pt x="266" y="386"/>
                    </a:lnTo>
                    <a:lnTo>
                      <a:pt x="284" y="380"/>
                    </a:lnTo>
                    <a:lnTo>
                      <a:pt x="302" y="370"/>
                    </a:lnTo>
                    <a:lnTo>
                      <a:pt x="318" y="358"/>
                    </a:lnTo>
                    <a:lnTo>
                      <a:pt x="334" y="346"/>
                    </a:lnTo>
                    <a:lnTo>
                      <a:pt x="346" y="332"/>
                    </a:lnTo>
                    <a:lnTo>
                      <a:pt x="358" y="316"/>
                    </a:lnTo>
                    <a:lnTo>
                      <a:pt x="370" y="300"/>
                    </a:lnTo>
                    <a:lnTo>
                      <a:pt x="378" y="284"/>
                    </a:lnTo>
                    <a:lnTo>
                      <a:pt x="386" y="266"/>
                    </a:lnTo>
                    <a:lnTo>
                      <a:pt x="392" y="248"/>
                    </a:lnTo>
                    <a:lnTo>
                      <a:pt x="394" y="230"/>
                    </a:lnTo>
                    <a:lnTo>
                      <a:pt x="396" y="210"/>
                    </a:lnTo>
                    <a:lnTo>
                      <a:pt x="396" y="190"/>
                    </a:lnTo>
                    <a:lnTo>
                      <a:pt x="394" y="170"/>
                    </a:lnTo>
                    <a:lnTo>
                      <a:pt x="390" y="152"/>
                    </a:lnTo>
                    <a:lnTo>
                      <a:pt x="384" y="132"/>
                    </a:lnTo>
                    <a:lnTo>
                      <a:pt x="384" y="132"/>
                    </a:lnTo>
                    <a:close/>
                    <a:moveTo>
                      <a:pt x="372" y="198"/>
                    </a:moveTo>
                    <a:lnTo>
                      <a:pt x="372" y="198"/>
                    </a:lnTo>
                    <a:lnTo>
                      <a:pt x="368" y="214"/>
                    </a:lnTo>
                    <a:lnTo>
                      <a:pt x="360" y="232"/>
                    </a:lnTo>
                    <a:lnTo>
                      <a:pt x="360" y="232"/>
                    </a:lnTo>
                    <a:lnTo>
                      <a:pt x="352" y="216"/>
                    </a:lnTo>
                    <a:lnTo>
                      <a:pt x="344" y="202"/>
                    </a:lnTo>
                    <a:lnTo>
                      <a:pt x="334" y="188"/>
                    </a:lnTo>
                    <a:lnTo>
                      <a:pt x="322" y="174"/>
                    </a:lnTo>
                    <a:lnTo>
                      <a:pt x="322" y="174"/>
                    </a:lnTo>
                    <a:lnTo>
                      <a:pt x="332" y="156"/>
                    </a:lnTo>
                    <a:lnTo>
                      <a:pt x="338" y="138"/>
                    </a:lnTo>
                    <a:lnTo>
                      <a:pt x="342" y="120"/>
                    </a:lnTo>
                    <a:lnTo>
                      <a:pt x="344" y="102"/>
                    </a:lnTo>
                    <a:lnTo>
                      <a:pt x="344" y="102"/>
                    </a:lnTo>
                    <a:lnTo>
                      <a:pt x="354" y="120"/>
                    </a:lnTo>
                    <a:lnTo>
                      <a:pt x="362" y="140"/>
                    </a:lnTo>
                    <a:lnTo>
                      <a:pt x="362" y="140"/>
                    </a:lnTo>
                    <a:lnTo>
                      <a:pt x="366" y="154"/>
                    </a:lnTo>
                    <a:lnTo>
                      <a:pt x="370" y="168"/>
                    </a:lnTo>
                    <a:lnTo>
                      <a:pt x="372" y="198"/>
                    </a:lnTo>
                    <a:lnTo>
                      <a:pt x="372" y="198"/>
                    </a:lnTo>
                    <a:close/>
                    <a:moveTo>
                      <a:pt x="322" y="82"/>
                    </a:moveTo>
                    <a:lnTo>
                      <a:pt x="322" y="82"/>
                    </a:lnTo>
                    <a:lnTo>
                      <a:pt x="326" y="92"/>
                    </a:lnTo>
                    <a:lnTo>
                      <a:pt x="328" y="102"/>
                    </a:lnTo>
                    <a:lnTo>
                      <a:pt x="328" y="112"/>
                    </a:lnTo>
                    <a:lnTo>
                      <a:pt x="326" y="122"/>
                    </a:lnTo>
                    <a:lnTo>
                      <a:pt x="320" y="142"/>
                    </a:lnTo>
                    <a:lnTo>
                      <a:pt x="312" y="162"/>
                    </a:lnTo>
                    <a:lnTo>
                      <a:pt x="312" y="162"/>
                    </a:lnTo>
                    <a:lnTo>
                      <a:pt x="282" y="136"/>
                    </a:lnTo>
                    <a:lnTo>
                      <a:pt x="248" y="110"/>
                    </a:lnTo>
                    <a:lnTo>
                      <a:pt x="248" y="110"/>
                    </a:lnTo>
                    <a:lnTo>
                      <a:pt x="256" y="96"/>
                    </a:lnTo>
                    <a:lnTo>
                      <a:pt x="258" y="82"/>
                    </a:lnTo>
                    <a:lnTo>
                      <a:pt x="258" y="68"/>
                    </a:lnTo>
                    <a:lnTo>
                      <a:pt x="256" y="56"/>
                    </a:lnTo>
                    <a:lnTo>
                      <a:pt x="256" y="56"/>
                    </a:lnTo>
                    <a:lnTo>
                      <a:pt x="248" y="42"/>
                    </a:lnTo>
                    <a:lnTo>
                      <a:pt x="236" y="30"/>
                    </a:lnTo>
                    <a:lnTo>
                      <a:pt x="236" y="30"/>
                    </a:lnTo>
                    <a:lnTo>
                      <a:pt x="260" y="36"/>
                    </a:lnTo>
                    <a:lnTo>
                      <a:pt x="280" y="46"/>
                    </a:lnTo>
                    <a:lnTo>
                      <a:pt x="300" y="58"/>
                    </a:lnTo>
                    <a:lnTo>
                      <a:pt x="318" y="74"/>
                    </a:lnTo>
                    <a:lnTo>
                      <a:pt x="318" y="74"/>
                    </a:lnTo>
                    <a:lnTo>
                      <a:pt x="322" y="82"/>
                    </a:lnTo>
                    <a:lnTo>
                      <a:pt x="322" y="82"/>
                    </a:lnTo>
                    <a:close/>
                    <a:moveTo>
                      <a:pt x="28" y="190"/>
                    </a:moveTo>
                    <a:lnTo>
                      <a:pt x="28" y="190"/>
                    </a:lnTo>
                    <a:lnTo>
                      <a:pt x="24" y="180"/>
                    </a:lnTo>
                    <a:lnTo>
                      <a:pt x="24" y="180"/>
                    </a:lnTo>
                    <a:lnTo>
                      <a:pt x="28" y="156"/>
                    </a:lnTo>
                    <a:lnTo>
                      <a:pt x="36" y="134"/>
                    </a:lnTo>
                    <a:lnTo>
                      <a:pt x="46" y="114"/>
                    </a:lnTo>
                    <a:lnTo>
                      <a:pt x="58" y="94"/>
                    </a:lnTo>
                    <a:lnTo>
                      <a:pt x="58" y="94"/>
                    </a:lnTo>
                    <a:lnTo>
                      <a:pt x="58" y="110"/>
                    </a:lnTo>
                    <a:lnTo>
                      <a:pt x="60" y="126"/>
                    </a:lnTo>
                    <a:lnTo>
                      <a:pt x="60" y="126"/>
                    </a:lnTo>
                    <a:lnTo>
                      <a:pt x="68" y="138"/>
                    </a:lnTo>
                    <a:lnTo>
                      <a:pt x="76" y="150"/>
                    </a:lnTo>
                    <a:lnTo>
                      <a:pt x="88" y="158"/>
                    </a:lnTo>
                    <a:lnTo>
                      <a:pt x="102" y="164"/>
                    </a:lnTo>
                    <a:lnTo>
                      <a:pt x="102" y="164"/>
                    </a:lnTo>
                    <a:lnTo>
                      <a:pt x="92" y="204"/>
                    </a:lnTo>
                    <a:lnTo>
                      <a:pt x="88" y="244"/>
                    </a:lnTo>
                    <a:lnTo>
                      <a:pt x="88" y="244"/>
                    </a:lnTo>
                    <a:lnTo>
                      <a:pt x="66" y="234"/>
                    </a:lnTo>
                    <a:lnTo>
                      <a:pt x="50" y="222"/>
                    </a:lnTo>
                    <a:lnTo>
                      <a:pt x="42" y="216"/>
                    </a:lnTo>
                    <a:lnTo>
                      <a:pt x="36" y="208"/>
                    </a:lnTo>
                    <a:lnTo>
                      <a:pt x="32" y="200"/>
                    </a:lnTo>
                    <a:lnTo>
                      <a:pt x="28" y="190"/>
                    </a:lnTo>
                    <a:lnTo>
                      <a:pt x="28" y="190"/>
                    </a:lnTo>
                    <a:close/>
                    <a:moveTo>
                      <a:pt x="234" y="102"/>
                    </a:moveTo>
                    <a:lnTo>
                      <a:pt x="234" y="102"/>
                    </a:lnTo>
                    <a:lnTo>
                      <a:pt x="200" y="84"/>
                    </a:lnTo>
                    <a:lnTo>
                      <a:pt x="166" y="72"/>
                    </a:lnTo>
                    <a:lnTo>
                      <a:pt x="166" y="72"/>
                    </a:lnTo>
                    <a:lnTo>
                      <a:pt x="176" y="58"/>
                    </a:lnTo>
                    <a:lnTo>
                      <a:pt x="188" y="48"/>
                    </a:lnTo>
                    <a:lnTo>
                      <a:pt x="198" y="40"/>
                    </a:lnTo>
                    <a:lnTo>
                      <a:pt x="210" y="32"/>
                    </a:lnTo>
                    <a:lnTo>
                      <a:pt x="210" y="32"/>
                    </a:lnTo>
                    <a:lnTo>
                      <a:pt x="220" y="38"/>
                    </a:lnTo>
                    <a:lnTo>
                      <a:pt x="230" y="44"/>
                    </a:lnTo>
                    <a:lnTo>
                      <a:pt x="236" y="52"/>
                    </a:lnTo>
                    <a:lnTo>
                      <a:pt x="240" y="60"/>
                    </a:lnTo>
                    <a:lnTo>
                      <a:pt x="240" y="60"/>
                    </a:lnTo>
                    <a:lnTo>
                      <a:pt x="242" y="70"/>
                    </a:lnTo>
                    <a:lnTo>
                      <a:pt x="242" y="82"/>
                    </a:lnTo>
                    <a:lnTo>
                      <a:pt x="240" y="92"/>
                    </a:lnTo>
                    <a:lnTo>
                      <a:pt x="234" y="102"/>
                    </a:lnTo>
                    <a:lnTo>
                      <a:pt x="234" y="102"/>
                    </a:lnTo>
                    <a:close/>
                    <a:moveTo>
                      <a:pt x="180" y="28"/>
                    </a:moveTo>
                    <a:lnTo>
                      <a:pt x="180" y="28"/>
                    </a:lnTo>
                    <a:lnTo>
                      <a:pt x="186" y="28"/>
                    </a:lnTo>
                    <a:lnTo>
                      <a:pt x="186" y="28"/>
                    </a:lnTo>
                    <a:lnTo>
                      <a:pt x="170" y="42"/>
                    </a:lnTo>
                    <a:lnTo>
                      <a:pt x="156" y="58"/>
                    </a:lnTo>
                    <a:lnTo>
                      <a:pt x="146" y="34"/>
                    </a:lnTo>
                    <a:lnTo>
                      <a:pt x="146" y="34"/>
                    </a:lnTo>
                    <a:lnTo>
                      <a:pt x="162" y="28"/>
                    </a:lnTo>
                    <a:lnTo>
                      <a:pt x="162" y="28"/>
                    </a:lnTo>
                    <a:lnTo>
                      <a:pt x="180" y="28"/>
                    </a:lnTo>
                    <a:lnTo>
                      <a:pt x="180" y="28"/>
                    </a:lnTo>
                    <a:close/>
                    <a:moveTo>
                      <a:pt x="130" y="38"/>
                    </a:moveTo>
                    <a:lnTo>
                      <a:pt x="140" y="64"/>
                    </a:lnTo>
                    <a:lnTo>
                      <a:pt x="140" y="64"/>
                    </a:lnTo>
                    <a:lnTo>
                      <a:pt x="118" y="62"/>
                    </a:lnTo>
                    <a:lnTo>
                      <a:pt x="96" y="60"/>
                    </a:lnTo>
                    <a:lnTo>
                      <a:pt x="96" y="60"/>
                    </a:lnTo>
                    <a:lnTo>
                      <a:pt x="106" y="52"/>
                    </a:lnTo>
                    <a:lnTo>
                      <a:pt x="116" y="46"/>
                    </a:lnTo>
                    <a:lnTo>
                      <a:pt x="116" y="46"/>
                    </a:lnTo>
                    <a:lnTo>
                      <a:pt x="130" y="38"/>
                    </a:lnTo>
                    <a:lnTo>
                      <a:pt x="130" y="38"/>
                    </a:lnTo>
                    <a:close/>
                    <a:moveTo>
                      <a:pt x="82" y="80"/>
                    </a:moveTo>
                    <a:lnTo>
                      <a:pt x="82" y="80"/>
                    </a:lnTo>
                    <a:lnTo>
                      <a:pt x="94" y="78"/>
                    </a:lnTo>
                    <a:lnTo>
                      <a:pt x="108" y="76"/>
                    </a:lnTo>
                    <a:lnTo>
                      <a:pt x="124" y="78"/>
                    </a:lnTo>
                    <a:lnTo>
                      <a:pt x="140" y="80"/>
                    </a:lnTo>
                    <a:lnTo>
                      <a:pt x="140" y="80"/>
                    </a:lnTo>
                    <a:lnTo>
                      <a:pt x="122" y="114"/>
                    </a:lnTo>
                    <a:lnTo>
                      <a:pt x="108" y="148"/>
                    </a:lnTo>
                    <a:lnTo>
                      <a:pt x="108" y="148"/>
                    </a:lnTo>
                    <a:lnTo>
                      <a:pt x="96" y="144"/>
                    </a:lnTo>
                    <a:lnTo>
                      <a:pt x="88" y="138"/>
                    </a:lnTo>
                    <a:lnTo>
                      <a:pt x="80" y="130"/>
                    </a:lnTo>
                    <a:lnTo>
                      <a:pt x="76" y="120"/>
                    </a:lnTo>
                    <a:lnTo>
                      <a:pt x="76" y="120"/>
                    </a:lnTo>
                    <a:lnTo>
                      <a:pt x="74" y="110"/>
                    </a:lnTo>
                    <a:lnTo>
                      <a:pt x="74" y="100"/>
                    </a:lnTo>
                    <a:lnTo>
                      <a:pt x="76" y="90"/>
                    </a:lnTo>
                    <a:lnTo>
                      <a:pt x="82" y="80"/>
                    </a:lnTo>
                    <a:lnTo>
                      <a:pt x="82" y="80"/>
                    </a:lnTo>
                    <a:close/>
                    <a:moveTo>
                      <a:pt x="150" y="94"/>
                    </a:moveTo>
                    <a:lnTo>
                      <a:pt x="170" y="148"/>
                    </a:lnTo>
                    <a:lnTo>
                      <a:pt x="170" y="148"/>
                    </a:lnTo>
                    <a:lnTo>
                      <a:pt x="154" y="152"/>
                    </a:lnTo>
                    <a:lnTo>
                      <a:pt x="138" y="154"/>
                    </a:lnTo>
                    <a:lnTo>
                      <a:pt x="138" y="154"/>
                    </a:lnTo>
                    <a:lnTo>
                      <a:pt x="122" y="152"/>
                    </a:lnTo>
                    <a:lnTo>
                      <a:pt x="122" y="152"/>
                    </a:lnTo>
                    <a:lnTo>
                      <a:pt x="136" y="122"/>
                    </a:lnTo>
                    <a:lnTo>
                      <a:pt x="150" y="94"/>
                    </a:lnTo>
                    <a:lnTo>
                      <a:pt x="150" y="94"/>
                    </a:lnTo>
                    <a:close/>
                    <a:moveTo>
                      <a:pt x="166" y="88"/>
                    </a:moveTo>
                    <a:lnTo>
                      <a:pt x="166" y="88"/>
                    </a:lnTo>
                    <a:lnTo>
                      <a:pt x="196" y="100"/>
                    </a:lnTo>
                    <a:lnTo>
                      <a:pt x="226" y="116"/>
                    </a:lnTo>
                    <a:lnTo>
                      <a:pt x="226" y="116"/>
                    </a:lnTo>
                    <a:lnTo>
                      <a:pt x="218" y="124"/>
                    </a:lnTo>
                    <a:lnTo>
                      <a:pt x="208" y="132"/>
                    </a:lnTo>
                    <a:lnTo>
                      <a:pt x="198" y="138"/>
                    </a:lnTo>
                    <a:lnTo>
                      <a:pt x="186" y="144"/>
                    </a:lnTo>
                    <a:lnTo>
                      <a:pt x="166" y="88"/>
                    </a:lnTo>
                    <a:close/>
                    <a:moveTo>
                      <a:pt x="118" y="168"/>
                    </a:moveTo>
                    <a:lnTo>
                      <a:pt x="118" y="168"/>
                    </a:lnTo>
                    <a:lnTo>
                      <a:pt x="138" y="170"/>
                    </a:lnTo>
                    <a:lnTo>
                      <a:pt x="138" y="170"/>
                    </a:lnTo>
                    <a:lnTo>
                      <a:pt x="156" y="168"/>
                    </a:lnTo>
                    <a:lnTo>
                      <a:pt x="176" y="164"/>
                    </a:lnTo>
                    <a:lnTo>
                      <a:pt x="204" y="240"/>
                    </a:lnTo>
                    <a:lnTo>
                      <a:pt x="204" y="240"/>
                    </a:lnTo>
                    <a:lnTo>
                      <a:pt x="188" y="246"/>
                    </a:lnTo>
                    <a:lnTo>
                      <a:pt x="172" y="248"/>
                    </a:lnTo>
                    <a:lnTo>
                      <a:pt x="156" y="252"/>
                    </a:lnTo>
                    <a:lnTo>
                      <a:pt x="140" y="252"/>
                    </a:lnTo>
                    <a:lnTo>
                      <a:pt x="140" y="252"/>
                    </a:lnTo>
                    <a:lnTo>
                      <a:pt x="140" y="252"/>
                    </a:lnTo>
                    <a:lnTo>
                      <a:pt x="120" y="250"/>
                    </a:lnTo>
                    <a:lnTo>
                      <a:pt x="102" y="248"/>
                    </a:lnTo>
                    <a:lnTo>
                      <a:pt x="102" y="248"/>
                    </a:lnTo>
                    <a:lnTo>
                      <a:pt x="108" y="208"/>
                    </a:lnTo>
                    <a:lnTo>
                      <a:pt x="118" y="168"/>
                    </a:lnTo>
                    <a:lnTo>
                      <a:pt x="118" y="168"/>
                    </a:lnTo>
                    <a:close/>
                    <a:moveTo>
                      <a:pt x="192" y="158"/>
                    </a:moveTo>
                    <a:lnTo>
                      <a:pt x="192" y="158"/>
                    </a:lnTo>
                    <a:lnTo>
                      <a:pt x="206" y="152"/>
                    </a:lnTo>
                    <a:lnTo>
                      <a:pt x="218" y="144"/>
                    </a:lnTo>
                    <a:lnTo>
                      <a:pt x="230" y="134"/>
                    </a:lnTo>
                    <a:lnTo>
                      <a:pt x="240" y="124"/>
                    </a:lnTo>
                    <a:lnTo>
                      <a:pt x="240" y="124"/>
                    </a:lnTo>
                    <a:lnTo>
                      <a:pt x="272" y="148"/>
                    </a:lnTo>
                    <a:lnTo>
                      <a:pt x="302" y="176"/>
                    </a:lnTo>
                    <a:lnTo>
                      <a:pt x="302" y="176"/>
                    </a:lnTo>
                    <a:lnTo>
                      <a:pt x="286" y="194"/>
                    </a:lnTo>
                    <a:lnTo>
                      <a:pt x="266" y="210"/>
                    </a:lnTo>
                    <a:lnTo>
                      <a:pt x="244" y="224"/>
                    </a:lnTo>
                    <a:lnTo>
                      <a:pt x="220" y="236"/>
                    </a:lnTo>
                    <a:lnTo>
                      <a:pt x="192" y="158"/>
                    </a:lnTo>
                    <a:close/>
                    <a:moveTo>
                      <a:pt x="86" y="260"/>
                    </a:moveTo>
                    <a:lnTo>
                      <a:pt x="86" y="260"/>
                    </a:lnTo>
                    <a:lnTo>
                      <a:pt x="86" y="278"/>
                    </a:lnTo>
                    <a:lnTo>
                      <a:pt x="88" y="296"/>
                    </a:lnTo>
                    <a:lnTo>
                      <a:pt x="90" y="312"/>
                    </a:lnTo>
                    <a:lnTo>
                      <a:pt x="94" y="328"/>
                    </a:lnTo>
                    <a:lnTo>
                      <a:pt x="94" y="328"/>
                    </a:lnTo>
                    <a:lnTo>
                      <a:pt x="78" y="320"/>
                    </a:lnTo>
                    <a:lnTo>
                      <a:pt x="62" y="310"/>
                    </a:lnTo>
                    <a:lnTo>
                      <a:pt x="62" y="310"/>
                    </a:lnTo>
                    <a:lnTo>
                      <a:pt x="54" y="298"/>
                    </a:lnTo>
                    <a:lnTo>
                      <a:pt x="46" y="286"/>
                    </a:lnTo>
                    <a:lnTo>
                      <a:pt x="40" y="274"/>
                    </a:lnTo>
                    <a:lnTo>
                      <a:pt x="34" y="260"/>
                    </a:lnTo>
                    <a:lnTo>
                      <a:pt x="34" y="260"/>
                    </a:lnTo>
                    <a:lnTo>
                      <a:pt x="28" y="240"/>
                    </a:lnTo>
                    <a:lnTo>
                      <a:pt x="24" y="218"/>
                    </a:lnTo>
                    <a:lnTo>
                      <a:pt x="24" y="218"/>
                    </a:lnTo>
                    <a:lnTo>
                      <a:pt x="36" y="232"/>
                    </a:lnTo>
                    <a:lnTo>
                      <a:pt x="50" y="244"/>
                    </a:lnTo>
                    <a:lnTo>
                      <a:pt x="68" y="252"/>
                    </a:lnTo>
                    <a:lnTo>
                      <a:pt x="86" y="260"/>
                    </a:lnTo>
                    <a:lnTo>
                      <a:pt x="86" y="260"/>
                    </a:lnTo>
                    <a:close/>
                    <a:moveTo>
                      <a:pt x="112" y="332"/>
                    </a:moveTo>
                    <a:lnTo>
                      <a:pt x="112" y="332"/>
                    </a:lnTo>
                    <a:lnTo>
                      <a:pt x="108" y="316"/>
                    </a:lnTo>
                    <a:lnTo>
                      <a:pt x="104" y="300"/>
                    </a:lnTo>
                    <a:lnTo>
                      <a:pt x="102" y="282"/>
                    </a:lnTo>
                    <a:lnTo>
                      <a:pt x="102" y="264"/>
                    </a:lnTo>
                    <a:lnTo>
                      <a:pt x="102" y="264"/>
                    </a:lnTo>
                    <a:lnTo>
                      <a:pt x="120" y="266"/>
                    </a:lnTo>
                    <a:lnTo>
                      <a:pt x="140" y="268"/>
                    </a:lnTo>
                    <a:lnTo>
                      <a:pt x="140" y="268"/>
                    </a:lnTo>
                    <a:lnTo>
                      <a:pt x="140" y="268"/>
                    </a:lnTo>
                    <a:lnTo>
                      <a:pt x="156" y="266"/>
                    </a:lnTo>
                    <a:lnTo>
                      <a:pt x="174" y="264"/>
                    </a:lnTo>
                    <a:lnTo>
                      <a:pt x="192" y="260"/>
                    </a:lnTo>
                    <a:lnTo>
                      <a:pt x="210" y="256"/>
                    </a:lnTo>
                    <a:lnTo>
                      <a:pt x="236" y="326"/>
                    </a:lnTo>
                    <a:lnTo>
                      <a:pt x="236" y="326"/>
                    </a:lnTo>
                    <a:lnTo>
                      <a:pt x="204" y="334"/>
                    </a:lnTo>
                    <a:lnTo>
                      <a:pt x="172" y="338"/>
                    </a:lnTo>
                    <a:lnTo>
                      <a:pt x="142" y="338"/>
                    </a:lnTo>
                    <a:lnTo>
                      <a:pt x="112" y="334"/>
                    </a:lnTo>
                    <a:lnTo>
                      <a:pt x="112" y="334"/>
                    </a:lnTo>
                    <a:lnTo>
                      <a:pt x="112" y="332"/>
                    </a:lnTo>
                    <a:lnTo>
                      <a:pt x="112" y="332"/>
                    </a:lnTo>
                    <a:close/>
                    <a:moveTo>
                      <a:pt x="224" y="250"/>
                    </a:moveTo>
                    <a:lnTo>
                      <a:pt x="224" y="250"/>
                    </a:lnTo>
                    <a:lnTo>
                      <a:pt x="252" y="238"/>
                    </a:lnTo>
                    <a:lnTo>
                      <a:pt x="274" y="224"/>
                    </a:lnTo>
                    <a:lnTo>
                      <a:pt x="296" y="206"/>
                    </a:lnTo>
                    <a:lnTo>
                      <a:pt x="312" y="188"/>
                    </a:lnTo>
                    <a:lnTo>
                      <a:pt x="312" y="188"/>
                    </a:lnTo>
                    <a:lnTo>
                      <a:pt x="324" y="202"/>
                    </a:lnTo>
                    <a:lnTo>
                      <a:pt x="334" y="216"/>
                    </a:lnTo>
                    <a:lnTo>
                      <a:pt x="342" y="232"/>
                    </a:lnTo>
                    <a:lnTo>
                      <a:pt x="348" y="246"/>
                    </a:lnTo>
                    <a:lnTo>
                      <a:pt x="348" y="246"/>
                    </a:lnTo>
                    <a:lnTo>
                      <a:pt x="350" y="248"/>
                    </a:lnTo>
                    <a:lnTo>
                      <a:pt x="350" y="248"/>
                    </a:lnTo>
                    <a:lnTo>
                      <a:pt x="330" y="270"/>
                    </a:lnTo>
                    <a:lnTo>
                      <a:pt x="306" y="290"/>
                    </a:lnTo>
                    <a:lnTo>
                      <a:pt x="280" y="308"/>
                    </a:lnTo>
                    <a:lnTo>
                      <a:pt x="250" y="322"/>
                    </a:lnTo>
                    <a:lnTo>
                      <a:pt x="224" y="250"/>
                    </a:lnTo>
                    <a:close/>
                    <a:moveTo>
                      <a:pt x="128" y="360"/>
                    </a:moveTo>
                    <a:lnTo>
                      <a:pt x="128" y="360"/>
                    </a:lnTo>
                    <a:lnTo>
                      <a:pt x="122" y="352"/>
                    </a:lnTo>
                    <a:lnTo>
                      <a:pt x="122" y="352"/>
                    </a:lnTo>
                    <a:lnTo>
                      <a:pt x="140" y="354"/>
                    </a:lnTo>
                    <a:lnTo>
                      <a:pt x="160" y="356"/>
                    </a:lnTo>
                    <a:lnTo>
                      <a:pt x="160" y="356"/>
                    </a:lnTo>
                    <a:lnTo>
                      <a:pt x="180" y="354"/>
                    </a:lnTo>
                    <a:lnTo>
                      <a:pt x="200" y="352"/>
                    </a:lnTo>
                    <a:lnTo>
                      <a:pt x="220" y="348"/>
                    </a:lnTo>
                    <a:lnTo>
                      <a:pt x="242" y="342"/>
                    </a:lnTo>
                    <a:lnTo>
                      <a:pt x="250" y="366"/>
                    </a:lnTo>
                    <a:lnTo>
                      <a:pt x="250" y="366"/>
                    </a:lnTo>
                    <a:lnTo>
                      <a:pt x="224" y="372"/>
                    </a:lnTo>
                    <a:lnTo>
                      <a:pt x="198" y="376"/>
                    </a:lnTo>
                    <a:lnTo>
                      <a:pt x="198" y="376"/>
                    </a:lnTo>
                    <a:lnTo>
                      <a:pt x="180" y="374"/>
                    </a:lnTo>
                    <a:lnTo>
                      <a:pt x="162" y="372"/>
                    </a:lnTo>
                    <a:lnTo>
                      <a:pt x="144" y="366"/>
                    </a:lnTo>
                    <a:lnTo>
                      <a:pt x="128" y="360"/>
                    </a:lnTo>
                    <a:lnTo>
                      <a:pt x="128" y="360"/>
                    </a:lnTo>
                    <a:close/>
                    <a:moveTo>
                      <a:pt x="266" y="362"/>
                    </a:moveTo>
                    <a:lnTo>
                      <a:pt x="256" y="336"/>
                    </a:lnTo>
                    <a:lnTo>
                      <a:pt x="256" y="336"/>
                    </a:lnTo>
                    <a:lnTo>
                      <a:pt x="284" y="322"/>
                    </a:lnTo>
                    <a:lnTo>
                      <a:pt x="310" y="306"/>
                    </a:lnTo>
                    <a:lnTo>
                      <a:pt x="334" y="288"/>
                    </a:lnTo>
                    <a:lnTo>
                      <a:pt x="354" y="268"/>
                    </a:lnTo>
                    <a:lnTo>
                      <a:pt x="354" y="268"/>
                    </a:lnTo>
                    <a:lnTo>
                      <a:pt x="354" y="278"/>
                    </a:lnTo>
                    <a:lnTo>
                      <a:pt x="354" y="278"/>
                    </a:lnTo>
                    <a:lnTo>
                      <a:pt x="348" y="292"/>
                    </a:lnTo>
                    <a:lnTo>
                      <a:pt x="338" y="304"/>
                    </a:lnTo>
                    <a:lnTo>
                      <a:pt x="328" y="316"/>
                    </a:lnTo>
                    <a:lnTo>
                      <a:pt x="318" y="328"/>
                    </a:lnTo>
                    <a:lnTo>
                      <a:pt x="306" y="338"/>
                    </a:lnTo>
                    <a:lnTo>
                      <a:pt x="294" y="346"/>
                    </a:lnTo>
                    <a:lnTo>
                      <a:pt x="280" y="354"/>
                    </a:lnTo>
                    <a:lnTo>
                      <a:pt x="266" y="362"/>
                    </a:lnTo>
                    <a:lnTo>
                      <a:pt x="266" y="3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latin typeface="Arial Narrow" panose="020B0606020202030204" pitchFamily="34" charset="0"/>
                </a:endParaRPr>
              </a:p>
            </p:txBody>
          </p:sp>
        </p:grpSp>
      </p:grpSp>
    </p:spTree>
    <p:extLst>
      <p:ext uri="{BB962C8B-B14F-4D97-AF65-F5344CB8AC3E}">
        <p14:creationId xmlns:p14="http://schemas.microsoft.com/office/powerpoint/2010/main" val="383168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23170" y="1746776"/>
            <a:ext cx="5101521" cy="1200329"/>
          </a:xfrm>
          <a:prstGeom prst="rect">
            <a:avLst/>
          </a:prstGeom>
        </p:spPr>
        <p:txBody>
          <a:bodyPr wrap="square">
            <a:spAutoFit/>
          </a:bodyPr>
          <a:lstStyle/>
          <a:p>
            <a:pPr marR="0" lvl="0" algn="ctr" defTabSz="914377" rtl="0" eaLnBrk="1" fontAlgn="auto" latinLnBrk="0" hangingPunct="1">
              <a:lnSpc>
                <a:spcPct val="100000"/>
              </a:lnSpc>
              <a:spcBef>
                <a:spcPts val="0"/>
              </a:spcBef>
              <a:spcAft>
                <a:spcPts val="0"/>
              </a:spcAft>
              <a:buClrTx/>
              <a:buSzTx/>
              <a:tabLst/>
              <a:defRPr/>
            </a:pPr>
            <a:r>
              <a:rPr kumimoji="0" lang="es-MX" sz="7200" b="1" i="0" u="none" strike="noStrike" kern="1200" cap="none" spc="0" normalizeH="0" baseline="0" noProof="0" dirty="0" smtClean="0">
                <a:ln>
                  <a:noFill/>
                </a:ln>
                <a:effectLst/>
                <a:uLnTx/>
                <a:uFillTx/>
                <a:latin typeface="Arial Narrow" panose="020B0606020202030204" pitchFamily="34" charset="0"/>
                <a:ea typeface="Calibri" panose="020F0502020204030204" pitchFamily="34" charset="0"/>
                <a:cs typeface="Arial" panose="020B0604020202020204" pitchFamily="34" charset="0"/>
              </a:rPr>
              <a:t>Gas Natural</a:t>
            </a:r>
          </a:p>
        </p:txBody>
      </p:sp>
      <p:sp>
        <p:nvSpPr>
          <p:cNvPr id="35" name="Freeform 87"/>
          <p:cNvSpPr/>
          <p:nvPr/>
        </p:nvSpPr>
        <p:spPr>
          <a:xfrm>
            <a:off x="1036603" y="1756225"/>
            <a:ext cx="1116083" cy="111600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00B0F0"/>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Agrupar 5"/>
          <p:cNvGrpSpPr/>
          <p:nvPr/>
        </p:nvGrpSpPr>
        <p:grpSpPr>
          <a:xfrm>
            <a:off x="1213756" y="1982990"/>
            <a:ext cx="827381" cy="713650"/>
            <a:chOff x="0" y="882650"/>
            <a:chExt cx="2360613" cy="1851026"/>
          </a:xfrm>
          <a:solidFill>
            <a:schemeClr val="bg1"/>
          </a:solidFill>
        </p:grpSpPr>
        <p:sp>
          <p:nvSpPr>
            <p:cNvPr id="12" name="Freeform 6"/>
            <p:cNvSpPr>
              <a:spLocks noEditPoints="1"/>
            </p:cNvSpPr>
            <p:nvPr/>
          </p:nvSpPr>
          <p:spPr bwMode="auto">
            <a:xfrm>
              <a:off x="350838" y="1903413"/>
              <a:ext cx="830263" cy="830263"/>
            </a:xfrm>
            <a:custGeom>
              <a:avLst/>
              <a:gdLst>
                <a:gd name="T0" fmla="*/ 41 w 83"/>
                <a:gd name="T1" fmla="*/ 0 h 83"/>
                <a:gd name="T2" fmla="*/ 0 w 83"/>
                <a:gd name="T3" fmla="*/ 42 h 83"/>
                <a:gd name="T4" fmla="*/ 41 w 83"/>
                <a:gd name="T5" fmla="*/ 83 h 83"/>
                <a:gd name="T6" fmla="*/ 83 w 83"/>
                <a:gd name="T7" fmla="*/ 42 h 83"/>
                <a:gd name="T8" fmla="*/ 41 w 83"/>
                <a:gd name="T9" fmla="*/ 0 h 83"/>
                <a:gd name="T10" fmla="*/ 46 w 83"/>
                <a:gd name="T11" fmla="*/ 69 h 83"/>
                <a:gd name="T12" fmla="*/ 53 w 83"/>
                <a:gd name="T13" fmla="*/ 57 h 83"/>
                <a:gd name="T14" fmla="*/ 41 w 83"/>
                <a:gd name="T15" fmla="*/ 33 h 83"/>
                <a:gd name="T16" fmla="*/ 28 w 83"/>
                <a:gd name="T17" fmla="*/ 57 h 83"/>
                <a:gd name="T18" fmla="*/ 34 w 83"/>
                <a:gd name="T19" fmla="*/ 69 h 83"/>
                <a:gd name="T20" fmla="*/ 23 w 83"/>
                <a:gd name="T21" fmla="*/ 50 h 83"/>
                <a:gd name="T22" fmla="*/ 44 w 83"/>
                <a:gd name="T23" fmla="*/ 14 h 83"/>
                <a:gd name="T24" fmla="*/ 60 w 83"/>
                <a:gd name="T25" fmla="*/ 50 h 83"/>
                <a:gd name="T26" fmla="*/ 46 w 83"/>
                <a:gd name="T27"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3">
                  <a:moveTo>
                    <a:pt x="41" y="0"/>
                  </a:moveTo>
                  <a:cubicBezTo>
                    <a:pt x="18" y="0"/>
                    <a:pt x="0" y="19"/>
                    <a:pt x="0" y="42"/>
                  </a:cubicBezTo>
                  <a:cubicBezTo>
                    <a:pt x="0" y="65"/>
                    <a:pt x="18" y="83"/>
                    <a:pt x="41" y="83"/>
                  </a:cubicBezTo>
                  <a:cubicBezTo>
                    <a:pt x="64" y="83"/>
                    <a:pt x="83" y="65"/>
                    <a:pt x="83" y="42"/>
                  </a:cubicBezTo>
                  <a:cubicBezTo>
                    <a:pt x="83" y="19"/>
                    <a:pt x="64" y="0"/>
                    <a:pt x="41" y="0"/>
                  </a:cubicBezTo>
                  <a:close/>
                  <a:moveTo>
                    <a:pt x="46" y="69"/>
                  </a:moveTo>
                  <a:cubicBezTo>
                    <a:pt x="50" y="67"/>
                    <a:pt x="53" y="63"/>
                    <a:pt x="53" y="57"/>
                  </a:cubicBezTo>
                  <a:cubicBezTo>
                    <a:pt x="52" y="47"/>
                    <a:pt x="40" y="44"/>
                    <a:pt x="41" y="33"/>
                  </a:cubicBezTo>
                  <a:cubicBezTo>
                    <a:pt x="38" y="35"/>
                    <a:pt x="28" y="47"/>
                    <a:pt x="28" y="57"/>
                  </a:cubicBezTo>
                  <a:cubicBezTo>
                    <a:pt x="28" y="63"/>
                    <a:pt x="31" y="66"/>
                    <a:pt x="34" y="69"/>
                  </a:cubicBezTo>
                  <a:cubicBezTo>
                    <a:pt x="28" y="66"/>
                    <a:pt x="23" y="60"/>
                    <a:pt x="23" y="50"/>
                  </a:cubicBezTo>
                  <a:cubicBezTo>
                    <a:pt x="23" y="35"/>
                    <a:pt x="39" y="17"/>
                    <a:pt x="44" y="14"/>
                  </a:cubicBezTo>
                  <a:cubicBezTo>
                    <a:pt x="41" y="31"/>
                    <a:pt x="60" y="35"/>
                    <a:pt x="60" y="50"/>
                  </a:cubicBezTo>
                  <a:cubicBezTo>
                    <a:pt x="60" y="61"/>
                    <a:pt x="53" y="67"/>
                    <a:pt x="46"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
            <p:cNvSpPr>
              <a:spLocks/>
            </p:cNvSpPr>
            <p:nvPr/>
          </p:nvSpPr>
          <p:spPr bwMode="auto">
            <a:xfrm>
              <a:off x="0" y="882650"/>
              <a:ext cx="2360613" cy="1620838"/>
            </a:xfrm>
            <a:custGeom>
              <a:avLst/>
              <a:gdLst>
                <a:gd name="T0" fmla="*/ 233 w 236"/>
                <a:gd name="T1" fmla="*/ 98 h 162"/>
                <a:gd name="T2" fmla="*/ 213 w 236"/>
                <a:gd name="T3" fmla="*/ 101 h 162"/>
                <a:gd name="T4" fmla="*/ 207 w 236"/>
                <a:gd name="T5" fmla="*/ 114 h 162"/>
                <a:gd name="T6" fmla="*/ 200 w 236"/>
                <a:gd name="T7" fmla="*/ 124 h 162"/>
                <a:gd name="T8" fmla="*/ 191 w 236"/>
                <a:gd name="T9" fmla="*/ 126 h 162"/>
                <a:gd name="T10" fmla="*/ 175 w 236"/>
                <a:gd name="T11" fmla="*/ 132 h 162"/>
                <a:gd name="T12" fmla="*/ 160 w 236"/>
                <a:gd name="T13" fmla="*/ 123 h 162"/>
                <a:gd name="T14" fmla="*/ 148 w 236"/>
                <a:gd name="T15" fmla="*/ 102 h 162"/>
                <a:gd name="T16" fmla="*/ 146 w 236"/>
                <a:gd name="T17" fmla="*/ 91 h 162"/>
                <a:gd name="T18" fmla="*/ 150 w 236"/>
                <a:gd name="T19" fmla="*/ 64 h 162"/>
                <a:gd name="T20" fmla="*/ 132 w 236"/>
                <a:gd name="T21" fmla="*/ 50 h 162"/>
                <a:gd name="T22" fmla="*/ 122 w 236"/>
                <a:gd name="T23" fmla="*/ 37 h 162"/>
                <a:gd name="T24" fmla="*/ 104 w 236"/>
                <a:gd name="T25" fmla="*/ 37 h 162"/>
                <a:gd name="T26" fmla="*/ 92 w 236"/>
                <a:gd name="T27" fmla="*/ 27 h 162"/>
                <a:gd name="T28" fmla="*/ 66 w 236"/>
                <a:gd name="T29" fmla="*/ 12 h 162"/>
                <a:gd name="T30" fmla="*/ 65 w 236"/>
                <a:gd name="T31" fmla="*/ 16 h 162"/>
                <a:gd name="T32" fmla="*/ 45 w 236"/>
                <a:gd name="T33" fmla="*/ 15 h 162"/>
                <a:gd name="T34" fmla="*/ 17 w 236"/>
                <a:gd name="T35" fmla="*/ 2 h 162"/>
                <a:gd name="T36" fmla="*/ 0 w 236"/>
                <a:gd name="T37" fmla="*/ 0 h 162"/>
                <a:gd name="T38" fmla="*/ 0 w 236"/>
                <a:gd name="T39" fmla="*/ 0 h 162"/>
                <a:gd name="T40" fmla="*/ 20 w 236"/>
                <a:gd name="T41" fmla="*/ 38 h 162"/>
                <a:gd name="T42" fmla="*/ 12 w 236"/>
                <a:gd name="T43" fmla="*/ 43 h 162"/>
                <a:gd name="T44" fmla="*/ 33 w 236"/>
                <a:gd name="T45" fmla="*/ 63 h 162"/>
                <a:gd name="T46" fmla="*/ 46 w 236"/>
                <a:gd name="T47" fmla="*/ 84 h 162"/>
                <a:gd name="T48" fmla="*/ 52 w 236"/>
                <a:gd name="T49" fmla="*/ 87 h 162"/>
                <a:gd name="T50" fmla="*/ 45 w 236"/>
                <a:gd name="T51" fmla="*/ 78 h 162"/>
                <a:gd name="T52" fmla="*/ 27 w 236"/>
                <a:gd name="T53" fmla="*/ 38 h 162"/>
                <a:gd name="T54" fmla="*/ 16 w 236"/>
                <a:gd name="T55" fmla="*/ 8 h 162"/>
                <a:gd name="T56" fmla="*/ 37 w 236"/>
                <a:gd name="T57" fmla="*/ 38 h 162"/>
                <a:gd name="T58" fmla="*/ 54 w 236"/>
                <a:gd name="T59" fmla="*/ 62 h 162"/>
                <a:gd name="T60" fmla="*/ 82 w 236"/>
                <a:gd name="T61" fmla="*/ 94 h 162"/>
                <a:gd name="T62" fmla="*/ 83 w 236"/>
                <a:gd name="T63" fmla="*/ 97 h 162"/>
                <a:gd name="T64" fmla="*/ 139 w 236"/>
                <a:gd name="T65" fmla="*/ 147 h 162"/>
                <a:gd name="T66" fmla="*/ 153 w 236"/>
                <a:gd name="T67" fmla="*/ 152 h 162"/>
                <a:gd name="T68" fmla="*/ 171 w 236"/>
                <a:gd name="T69" fmla="*/ 147 h 162"/>
                <a:gd name="T70" fmla="*/ 196 w 236"/>
                <a:gd name="T71" fmla="*/ 162 h 162"/>
                <a:gd name="T72" fmla="*/ 210 w 236"/>
                <a:gd name="T73" fmla="*/ 147 h 162"/>
                <a:gd name="T74" fmla="*/ 204 w 236"/>
                <a:gd name="T75" fmla="*/ 137 h 162"/>
                <a:gd name="T76" fmla="*/ 219 w 236"/>
                <a:gd name="T77" fmla="*/ 131 h 162"/>
                <a:gd name="T78" fmla="*/ 229 w 236"/>
                <a:gd name="T79" fmla="*/ 128 h 162"/>
                <a:gd name="T80" fmla="*/ 236 w 236"/>
                <a:gd name="T81" fmla="*/ 10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162">
                  <a:moveTo>
                    <a:pt x="233" y="97"/>
                  </a:moveTo>
                  <a:cubicBezTo>
                    <a:pt x="233" y="98"/>
                    <a:pt x="233" y="98"/>
                    <a:pt x="233" y="98"/>
                  </a:cubicBezTo>
                  <a:cubicBezTo>
                    <a:pt x="222" y="98"/>
                    <a:pt x="222" y="98"/>
                    <a:pt x="222" y="98"/>
                  </a:cubicBezTo>
                  <a:cubicBezTo>
                    <a:pt x="213" y="101"/>
                    <a:pt x="213" y="101"/>
                    <a:pt x="213" y="101"/>
                  </a:cubicBezTo>
                  <a:cubicBezTo>
                    <a:pt x="208" y="104"/>
                    <a:pt x="208" y="104"/>
                    <a:pt x="208" y="104"/>
                  </a:cubicBezTo>
                  <a:cubicBezTo>
                    <a:pt x="207" y="114"/>
                    <a:pt x="207" y="114"/>
                    <a:pt x="207" y="114"/>
                  </a:cubicBezTo>
                  <a:cubicBezTo>
                    <a:pt x="205" y="120"/>
                    <a:pt x="205" y="120"/>
                    <a:pt x="205" y="120"/>
                  </a:cubicBezTo>
                  <a:cubicBezTo>
                    <a:pt x="200" y="124"/>
                    <a:pt x="200" y="124"/>
                    <a:pt x="200" y="124"/>
                  </a:cubicBezTo>
                  <a:cubicBezTo>
                    <a:pt x="196" y="128"/>
                    <a:pt x="196" y="128"/>
                    <a:pt x="196" y="128"/>
                  </a:cubicBezTo>
                  <a:cubicBezTo>
                    <a:pt x="191" y="126"/>
                    <a:pt x="191" y="126"/>
                    <a:pt x="191" y="126"/>
                  </a:cubicBezTo>
                  <a:cubicBezTo>
                    <a:pt x="186" y="129"/>
                    <a:pt x="186" y="129"/>
                    <a:pt x="186" y="129"/>
                  </a:cubicBezTo>
                  <a:cubicBezTo>
                    <a:pt x="175" y="132"/>
                    <a:pt x="175" y="132"/>
                    <a:pt x="175" y="132"/>
                  </a:cubicBezTo>
                  <a:cubicBezTo>
                    <a:pt x="169" y="127"/>
                    <a:pt x="169" y="127"/>
                    <a:pt x="169" y="127"/>
                  </a:cubicBezTo>
                  <a:cubicBezTo>
                    <a:pt x="160" y="123"/>
                    <a:pt x="160" y="123"/>
                    <a:pt x="160" y="123"/>
                  </a:cubicBezTo>
                  <a:cubicBezTo>
                    <a:pt x="158" y="118"/>
                    <a:pt x="158" y="118"/>
                    <a:pt x="158" y="118"/>
                  </a:cubicBezTo>
                  <a:cubicBezTo>
                    <a:pt x="148" y="102"/>
                    <a:pt x="148" y="102"/>
                    <a:pt x="148" y="102"/>
                  </a:cubicBezTo>
                  <a:cubicBezTo>
                    <a:pt x="145" y="93"/>
                    <a:pt x="145" y="93"/>
                    <a:pt x="145" y="93"/>
                  </a:cubicBezTo>
                  <a:cubicBezTo>
                    <a:pt x="146" y="91"/>
                    <a:pt x="146" y="91"/>
                    <a:pt x="146" y="91"/>
                  </a:cubicBezTo>
                  <a:cubicBezTo>
                    <a:pt x="145" y="77"/>
                    <a:pt x="145" y="77"/>
                    <a:pt x="145" y="77"/>
                  </a:cubicBezTo>
                  <a:cubicBezTo>
                    <a:pt x="150" y="64"/>
                    <a:pt x="150" y="64"/>
                    <a:pt x="150" y="64"/>
                  </a:cubicBezTo>
                  <a:cubicBezTo>
                    <a:pt x="135" y="60"/>
                    <a:pt x="135" y="60"/>
                    <a:pt x="135" y="60"/>
                  </a:cubicBezTo>
                  <a:cubicBezTo>
                    <a:pt x="132" y="50"/>
                    <a:pt x="132" y="50"/>
                    <a:pt x="132" y="50"/>
                  </a:cubicBezTo>
                  <a:cubicBezTo>
                    <a:pt x="126" y="44"/>
                    <a:pt x="126" y="44"/>
                    <a:pt x="126" y="44"/>
                  </a:cubicBezTo>
                  <a:cubicBezTo>
                    <a:pt x="122" y="37"/>
                    <a:pt x="122" y="37"/>
                    <a:pt x="122" y="37"/>
                  </a:cubicBezTo>
                  <a:cubicBezTo>
                    <a:pt x="110" y="30"/>
                    <a:pt x="110" y="30"/>
                    <a:pt x="110" y="30"/>
                  </a:cubicBezTo>
                  <a:cubicBezTo>
                    <a:pt x="104" y="37"/>
                    <a:pt x="104" y="37"/>
                    <a:pt x="104" y="37"/>
                  </a:cubicBezTo>
                  <a:cubicBezTo>
                    <a:pt x="92" y="30"/>
                    <a:pt x="92" y="30"/>
                    <a:pt x="92" y="30"/>
                  </a:cubicBezTo>
                  <a:cubicBezTo>
                    <a:pt x="92" y="27"/>
                    <a:pt x="92" y="27"/>
                    <a:pt x="92" y="27"/>
                  </a:cubicBezTo>
                  <a:cubicBezTo>
                    <a:pt x="78" y="12"/>
                    <a:pt x="78" y="12"/>
                    <a:pt x="78" y="12"/>
                  </a:cubicBezTo>
                  <a:cubicBezTo>
                    <a:pt x="66" y="12"/>
                    <a:pt x="66" y="12"/>
                    <a:pt x="66" y="12"/>
                  </a:cubicBezTo>
                  <a:cubicBezTo>
                    <a:pt x="66" y="15"/>
                    <a:pt x="66" y="15"/>
                    <a:pt x="66" y="15"/>
                  </a:cubicBezTo>
                  <a:cubicBezTo>
                    <a:pt x="65" y="16"/>
                    <a:pt x="65" y="16"/>
                    <a:pt x="65" y="16"/>
                  </a:cubicBezTo>
                  <a:cubicBezTo>
                    <a:pt x="61" y="15"/>
                    <a:pt x="61" y="15"/>
                    <a:pt x="61" y="15"/>
                  </a:cubicBezTo>
                  <a:cubicBezTo>
                    <a:pt x="45" y="15"/>
                    <a:pt x="45" y="15"/>
                    <a:pt x="45" y="15"/>
                  </a:cubicBezTo>
                  <a:cubicBezTo>
                    <a:pt x="18" y="3"/>
                    <a:pt x="18" y="3"/>
                    <a:pt x="18" y="3"/>
                  </a:cubicBezTo>
                  <a:cubicBezTo>
                    <a:pt x="17" y="2"/>
                    <a:pt x="17" y="2"/>
                    <a:pt x="17" y="2"/>
                  </a:cubicBezTo>
                  <a:cubicBezTo>
                    <a:pt x="18" y="0"/>
                    <a:pt x="18" y="0"/>
                    <a:pt x="18" y="0"/>
                  </a:cubicBezTo>
                  <a:cubicBezTo>
                    <a:pt x="0" y="0"/>
                    <a:pt x="0" y="0"/>
                    <a:pt x="0" y="0"/>
                  </a:cubicBezTo>
                  <a:cubicBezTo>
                    <a:pt x="0" y="0"/>
                    <a:pt x="0" y="0"/>
                    <a:pt x="0" y="0"/>
                  </a:cubicBezTo>
                  <a:cubicBezTo>
                    <a:pt x="0" y="0"/>
                    <a:pt x="0" y="0"/>
                    <a:pt x="0" y="0"/>
                  </a:cubicBezTo>
                  <a:cubicBezTo>
                    <a:pt x="11" y="28"/>
                    <a:pt x="11" y="28"/>
                    <a:pt x="11" y="28"/>
                  </a:cubicBezTo>
                  <a:cubicBezTo>
                    <a:pt x="20" y="38"/>
                    <a:pt x="20" y="38"/>
                    <a:pt x="20" y="38"/>
                  </a:cubicBezTo>
                  <a:cubicBezTo>
                    <a:pt x="19" y="44"/>
                    <a:pt x="19" y="44"/>
                    <a:pt x="19" y="44"/>
                  </a:cubicBezTo>
                  <a:cubicBezTo>
                    <a:pt x="12" y="43"/>
                    <a:pt x="12" y="43"/>
                    <a:pt x="12" y="43"/>
                  </a:cubicBezTo>
                  <a:cubicBezTo>
                    <a:pt x="31" y="59"/>
                    <a:pt x="31" y="59"/>
                    <a:pt x="31" y="59"/>
                  </a:cubicBezTo>
                  <a:cubicBezTo>
                    <a:pt x="33" y="63"/>
                    <a:pt x="33" y="63"/>
                    <a:pt x="33" y="63"/>
                  </a:cubicBezTo>
                  <a:cubicBezTo>
                    <a:pt x="32" y="69"/>
                    <a:pt x="32" y="69"/>
                    <a:pt x="32" y="69"/>
                  </a:cubicBezTo>
                  <a:cubicBezTo>
                    <a:pt x="46" y="84"/>
                    <a:pt x="46" y="84"/>
                    <a:pt x="46" y="84"/>
                  </a:cubicBezTo>
                  <a:cubicBezTo>
                    <a:pt x="48" y="89"/>
                    <a:pt x="48" y="89"/>
                    <a:pt x="48" y="89"/>
                  </a:cubicBezTo>
                  <a:cubicBezTo>
                    <a:pt x="52" y="87"/>
                    <a:pt x="52" y="87"/>
                    <a:pt x="52" y="87"/>
                  </a:cubicBezTo>
                  <a:cubicBezTo>
                    <a:pt x="52" y="85"/>
                    <a:pt x="52" y="85"/>
                    <a:pt x="52" y="85"/>
                  </a:cubicBezTo>
                  <a:cubicBezTo>
                    <a:pt x="45" y="78"/>
                    <a:pt x="45" y="78"/>
                    <a:pt x="45" y="78"/>
                  </a:cubicBezTo>
                  <a:cubicBezTo>
                    <a:pt x="41" y="66"/>
                    <a:pt x="41" y="66"/>
                    <a:pt x="41" y="66"/>
                  </a:cubicBezTo>
                  <a:cubicBezTo>
                    <a:pt x="27" y="38"/>
                    <a:pt x="27" y="38"/>
                    <a:pt x="27" y="38"/>
                  </a:cubicBezTo>
                  <a:cubicBezTo>
                    <a:pt x="26" y="35"/>
                    <a:pt x="26" y="35"/>
                    <a:pt x="26" y="35"/>
                  </a:cubicBezTo>
                  <a:cubicBezTo>
                    <a:pt x="16" y="8"/>
                    <a:pt x="16" y="8"/>
                    <a:pt x="16" y="8"/>
                  </a:cubicBezTo>
                  <a:cubicBezTo>
                    <a:pt x="26" y="14"/>
                    <a:pt x="26" y="14"/>
                    <a:pt x="26" y="14"/>
                  </a:cubicBezTo>
                  <a:cubicBezTo>
                    <a:pt x="37" y="38"/>
                    <a:pt x="37" y="38"/>
                    <a:pt x="37" y="38"/>
                  </a:cubicBezTo>
                  <a:cubicBezTo>
                    <a:pt x="43" y="45"/>
                    <a:pt x="43" y="45"/>
                    <a:pt x="43" y="45"/>
                  </a:cubicBezTo>
                  <a:cubicBezTo>
                    <a:pt x="54" y="62"/>
                    <a:pt x="54" y="62"/>
                    <a:pt x="54" y="62"/>
                  </a:cubicBezTo>
                  <a:cubicBezTo>
                    <a:pt x="59" y="67"/>
                    <a:pt x="59" y="67"/>
                    <a:pt x="59" y="67"/>
                  </a:cubicBezTo>
                  <a:cubicBezTo>
                    <a:pt x="82" y="94"/>
                    <a:pt x="82" y="94"/>
                    <a:pt x="82" y="94"/>
                  </a:cubicBezTo>
                  <a:cubicBezTo>
                    <a:pt x="83" y="94"/>
                    <a:pt x="83" y="94"/>
                    <a:pt x="83" y="94"/>
                  </a:cubicBezTo>
                  <a:cubicBezTo>
                    <a:pt x="83" y="97"/>
                    <a:pt x="83" y="97"/>
                    <a:pt x="83" y="97"/>
                  </a:cubicBezTo>
                  <a:cubicBezTo>
                    <a:pt x="105" y="100"/>
                    <a:pt x="122" y="118"/>
                    <a:pt x="123" y="140"/>
                  </a:cubicBezTo>
                  <a:cubicBezTo>
                    <a:pt x="139" y="147"/>
                    <a:pt x="139" y="147"/>
                    <a:pt x="139" y="147"/>
                  </a:cubicBezTo>
                  <a:cubicBezTo>
                    <a:pt x="141" y="149"/>
                    <a:pt x="141" y="149"/>
                    <a:pt x="141" y="149"/>
                  </a:cubicBezTo>
                  <a:cubicBezTo>
                    <a:pt x="153" y="152"/>
                    <a:pt x="153" y="152"/>
                    <a:pt x="153" y="152"/>
                  </a:cubicBezTo>
                  <a:cubicBezTo>
                    <a:pt x="158" y="154"/>
                    <a:pt x="158" y="154"/>
                    <a:pt x="158" y="154"/>
                  </a:cubicBezTo>
                  <a:cubicBezTo>
                    <a:pt x="171" y="147"/>
                    <a:pt x="171" y="147"/>
                    <a:pt x="171" y="147"/>
                  </a:cubicBezTo>
                  <a:cubicBezTo>
                    <a:pt x="176" y="148"/>
                    <a:pt x="176" y="148"/>
                    <a:pt x="176" y="148"/>
                  </a:cubicBezTo>
                  <a:cubicBezTo>
                    <a:pt x="196" y="162"/>
                    <a:pt x="196" y="162"/>
                    <a:pt x="196" y="162"/>
                  </a:cubicBezTo>
                  <a:cubicBezTo>
                    <a:pt x="199" y="148"/>
                    <a:pt x="199" y="148"/>
                    <a:pt x="199" y="148"/>
                  </a:cubicBezTo>
                  <a:cubicBezTo>
                    <a:pt x="210" y="147"/>
                    <a:pt x="210" y="147"/>
                    <a:pt x="210" y="147"/>
                  </a:cubicBezTo>
                  <a:cubicBezTo>
                    <a:pt x="201" y="137"/>
                    <a:pt x="201" y="137"/>
                    <a:pt x="201" y="137"/>
                  </a:cubicBezTo>
                  <a:cubicBezTo>
                    <a:pt x="204" y="137"/>
                    <a:pt x="204" y="137"/>
                    <a:pt x="204" y="137"/>
                  </a:cubicBezTo>
                  <a:cubicBezTo>
                    <a:pt x="204" y="132"/>
                    <a:pt x="204" y="132"/>
                    <a:pt x="204" y="132"/>
                  </a:cubicBezTo>
                  <a:cubicBezTo>
                    <a:pt x="219" y="131"/>
                    <a:pt x="219" y="131"/>
                    <a:pt x="219" y="131"/>
                  </a:cubicBezTo>
                  <a:cubicBezTo>
                    <a:pt x="228" y="122"/>
                    <a:pt x="228" y="122"/>
                    <a:pt x="228" y="122"/>
                  </a:cubicBezTo>
                  <a:cubicBezTo>
                    <a:pt x="229" y="128"/>
                    <a:pt x="229" y="128"/>
                    <a:pt x="229" y="128"/>
                  </a:cubicBezTo>
                  <a:cubicBezTo>
                    <a:pt x="232" y="107"/>
                    <a:pt x="232" y="107"/>
                    <a:pt x="232" y="107"/>
                  </a:cubicBezTo>
                  <a:cubicBezTo>
                    <a:pt x="236" y="101"/>
                    <a:pt x="236" y="101"/>
                    <a:pt x="236" y="101"/>
                  </a:cubicBezTo>
                  <a:lnTo>
                    <a:pt x="233"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56" name="Marcador de número de diapositiva 5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50" name="Conector recto 49"/>
          <p:cNvCxnSpPr/>
          <p:nvPr/>
        </p:nvCxnSpPr>
        <p:spPr>
          <a:xfrm flipH="1" flipV="1">
            <a:off x="2512379" y="1681345"/>
            <a:ext cx="13176" cy="1265760"/>
          </a:xfrm>
          <a:prstGeom prst="line">
            <a:avLst/>
          </a:prstGeom>
          <a:solidFill>
            <a:srgbClr val="00B0F0"/>
          </a:solidFill>
          <a:ln w="76200" cmpd="sng">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8475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ítulo 1"/>
          <p:cNvSpPr txBox="1">
            <a:spLocks/>
          </p:cNvSpPr>
          <p:nvPr/>
        </p:nvSpPr>
        <p:spPr>
          <a:xfrm>
            <a:off x="90609" y="23888"/>
            <a:ext cx="9361040" cy="733714"/>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00000"/>
              </a:lnSpc>
              <a:spcAft>
                <a:spcPts val="1200"/>
              </a:spcAft>
              <a:defRPr/>
            </a:pPr>
            <a:r>
              <a:rPr lang="es-MX" sz="2200" b="1" dirty="0" smtClean="0">
                <a:solidFill>
                  <a:srgbClr val="000000"/>
                </a:solidFill>
                <a:latin typeface="Arial Narrow" panose="020B0606020202030204" pitchFamily="34" charset="0"/>
                <a:cs typeface="Arial" panose="020B0604020202020204" pitchFamily="34" charset="0"/>
              </a:rPr>
              <a:t>En materia de regulación </a:t>
            </a:r>
            <a:r>
              <a:rPr lang="es-MX" sz="2200" b="1" dirty="0">
                <a:solidFill>
                  <a:srgbClr val="000000"/>
                </a:solidFill>
                <a:latin typeface="Arial Narrow" panose="020B0606020202030204" pitchFamily="34" charset="0"/>
                <a:cs typeface="Arial" panose="020B0604020202020204" pitchFamily="34" charset="0"/>
              </a:rPr>
              <a:t>del </a:t>
            </a:r>
            <a:r>
              <a:rPr lang="es-MX" sz="2400" b="1" dirty="0" smtClean="0">
                <a:latin typeface="Arial Narrow" panose="020B0606020202030204" pitchFamily="34" charset="0"/>
                <a:cs typeface="Arial" panose="020B0604020202020204" pitchFamily="34" charset="0"/>
              </a:rPr>
              <a:t>mercado </a:t>
            </a:r>
            <a:r>
              <a:rPr lang="es-MX" sz="2400" b="1" dirty="0">
                <a:latin typeface="Arial Narrow" panose="020B0606020202030204" pitchFamily="34" charset="0"/>
                <a:cs typeface="Arial" panose="020B0604020202020204" pitchFamily="34" charset="0"/>
              </a:rPr>
              <a:t>de </a:t>
            </a:r>
            <a:r>
              <a:rPr lang="es-MX" sz="2400" b="1" dirty="0" smtClean="0">
                <a:latin typeface="Arial Narrow" panose="020B0606020202030204" pitchFamily="34" charset="0"/>
                <a:cs typeface="Arial" panose="020B0604020202020204" pitchFamily="34" charset="0"/>
              </a:rPr>
              <a:t>Gas Natural</a:t>
            </a:r>
            <a:r>
              <a:rPr lang="es-MX" sz="2200" b="1" dirty="0" smtClean="0">
                <a:latin typeface="Arial Narrow" panose="020B0606020202030204" pitchFamily="34" charset="0"/>
                <a:cs typeface="Arial" panose="020B0604020202020204" pitchFamily="34" charset="0"/>
              </a:rPr>
              <a:t>, </a:t>
            </a:r>
            <a:r>
              <a:rPr lang="es-MX" sz="2200" b="1" dirty="0" smtClean="0">
                <a:solidFill>
                  <a:srgbClr val="000000"/>
                </a:solidFill>
                <a:latin typeface="Arial Narrow" panose="020B0606020202030204" pitchFamily="34" charset="0"/>
                <a:cs typeface="Arial" panose="020B0604020202020204" pitchFamily="34" charset="0"/>
              </a:rPr>
              <a:t>las atribuciones se incrementaron notablemente a partir de la Reforma Energética.</a:t>
            </a:r>
            <a:endParaRPr lang="es-MX" sz="2200" b="1" dirty="0">
              <a:solidFill>
                <a:srgbClr val="000000"/>
              </a:solidFill>
              <a:latin typeface="Arial Narrow" panose="020B0606020202030204" pitchFamily="34" charset="0"/>
              <a:cs typeface="Arial" panose="020B0604020202020204" pitchFamily="34" charset="0"/>
            </a:endParaRPr>
          </a:p>
        </p:txBody>
      </p:sp>
      <p:grpSp>
        <p:nvGrpSpPr>
          <p:cNvPr id="91" name="Grupo 90"/>
          <p:cNvGrpSpPr/>
          <p:nvPr/>
        </p:nvGrpSpPr>
        <p:grpSpPr>
          <a:xfrm>
            <a:off x="3004807" y="2004806"/>
            <a:ext cx="1127281" cy="489954"/>
            <a:chOff x="6899693" y="2193653"/>
            <a:chExt cx="1170306" cy="496759"/>
          </a:xfrm>
        </p:grpSpPr>
        <p:sp>
          <p:nvSpPr>
            <p:cNvPr id="92" name="Freeform 5"/>
            <p:cNvSpPr>
              <a:spLocks noEditPoints="1"/>
            </p:cNvSpPr>
            <p:nvPr/>
          </p:nvSpPr>
          <p:spPr bwMode="auto">
            <a:xfrm>
              <a:off x="6899693" y="2193653"/>
              <a:ext cx="560409" cy="496759"/>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93" name="Freeform 13"/>
            <p:cNvSpPr>
              <a:spLocks noEditPoints="1"/>
            </p:cNvSpPr>
            <p:nvPr/>
          </p:nvSpPr>
          <p:spPr bwMode="auto">
            <a:xfrm>
              <a:off x="7569357" y="2212487"/>
              <a:ext cx="500642" cy="477925"/>
            </a:xfrm>
            <a:custGeom>
              <a:avLst/>
              <a:gdLst>
                <a:gd name="T0" fmla="*/ 18 w 506"/>
                <a:gd name="T1" fmla="*/ 260 h 483"/>
                <a:gd name="T2" fmla="*/ 487 w 506"/>
                <a:gd name="T3" fmla="*/ 227 h 483"/>
                <a:gd name="T4" fmla="*/ 302 w 506"/>
                <a:gd name="T5" fmla="*/ 0 h 483"/>
                <a:gd name="T6" fmla="*/ 203 w 506"/>
                <a:gd name="T7" fmla="*/ 22 h 483"/>
                <a:gd name="T8" fmla="*/ 302 w 506"/>
                <a:gd name="T9" fmla="*/ 0 h 483"/>
                <a:gd name="T10" fmla="*/ 235 w 506"/>
                <a:gd name="T11" fmla="*/ 275 h 483"/>
                <a:gd name="T12" fmla="*/ 270 w 506"/>
                <a:gd name="T13" fmla="*/ 483 h 483"/>
                <a:gd name="T14" fmla="*/ 229 w 506"/>
                <a:gd name="T15" fmla="*/ 272 h 483"/>
                <a:gd name="T16" fmla="*/ 127 w 506"/>
                <a:gd name="T17" fmla="*/ 368 h 483"/>
                <a:gd name="T18" fmla="*/ 26 w 506"/>
                <a:gd name="T19" fmla="*/ 272 h 483"/>
                <a:gd name="T20" fmla="*/ 31 w 506"/>
                <a:gd name="T21" fmla="*/ 482 h 483"/>
                <a:gd name="T22" fmla="*/ 127 w 506"/>
                <a:gd name="T23" fmla="*/ 393 h 483"/>
                <a:gd name="T24" fmla="*/ 224 w 506"/>
                <a:gd name="T25" fmla="*/ 482 h 483"/>
                <a:gd name="T26" fmla="*/ 229 w 506"/>
                <a:gd name="T27" fmla="*/ 272 h 483"/>
                <a:gd name="T28" fmla="*/ 56 w 506"/>
                <a:gd name="T29" fmla="*/ 272 h 483"/>
                <a:gd name="T30" fmla="*/ 199 w 506"/>
                <a:gd name="T31" fmla="*/ 272 h 483"/>
                <a:gd name="T32" fmla="*/ 147 w 506"/>
                <a:gd name="T33" fmla="*/ 380 h 483"/>
                <a:gd name="T34" fmla="*/ 228 w 506"/>
                <a:gd name="T35" fmla="*/ 454 h 483"/>
                <a:gd name="T36" fmla="*/ 53 w 506"/>
                <a:gd name="T37" fmla="*/ 315 h 483"/>
                <a:gd name="T38" fmla="*/ 108 w 506"/>
                <a:gd name="T39" fmla="*/ 380 h 483"/>
                <a:gd name="T40" fmla="*/ 127 w 506"/>
                <a:gd name="T41" fmla="*/ 404 h 483"/>
                <a:gd name="T42" fmla="*/ 148 w 506"/>
                <a:gd name="T43" fmla="*/ 428 h 483"/>
                <a:gd name="T44" fmla="*/ 397 w 506"/>
                <a:gd name="T45" fmla="*/ 377 h 483"/>
                <a:gd name="T46" fmla="*/ 455 w 506"/>
                <a:gd name="T47" fmla="*/ 307 h 483"/>
                <a:gd name="T48" fmla="*/ 377 w 506"/>
                <a:gd name="T49" fmla="*/ 401 h 483"/>
                <a:gd name="T50" fmla="*/ 385 w 506"/>
                <a:gd name="T51" fmla="*/ 410 h 483"/>
                <a:gd name="T52" fmla="*/ 278 w 506"/>
                <a:gd name="T53" fmla="*/ 282 h 483"/>
                <a:gd name="T54" fmla="*/ 294 w 506"/>
                <a:gd name="T55" fmla="*/ 452 h 483"/>
                <a:gd name="T56" fmla="*/ 278 w 506"/>
                <a:gd name="T57" fmla="*/ 282 h 483"/>
                <a:gd name="T58" fmla="*/ 308 w 506"/>
                <a:gd name="T59" fmla="*/ 272 h 483"/>
                <a:gd name="T60" fmla="*/ 445 w 506"/>
                <a:gd name="T61" fmla="*/ 272 h 483"/>
                <a:gd name="T62" fmla="*/ 455 w 506"/>
                <a:gd name="T63" fmla="*/ 272 h 483"/>
                <a:gd name="T64" fmla="*/ 299 w 506"/>
                <a:gd name="T65" fmla="*/ 272 h 483"/>
                <a:gd name="T66" fmla="*/ 366 w 506"/>
                <a:gd name="T67" fmla="*/ 377 h 483"/>
                <a:gd name="T68" fmla="*/ 299 w 506"/>
                <a:gd name="T69" fmla="*/ 482 h 483"/>
                <a:gd name="T70" fmla="*/ 455 w 506"/>
                <a:gd name="T71" fmla="*/ 482 h 483"/>
                <a:gd name="T72" fmla="*/ 387 w 506"/>
                <a:gd name="T73" fmla="*/ 377 h 483"/>
                <a:gd name="T74" fmla="*/ 332 w 506"/>
                <a:gd name="T75" fmla="*/ 77 h 483"/>
                <a:gd name="T76" fmla="*/ 372 w 506"/>
                <a:gd name="T77" fmla="*/ 68 h 483"/>
                <a:gd name="T78" fmla="*/ 332 w 506"/>
                <a:gd name="T79" fmla="*/ 77 h 483"/>
                <a:gd name="T80" fmla="*/ 321 w 506"/>
                <a:gd name="T81" fmla="*/ 43 h 483"/>
                <a:gd name="T82" fmla="*/ 42 w 506"/>
                <a:gd name="T83" fmla="*/ 216 h 483"/>
                <a:gd name="T84" fmla="*/ 241 w 506"/>
                <a:gd name="T85" fmla="*/ 214 h 483"/>
                <a:gd name="T86" fmla="*/ 463 w 506"/>
                <a:gd name="T87" fmla="*/ 216 h 483"/>
                <a:gd name="T88" fmla="*/ 335 w 506"/>
                <a:gd name="T89" fmla="*/ 216 h 483"/>
                <a:gd name="T90" fmla="*/ 374 w 506"/>
                <a:gd name="T91" fmla="*/ 88 h 483"/>
                <a:gd name="T92" fmla="*/ 321 w 506"/>
                <a:gd name="T93" fmla="*/ 127 h 483"/>
                <a:gd name="T94" fmla="*/ 293 w 506"/>
                <a:gd name="T95" fmla="*/ 178 h 483"/>
                <a:gd name="T96" fmla="*/ 352 w 506"/>
                <a:gd name="T97" fmla="*/ 178 h 483"/>
                <a:gd name="T98" fmla="*/ 370 w 506"/>
                <a:gd name="T99" fmla="*/ 139 h 483"/>
                <a:gd name="T100" fmla="*/ 293 w 506"/>
                <a:gd name="T101" fmla="*/ 178 h 483"/>
                <a:gd name="T102" fmla="*/ 316 w 506"/>
                <a:gd name="T103" fmla="*/ 216 h 483"/>
                <a:gd name="T104" fmla="*/ 346 w 506"/>
                <a:gd name="T105" fmla="*/ 189 h 483"/>
                <a:gd name="T106" fmla="*/ 257 w 506"/>
                <a:gd name="T107" fmla="*/ 216 h 483"/>
                <a:gd name="T108" fmla="*/ 0 w 506"/>
                <a:gd name="T109" fmla="*/ 482 h 483"/>
                <a:gd name="T110" fmla="*/ 64 w 506"/>
                <a:gd name="T111" fmla="*/ 362 h 483"/>
                <a:gd name="T112" fmla="*/ 455 w 506"/>
                <a:gd name="T113" fmla="*/ 337 h 483"/>
                <a:gd name="T114" fmla="*/ 484 w 506"/>
                <a:gd name="T115" fmla="*/ 482 h 483"/>
                <a:gd name="T116" fmla="*/ 455 w 506"/>
                <a:gd name="T117" fmla="*/ 33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6" h="483">
                  <a:moveTo>
                    <a:pt x="487" y="260"/>
                  </a:moveTo>
                  <a:cubicBezTo>
                    <a:pt x="18" y="260"/>
                    <a:pt x="18" y="260"/>
                    <a:pt x="18" y="260"/>
                  </a:cubicBezTo>
                  <a:cubicBezTo>
                    <a:pt x="18" y="227"/>
                    <a:pt x="18" y="227"/>
                    <a:pt x="18" y="227"/>
                  </a:cubicBezTo>
                  <a:cubicBezTo>
                    <a:pt x="487" y="227"/>
                    <a:pt x="487" y="227"/>
                    <a:pt x="487" y="227"/>
                  </a:cubicBezTo>
                  <a:lnTo>
                    <a:pt x="487" y="260"/>
                  </a:lnTo>
                  <a:close/>
                  <a:moveTo>
                    <a:pt x="302" y="0"/>
                  </a:moveTo>
                  <a:cubicBezTo>
                    <a:pt x="203" y="0"/>
                    <a:pt x="203" y="0"/>
                    <a:pt x="203" y="0"/>
                  </a:cubicBezTo>
                  <a:cubicBezTo>
                    <a:pt x="203" y="22"/>
                    <a:pt x="203" y="22"/>
                    <a:pt x="203" y="22"/>
                  </a:cubicBezTo>
                  <a:cubicBezTo>
                    <a:pt x="302" y="22"/>
                    <a:pt x="302" y="22"/>
                    <a:pt x="302" y="22"/>
                  </a:cubicBezTo>
                  <a:lnTo>
                    <a:pt x="302" y="0"/>
                  </a:lnTo>
                  <a:close/>
                  <a:moveTo>
                    <a:pt x="270" y="275"/>
                  </a:moveTo>
                  <a:cubicBezTo>
                    <a:pt x="235" y="275"/>
                    <a:pt x="235" y="275"/>
                    <a:pt x="235" y="275"/>
                  </a:cubicBezTo>
                  <a:cubicBezTo>
                    <a:pt x="235" y="483"/>
                    <a:pt x="235" y="483"/>
                    <a:pt x="235" y="483"/>
                  </a:cubicBezTo>
                  <a:cubicBezTo>
                    <a:pt x="270" y="483"/>
                    <a:pt x="270" y="483"/>
                    <a:pt x="270" y="483"/>
                  </a:cubicBezTo>
                  <a:lnTo>
                    <a:pt x="270" y="275"/>
                  </a:lnTo>
                  <a:close/>
                  <a:moveTo>
                    <a:pt x="229" y="272"/>
                  </a:moveTo>
                  <a:cubicBezTo>
                    <a:pt x="208" y="272"/>
                    <a:pt x="208" y="272"/>
                    <a:pt x="208" y="272"/>
                  </a:cubicBezTo>
                  <a:cubicBezTo>
                    <a:pt x="127" y="368"/>
                    <a:pt x="127" y="368"/>
                    <a:pt x="127" y="368"/>
                  </a:cubicBezTo>
                  <a:cubicBezTo>
                    <a:pt x="47" y="272"/>
                    <a:pt x="47" y="272"/>
                    <a:pt x="47" y="272"/>
                  </a:cubicBezTo>
                  <a:cubicBezTo>
                    <a:pt x="26" y="272"/>
                    <a:pt x="26" y="272"/>
                    <a:pt x="26" y="272"/>
                  </a:cubicBezTo>
                  <a:cubicBezTo>
                    <a:pt x="117" y="380"/>
                    <a:pt x="117" y="380"/>
                    <a:pt x="117" y="380"/>
                  </a:cubicBezTo>
                  <a:cubicBezTo>
                    <a:pt x="31" y="482"/>
                    <a:pt x="31" y="482"/>
                    <a:pt x="31" y="482"/>
                  </a:cubicBezTo>
                  <a:cubicBezTo>
                    <a:pt x="52" y="482"/>
                    <a:pt x="52" y="482"/>
                    <a:pt x="52" y="482"/>
                  </a:cubicBezTo>
                  <a:cubicBezTo>
                    <a:pt x="127" y="393"/>
                    <a:pt x="127" y="393"/>
                    <a:pt x="127" y="393"/>
                  </a:cubicBezTo>
                  <a:cubicBezTo>
                    <a:pt x="203" y="482"/>
                    <a:pt x="203" y="482"/>
                    <a:pt x="203" y="482"/>
                  </a:cubicBezTo>
                  <a:cubicBezTo>
                    <a:pt x="224" y="482"/>
                    <a:pt x="224" y="482"/>
                    <a:pt x="224" y="482"/>
                  </a:cubicBezTo>
                  <a:cubicBezTo>
                    <a:pt x="138" y="380"/>
                    <a:pt x="138" y="380"/>
                    <a:pt x="138" y="380"/>
                  </a:cubicBezTo>
                  <a:lnTo>
                    <a:pt x="229" y="272"/>
                  </a:lnTo>
                  <a:close/>
                  <a:moveTo>
                    <a:pt x="199" y="272"/>
                  </a:moveTo>
                  <a:cubicBezTo>
                    <a:pt x="56" y="272"/>
                    <a:pt x="56" y="272"/>
                    <a:pt x="56" y="272"/>
                  </a:cubicBezTo>
                  <a:cubicBezTo>
                    <a:pt x="127" y="356"/>
                    <a:pt x="127" y="356"/>
                    <a:pt x="127" y="356"/>
                  </a:cubicBezTo>
                  <a:lnTo>
                    <a:pt x="199" y="272"/>
                  </a:lnTo>
                  <a:close/>
                  <a:moveTo>
                    <a:pt x="228" y="284"/>
                  </a:moveTo>
                  <a:cubicBezTo>
                    <a:pt x="147" y="380"/>
                    <a:pt x="147" y="380"/>
                    <a:pt x="147" y="380"/>
                  </a:cubicBezTo>
                  <a:cubicBezTo>
                    <a:pt x="207" y="451"/>
                    <a:pt x="207" y="451"/>
                    <a:pt x="207" y="451"/>
                  </a:cubicBezTo>
                  <a:cubicBezTo>
                    <a:pt x="214" y="452"/>
                    <a:pt x="221" y="454"/>
                    <a:pt x="228" y="454"/>
                  </a:cubicBezTo>
                  <a:lnTo>
                    <a:pt x="228" y="284"/>
                  </a:lnTo>
                  <a:close/>
                  <a:moveTo>
                    <a:pt x="53" y="315"/>
                  </a:moveTo>
                  <a:cubicBezTo>
                    <a:pt x="63" y="343"/>
                    <a:pt x="79" y="369"/>
                    <a:pt x="99" y="390"/>
                  </a:cubicBezTo>
                  <a:cubicBezTo>
                    <a:pt x="108" y="380"/>
                    <a:pt x="108" y="380"/>
                    <a:pt x="108" y="380"/>
                  </a:cubicBezTo>
                  <a:lnTo>
                    <a:pt x="53" y="315"/>
                  </a:lnTo>
                  <a:close/>
                  <a:moveTo>
                    <a:pt x="127" y="404"/>
                  </a:moveTo>
                  <a:cubicBezTo>
                    <a:pt x="122" y="411"/>
                    <a:pt x="122" y="411"/>
                    <a:pt x="122" y="411"/>
                  </a:cubicBezTo>
                  <a:cubicBezTo>
                    <a:pt x="130" y="417"/>
                    <a:pt x="139" y="423"/>
                    <a:pt x="148" y="428"/>
                  </a:cubicBezTo>
                  <a:lnTo>
                    <a:pt x="127" y="404"/>
                  </a:lnTo>
                  <a:close/>
                  <a:moveTo>
                    <a:pt x="397" y="377"/>
                  </a:moveTo>
                  <a:cubicBezTo>
                    <a:pt x="407" y="389"/>
                    <a:pt x="407" y="389"/>
                    <a:pt x="407" y="389"/>
                  </a:cubicBezTo>
                  <a:cubicBezTo>
                    <a:pt x="429" y="366"/>
                    <a:pt x="445" y="338"/>
                    <a:pt x="455" y="307"/>
                  </a:cubicBezTo>
                  <a:lnTo>
                    <a:pt x="397" y="377"/>
                  </a:lnTo>
                  <a:close/>
                  <a:moveTo>
                    <a:pt x="377" y="401"/>
                  </a:moveTo>
                  <a:cubicBezTo>
                    <a:pt x="350" y="432"/>
                    <a:pt x="350" y="432"/>
                    <a:pt x="350" y="432"/>
                  </a:cubicBezTo>
                  <a:cubicBezTo>
                    <a:pt x="363" y="426"/>
                    <a:pt x="374" y="418"/>
                    <a:pt x="385" y="410"/>
                  </a:cubicBezTo>
                  <a:lnTo>
                    <a:pt x="377" y="401"/>
                  </a:lnTo>
                  <a:close/>
                  <a:moveTo>
                    <a:pt x="278" y="282"/>
                  </a:moveTo>
                  <a:cubicBezTo>
                    <a:pt x="278" y="454"/>
                    <a:pt x="278" y="454"/>
                    <a:pt x="278" y="454"/>
                  </a:cubicBezTo>
                  <a:cubicBezTo>
                    <a:pt x="283" y="454"/>
                    <a:pt x="289" y="453"/>
                    <a:pt x="294" y="452"/>
                  </a:cubicBezTo>
                  <a:cubicBezTo>
                    <a:pt x="357" y="377"/>
                    <a:pt x="357" y="377"/>
                    <a:pt x="357" y="377"/>
                  </a:cubicBezTo>
                  <a:lnTo>
                    <a:pt x="278" y="282"/>
                  </a:lnTo>
                  <a:close/>
                  <a:moveTo>
                    <a:pt x="445" y="272"/>
                  </a:moveTo>
                  <a:cubicBezTo>
                    <a:pt x="308" y="272"/>
                    <a:pt x="308" y="272"/>
                    <a:pt x="308" y="272"/>
                  </a:cubicBezTo>
                  <a:cubicBezTo>
                    <a:pt x="377" y="353"/>
                    <a:pt x="377" y="353"/>
                    <a:pt x="377" y="353"/>
                  </a:cubicBezTo>
                  <a:lnTo>
                    <a:pt x="445" y="272"/>
                  </a:lnTo>
                  <a:close/>
                  <a:moveTo>
                    <a:pt x="476" y="272"/>
                  </a:moveTo>
                  <a:cubicBezTo>
                    <a:pt x="455" y="272"/>
                    <a:pt x="455" y="272"/>
                    <a:pt x="455" y="272"/>
                  </a:cubicBezTo>
                  <a:cubicBezTo>
                    <a:pt x="377" y="364"/>
                    <a:pt x="377" y="364"/>
                    <a:pt x="377" y="364"/>
                  </a:cubicBezTo>
                  <a:cubicBezTo>
                    <a:pt x="299" y="272"/>
                    <a:pt x="299" y="272"/>
                    <a:pt x="299" y="272"/>
                  </a:cubicBezTo>
                  <a:cubicBezTo>
                    <a:pt x="278" y="272"/>
                    <a:pt x="278" y="272"/>
                    <a:pt x="278" y="272"/>
                  </a:cubicBezTo>
                  <a:cubicBezTo>
                    <a:pt x="366" y="377"/>
                    <a:pt x="366" y="377"/>
                    <a:pt x="366" y="377"/>
                  </a:cubicBezTo>
                  <a:cubicBezTo>
                    <a:pt x="278" y="482"/>
                    <a:pt x="278" y="482"/>
                    <a:pt x="278" y="482"/>
                  </a:cubicBezTo>
                  <a:cubicBezTo>
                    <a:pt x="299" y="482"/>
                    <a:pt x="299" y="482"/>
                    <a:pt x="299" y="482"/>
                  </a:cubicBezTo>
                  <a:cubicBezTo>
                    <a:pt x="377" y="389"/>
                    <a:pt x="377" y="389"/>
                    <a:pt x="377" y="389"/>
                  </a:cubicBezTo>
                  <a:cubicBezTo>
                    <a:pt x="455" y="482"/>
                    <a:pt x="455" y="482"/>
                    <a:pt x="455" y="482"/>
                  </a:cubicBezTo>
                  <a:cubicBezTo>
                    <a:pt x="476" y="482"/>
                    <a:pt x="476" y="482"/>
                    <a:pt x="476" y="482"/>
                  </a:cubicBezTo>
                  <a:cubicBezTo>
                    <a:pt x="387" y="377"/>
                    <a:pt x="387" y="377"/>
                    <a:pt x="387" y="377"/>
                  </a:cubicBezTo>
                  <a:lnTo>
                    <a:pt x="476" y="272"/>
                  </a:lnTo>
                  <a:close/>
                  <a:moveTo>
                    <a:pt x="332" y="77"/>
                  </a:moveTo>
                  <a:cubicBezTo>
                    <a:pt x="373" y="77"/>
                    <a:pt x="373" y="77"/>
                    <a:pt x="373" y="77"/>
                  </a:cubicBezTo>
                  <a:cubicBezTo>
                    <a:pt x="372" y="74"/>
                    <a:pt x="372" y="71"/>
                    <a:pt x="372" y="68"/>
                  </a:cubicBezTo>
                  <a:cubicBezTo>
                    <a:pt x="359" y="60"/>
                    <a:pt x="346" y="52"/>
                    <a:pt x="332" y="47"/>
                  </a:cubicBezTo>
                  <a:cubicBezTo>
                    <a:pt x="333" y="57"/>
                    <a:pt x="333" y="67"/>
                    <a:pt x="332" y="77"/>
                  </a:cubicBezTo>
                  <a:close/>
                  <a:moveTo>
                    <a:pt x="241" y="214"/>
                  </a:moveTo>
                  <a:cubicBezTo>
                    <a:pt x="242" y="214"/>
                    <a:pt x="333" y="152"/>
                    <a:pt x="321" y="43"/>
                  </a:cubicBezTo>
                  <a:cubicBezTo>
                    <a:pt x="300" y="35"/>
                    <a:pt x="277" y="31"/>
                    <a:pt x="253" y="31"/>
                  </a:cubicBezTo>
                  <a:cubicBezTo>
                    <a:pt x="145" y="31"/>
                    <a:pt x="56" y="112"/>
                    <a:pt x="42" y="216"/>
                  </a:cubicBezTo>
                  <a:cubicBezTo>
                    <a:pt x="239" y="216"/>
                    <a:pt x="239" y="216"/>
                    <a:pt x="239" y="216"/>
                  </a:cubicBezTo>
                  <a:cubicBezTo>
                    <a:pt x="240" y="215"/>
                    <a:pt x="240" y="215"/>
                    <a:pt x="241" y="214"/>
                  </a:cubicBezTo>
                  <a:close/>
                  <a:moveTo>
                    <a:pt x="335" y="216"/>
                  </a:moveTo>
                  <a:cubicBezTo>
                    <a:pt x="463" y="216"/>
                    <a:pt x="463" y="216"/>
                    <a:pt x="463" y="216"/>
                  </a:cubicBezTo>
                  <a:cubicBezTo>
                    <a:pt x="456" y="159"/>
                    <a:pt x="426" y="110"/>
                    <a:pt x="384" y="77"/>
                  </a:cubicBezTo>
                  <a:cubicBezTo>
                    <a:pt x="391" y="158"/>
                    <a:pt x="355" y="199"/>
                    <a:pt x="335" y="216"/>
                  </a:cubicBezTo>
                  <a:close/>
                  <a:moveTo>
                    <a:pt x="372" y="127"/>
                  </a:moveTo>
                  <a:cubicBezTo>
                    <a:pt x="374" y="115"/>
                    <a:pt x="374" y="102"/>
                    <a:pt x="374" y="88"/>
                  </a:cubicBezTo>
                  <a:cubicBezTo>
                    <a:pt x="331" y="88"/>
                    <a:pt x="331" y="88"/>
                    <a:pt x="331" y="88"/>
                  </a:cubicBezTo>
                  <a:cubicBezTo>
                    <a:pt x="329" y="102"/>
                    <a:pt x="326" y="115"/>
                    <a:pt x="321" y="127"/>
                  </a:cubicBezTo>
                  <a:lnTo>
                    <a:pt x="372" y="127"/>
                  </a:lnTo>
                  <a:close/>
                  <a:moveTo>
                    <a:pt x="293" y="178"/>
                  </a:moveTo>
                  <a:cubicBezTo>
                    <a:pt x="352" y="178"/>
                    <a:pt x="352" y="178"/>
                    <a:pt x="352" y="178"/>
                  </a:cubicBezTo>
                  <a:cubicBezTo>
                    <a:pt x="352" y="178"/>
                    <a:pt x="352" y="178"/>
                    <a:pt x="352" y="178"/>
                  </a:cubicBezTo>
                  <a:cubicBezTo>
                    <a:pt x="353" y="178"/>
                    <a:pt x="353" y="178"/>
                    <a:pt x="354" y="178"/>
                  </a:cubicBezTo>
                  <a:cubicBezTo>
                    <a:pt x="360" y="168"/>
                    <a:pt x="366" y="155"/>
                    <a:pt x="370" y="139"/>
                  </a:cubicBezTo>
                  <a:cubicBezTo>
                    <a:pt x="316" y="139"/>
                    <a:pt x="316" y="139"/>
                    <a:pt x="316" y="139"/>
                  </a:cubicBezTo>
                  <a:cubicBezTo>
                    <a:pt x="310" y="154"/>
                    <a:pt x="301" y="167"/>
                    <a:pt x="293" y="178"/>
                  </a:cubicBezTo>
                  <a:close/>
                  <a:moveTo>
                    <a:pt x="257" y="216"/>
                  </a:moveTo>
                  <a:cubicBezTo>
                    <a:pt x="316" y="216"/>
                    <a:pt x="316" y="216"/>
                    <a:pt x="316" y="216"/>
                  </a:cubicBezTo>
                  <a:cubicBezTo>
                    <a:pt x="317" y="215"/>
                    <a:pt x="317" y="214"/>
                    <a:pt x="318" y="214"/>
                  </a:cubicBezTo>
                  <a:cubicBezTo>
                    <a:pt x="319" y="213"/>
                    <a:pt x="333" y="206"/>
                    <a:pt x="346" y="189"/>
                  </a:cubicBezTo>
                  <a:cubicBezTo>
                    <a:pt x="284" y="189"/>
                    <a:pt x="284" y="189"/>
                    <a:pt x="284" y="189"/>
                  </a:cubicBezTo>
                  <a:cubicBezTo>
                    <a:pt x="274" y="201"/>
                    <a:pt x="264" y="210"/>
                    <a:pt x="257" y="216"/>
                  </a:cubicBezTo>
                  <a:close/>
                  <a:moveTo>
                    <a:pt x="50" y="337"/>
                  </a:moveTo>
                  <a:cubicBezTo>
                    <a:pt x="0" y="482"/>
                    <a:pt x="0" y="482"/>
                    <a:pt x="0" y="482"/>
                  </a:cubicBezTo>
                  <a:cubicBezTo>
                    <a:pt x="21" y="482"/>
                    <a:pt x="21" y="482"/>
                    <a:pt x="21" y="482"/>
                  </a:cubicBezTo>
                  <a:cubicBezTo>
                    <a:pt x="64" y="362"/>
                    <a:pt x="64" y="362"/>
                    <a:pt x="64" y="362"/>
                  </a:cubicBezTo>
                  <a:cubicBezTo>
                    <a:pt x="59" y="354"/>
                    <a:pt x="54" y="346"/>
                    <a:pt x="50" y="337"/>
                  </a:cubicBezTo>
                  <a:close/>
                  <a:moveTo>
                    <a:pt x="455" y="337"/>
                  </a:moveTo>
                  <a:cubicBezTo>
                    <a:pt x="451" y="346"/>
                    <a:pt x="447" y="354"/>
                    <a:pt x="442" y="362"/>
                  </a:cubicBezTo>
                  <a:cubicBezTo>
                    <a:pt x="484" y="482"/>
                    <a:pt x="484" y="482"/>
                    <a:pt x="484" y="482"/>
                  </a:cubicBezTo>
                  <a:cubicBezTo>
                    <a:pt x="506" y="482"/>
                    <a:pt x="506" y="482"/>
                    <a:pt x="506" y="482"/>
                  </a:cubicBezTo>
                  <a:lnTo>
                    <a:pt x="455" y="337"/>
                  </a:ln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grpSp>
        <p:nvGrpSpPr>
          <p:cNvPr id="95" name="61 Grupo"/>
          <p:cNvGrpSpPr/>
          <p:nvPr/>
        </p:nvGrpSpPr>
        <p:grpSpPr>
          <a:xfrm>
            <a:off x="467760" y="1972229"/>
            <a:ext cx="698405" cy="455907"/>
            <a:chOff x="7418212" y="3174479"/>
            <a:chExt cx="720727" cy="517527"/>
          </a:xfrm>
          <a:solidFill>
            <a:srgbClr val="203864"/>
          </a:solidFill>
        </p:grpSpPr>
        <p:sp>
          <p:nvSpPr>
            <p:cNvPr id="100" name="Freeform 49"/>
            <p:cNvSpPr>
              <a:spLocks/>
            </p:cNvSpPr>
            <p:nvPr/>
          </p:nvSpPr>
          <p:spPr bwMode="auto">
            <a:xfrm>
              <a:off x="7635700" y="3426892"/>
              <a:ext cx="285751" cy="265114"/>
            </a:xfrm>
            <a:custGeom>
              <a:avLst/>
              <a:gdLst>
                <a:gd name="T0" fmla="*/ 0 w 180"/>
                <a:gd name="T1" fmla="*/ 0 h 167"/>
                <a:gd name="T2" fmla="*/ 180 w 180"/>
                <a:gd name="T3" fmla="*/ 0 h 167"/>
                <a:gd name="T4" fmla="*/ 180 w 180"/>
                <a:gd name="T5" fmla="*/ 167 h 167"/>
                <a:gd name="T6" fmla="*/ 0 w 180"/>
                <a:gd name="T7" fmla="*/ 167 h 167"/>
                <a:gd name="T8" fmla="*/ 0 w 180"/>
                <a:gd name="T9" fmla="*/ 0 h 167"/>
                <a:gd name="T10" fmla="*/ 0 w 180"/>
                <a:gd name="T11" fmla="*/ 0 h 167"/>
              </a:gdLst>
              <a:ahLst/>
              <a:cxnLst>
                <a:cxn ang="0">
                  <a:pos x="T0" y="T1"/>
                </a:cxn>
                <a:cxn ang="0">
                  <a:pos x="T2" y="T3"/>
                </a:cxn>
                <a:cxn ang="0">
                  <a:pos x="T4" y="T5"/>
                </a:cxn>
                <a:cxn ang="0">
                  <a:pos x="T6" y="T7"/>
                </a:cxn>
                <a:cxn ang="0">
                  <a:pos x="T8" y="T9"/>
                </a:cxn>
                <a:cxn ang="0">
                  <a:pos x="T10" y="T11"/>
                </a:cxn>
              </a:cxnLst>
              <a:rect l="0" t="0" r="r" b="b"/>
              <a:pathLst>
                <a:path w="180" h="167">
                  <a:moveTo>
                    <a:pt x="0" y="0"/>
                  </a:moveTo>
                  <a:lnTo>
                    <a:pt x="180" y="0"/>
                  </a:lnTo>
                  <a:lnTo>
                    <a:pt x="180" y="167"/>
                  </a:lnTo>
                  <a:lnTo>
                    <a:pt x="0" y="167"/>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1" name="Rectangle 51"/>
            <p:cNvSpPr>
              <a:spLocks noChangeArrowheads="1"/>
            </p:cNvSpPr>
            <p:nvPr/>
          </p:nvSpPr>
          <p:spPr bwMode="auto">
            <a:xfrm>
              <a:off x="7727775" y="3347517"/>
              <a:ext cx="101600" cy="460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2" name="Freeform 53"/>
            <p:cNvSpPr>
              <a:spLocks noEditPoints="1"/>
            </p:cNvSpPr>
            <p:nvPr/>
          </p:nvSpPr>
          <p:spPr bwMode="auto">
            <a:xfrm>
              <a:off x="7600775" y="3174479"/>
              <a:ext cx="355601" cy="138113"/>
            </a:xfrm>
            <a:custGeom>
              <a:avLst/>
              <a:gdLst>
                <a:gd name="T0" fmla="*/ 29 w 31"/>
                <a:gd name="T1" fmla="*/ 0 h 12"/>
                <a:gd name="T2" fmla="*/ 2 w 31"/>
                <a:gd name="T3" fmla="*/ 0 h 12"/>
                <a:gd name="T4" fmla="*/ 0 w 31"/>
                <a:gd name="T5" fmla="*/ 3 h 12"/>
                <a:gd name="T6" fmla="*/ 0 w 31"/>
                <a:gd name="T7" fmla="*/ 3 h 12"/>
                <a:gd name="T8" fmla="*/ 1 w 31"/>
                <a:gd name="T9" fmla="*/ 6 h 12"/>
                <a:gd name="T10" fmla="*/ 11 w 31"/>
                <a:gd name="T11" fmla="*/ 12 h 12"/>
                <a:gd name="T12" fmla="*/ 20 w 31"/>
                <a:gd name="T13" fmla="*/ 12 h 12"/>
                <a:gd name="T14" fmla="*/ 30 w 31"/>
                <a:gd name="T15" fmla="*/ 6 h 12"/>
                <a:gd name="T16" fmla="*/ 31 w 31"/>
                <a:gd name="T17" fmla="*/ 3 h 12"/>
                <a:gd name="T18" fmla="*/ 31 w 31"/>
                <a:gd name="T19" fmla="*/ 3 h 12"/>
                <a:gd name="T20" fmla="*/ 29 w 31"/>
                <a:gd name="T21" fmla="*/ 0 h 12"/>
                <a:gd name="T22" fmla="*/ 2 w 31"/>
                <a:gd name="T23" fmla="*/ 2 h 12"/>
                <a:gd name="T24" fmla="*/ 3 w 31"/>
                <a:gd name="T25" fmla="*/ 1 h 12"/>
                <a:gd name="T26" fmla="*/ 17 w 31"/>
                <a:gd name="T27" fmla="*/ 1 h 12"/>
                <a:gd name="T28" fmla="*/ 18 w 31"/>
                <a:gd name="T29" fmla="*/ 2 h 12"/>
                <a:gd name="T30" fmla="*/ 17 w 31"/>
                <a:gd name="T31" fmla="*/ 3 h 12"/>
                <a:gd name="T32" fmla="*/ 3 w 31"/>
                <a:gd name="T33" fmla="*/ 3 h 12"/>
                <a:gd name="T34" fmla="*/ 2 w 31"/>
                <a:gd name="T35" fmla="*/ 2 h 12"/>
                <a:gd name="T36" fmla="*/ 20 w 31"/>
                <a:gd name="T37" fmla="*/ 9 h 12"/>
                <a:gd name="T38" fmla="*/ 18 w 31"/>
                <a:gd name="T39" fmla="*/ 7 h 12"/>
                <a:gd name="T40" fmla="*/ 13 w 31"/>
                <a:gd name="T41" fmla="*/ 7 h 12"/>
                <a:gd name="T42" fmla="*/ 11 w 31"/>
                <a:gd name="T43" fmla="*/ 9 h 12"/>
                <a:gd name="T44" fmla="*/ 7 w 31"/>
                <a:gd name="T45" fmla="*/ 6 h 12"/>
                <a:gd name="T46" fmla="*/ 24 w 31"/>
                <a:gd name="T47" fmla="*/ 6 h 12"/>
                <a:gd name="T48" fmla="*/ 20 w 31"/>
                <a:gd name="T4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2">
                  <a:moveTo>
                    <a:pt x="29" y="0"/>
                  </a:moveTo>
                  <a:cubicBezTo>
                    <a:pt x="2" y="0"/>
                    <a:pt x="2" y="0"/>
                    <a:pt x="2" y="0"/>
                  </a:cubicBezTo>
                  <a:cubicBezTo>
                    <a:pt x="1" y="0"/>
                    <a:pt x="0" y="1"/>
                    <a:pt x="0" y="3"/>
                  </a:cubicBezTo>
                  <a:cubicBezTo>
                    <a:pt x="0" y="3"/>
                    <a:pt x="0" y="3"/>
                    <a:pt x="0" y="3"/>
                  </a:cubicBezTo>
                  <a:cubicBezTo>
                    <a:pt x="0" y="4"/>
                    <a:pt x="0" y="5"/>
                    <a:pt x="1" y="6"/>
                  </a:cubicBezTo>
                  <a:cubicBezTo>
                    <a:pt x="11" y="12"/>
                    <a:pt x="11" y="12"/>
                    <a:pt x="11" y="12"/>
                  </a:cubicBezTo>
                  <a:cubicBezTo>
                    <a:pt x="20" y="12"/>
                    <a:pt x="20" y="12"/>
                    <a:pt x="20" y="12"/>
                  </a:cubicBezTo>
                  <a:cubicBezTo>
                    <a:pt x="30" y="6"/>
                    <a:pt x="30" y="6"/>
                    <a:pt x="30" y="6"/>
                  </a:cubicBezTo>
                  <a:cubicBezTo>
                    <a:pt x="31" y="5"/>
                    <a:pt x="31" y="4"/>
                    <a:pt x="31" y="3"/>
                  </a:cubicBezTo>
                  <a:cubicBezTo>
                    <a:pt x="31" y="3"/>
                    <a:pt x="31" y="3"/>
                    <a:pt x="31" y="3"/>
                  </a:cubicBezTo>
                  <a:cubicBezTo>
                    <a:pt x="31" y="1"/>
                    <a:pt x="30" y="0"/>
                    <a:pt x="29" y="0"/>
                  </a:cubicBezTo>
                  <a:close/>
                  <a:moveTo>
                    <a:pt x="2" y="2"/>
                  </a:moveTo>
                  <a:cubicBezTo>
                    <a:pt x="2" y="2"/>
                    <a:pt x="2" y="1"/>
                    <a:pt x="3" y="1"/>
                  </a:cubicBezTo>
                  <a:cubicBezTo>
                    <a:pt x="17" y="1"/>
                    <a:pt x="17" y="1"/>
                    <a:pt x="17" y="1"/>
                  </a:cubicBezTo>
                  <a:cubicBezTo>
                    <a:pt x="18" y="1"/>
                    <a:pt x="18" y="2"/>
                    <a:pt x="18" y="2"/>
                  </a:cubicBezTo>
                  <a:cubicBezTo>
                    <a:pt x="18" y="3"/>
                    <a:pt x="18" y="3"/>
                    <a:pt x="17" y="3"/>
                  </a:cubicBezTo>
                  <a:cubicBezTo>
                    <a:pt x="3" y="3"/>
                    <a:pt x="3" y="3"/>
                    <a:pt x="3" y="3"/>
                  </a:cubicBezTo>
                  <a:cubicBezTo>
                    <a:pt x="2" y="3"/>
                    <a:pt x="2" y="3"/>
                    <a:pt x="2" y="2"/>
                  </a:cubicBezTo>
                  <a:close/>
                  <a:moveTo>
                    <a:pt x="20" y="9"/>
                  </a:moveTo>
                  <a:cubicBezTo>
                    <a:pt x="20" y="8"/>
                    <a:pt x="19" y="7"/>
                    <a:pt x="18" y="7"/>
                  </a:cubicBezTo>
                  <a:cubicBezTo>
                    <a:pt x="13" y="7"/>
                    <a:pt x="13" y="7"/>
                    <a:pt x="13" y="7"/>
                  </a:cubicBezTo>
                  <a:cubicBezTo>
                    <a:pt x="12" y="7"/>
                    <a:pt x="11" y="8"/>
                    <a:pt x="11" y="9"/>
                  </a:cubicBezTo>
                  <a:cubicBezTo>
                    <a:pt x="7" y="6"/>
                    <a:pt x="7" y="6"/>
                    <a:pt x="7" y="6"/>
                  </a:cubicBezTo>
                  <a:cubicBezTo>
                    <a:pt x="24" y="6"/>
                    <a:pt x="24" y="6"/>
                    <a:pt x="24" y="6"/>
                  </a:cubicBezTo>
                  <a:lnTo>
                    <a:pt x="2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103" name="Rectangle 55"/>
            <p:cNvSpPr>
              <a:spLocks noChangeArrowheads="1"/>
            </p:cNvSpPr>
            <p:nvPr/>
          </p:nvSpPr>
          <p:spPr bwMode="auto">
            <a:xfrm>
              <a:off x="7418212"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4" name="Rectangle 57"/>
            <p:cNvSpPr>
              <a:spLocks noChangeArrowheads="1"/>
            </p:cNvSpPr>
            <p:nvPr/>
          </p:nvSpPr>
          <p:spPr bwMode="auto">
            <a:xfrm>
              <a:off x="7956376"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grpSp>
        <p:nvGrpSpPr>
          <p:cNvPr id="105" name="43 Grupo"/>
          <p:cNvGrpSpPr/>
          <p:nvPr/>
        </p:nvGrpSpPr>
        <p:grpSpPr>
          <a:xfrm>
            <a:off x="1777282" y="2014095"/>
            <a:ext cx="534159" cy="453656"/>
            <a:chOff x="2288580" y="469378"/>
            <a:chExt cx="720725" cy="617537"/>
          </a:xfrm>
          <a:solidFill>
            <a:srgbClr val="203864"/>
          </a:solidFill>
        </p:grpSpPr>
        <p:sp>
          <p:nvSpPr>
            <p:cNvPr id="106" name="Freeform 39"/>
            <p:cNvSpPr>
              <a:spLocks/>
            </p:cNvSpPr>
            <p:nvPr/>
          </p:nvSpPr>
          <p:spPr bwMode="auto">
            <a:xfrm>
              <a:off x="2552105" y="594790"/>
              <a:ext cx="193675" cy="138112"/>
            </a:xfrm>
            <a:custGeom>
              <a:avLst/>
              <a:gdLst>
                <a:gd name="T0" fmla="*/ 13 w 17"/>
                <a:gd name="T1" fmla="*/ 8 h 12"/>
                <a:gd name="T2" fmla="*/ 16 w 17"/>
                <a:gd name="T3" fmla="*/ 1 h 12"/>
                <a:gd name="T4" fmla="*/ 15 w 17"/>
                <a:gd name="T5" fmla="*/ 0 h 12"/>
                <a:gd name="T6" fmla="*/ 10 w 17"/>
                <a:gd name="T7" fmla="*/ 7 h 12"/>
                <a:gd name="T8" fmla="*/ 8 w 17"/>
                <a:gd name="T9" fmla="*/ 6 h 12"/>
                <a:gd name="T10" fmla="*/ 0 w 17"/>
                <a:gd name="T11" fmla="*/ 12 h 12"/>
                <a:gd name="T12" fmla="*/ 17 w 17"/>
                <a:gd name="T13" fmla="*/ 12 h 12"/>
                <a:gd name="T14" fmla="*/ 13 w 1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3" y="8"/>
                  </a:moveTo>
                  <a:cubicBezTo>
                    <a:pt x="16" y="1"/>
                    <a:pt x="16" y="1"/>
                    <a:pt x="16" y="1"/>
                  </a:cubicBezTo>
                  <a:cubicBezTo>
                    <a:pt x="15" y="0"/>
                    <a:pt x="15" y="0"/>
                    <a:pt x="15" y="0"/>
                  </a:cubicBezTo>
                  <a:cubicBezTo>
                    <a:pt x="10" y="7"/>
                    <a:pt x="10" y="7"/>
                    <a:pt x="10" y="7"/>
                  </a:cubicBezTo>
                  <a:cubicBezTo>
                    <a:pt x="10" y="6"/>
                    <a:pt x="9" y="6"/>
                    <a:pt x="8" y="6"/>
                  </a:cubicBezTo>
                  <a:cubicBezTo>
                    <a:pt x="5" y="6"/>
                    <a:pt x="1" y="9"/>
                    <a:pt x="0" y="12"/>
                  </a:cubicBezTo>
                  <a:cubicBezTo>
                    <a:pt x="17" y="12"/>
                    <a:pt x="17" y="12"/>
                    <a:pt x="17" y="12"/>
                  </a:cubicBezTo>
                  <a:cubicBezTo>
                    <a:pt x="16" y="10"/>
                    <a:pt x="15" y="9"/>
                    <a:pt x="13"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07" name="Freeform 40"/>
            <p:cNvSpPr>
              <a:spLocks noEditPoints="1"/>
            </p:cNvSpPr>
            <p:nvPr/>
          </p:nvSpPr>
          <p:spPr bwMode="auto">
            <a:xfrm>
              <a:off x="2288580" y="469378"/>
              <a:ext cx="720725" cy="617537"/>
            </a:xfrm>
            <a:custGeom>
              <a:avLst/>
              <a:gdLst>
                <a:gd name="T0" fmla="*/ 52 w 63"/>
                <a:gd name="T1" fmla="*/ 42 h 54"/>
                <a:gd name="T2" fmla="*/ 48 w 63"/>
                <a:gd name="T3" fmla="*/ 42 h 54"/>
                <a:gd name="T4" fmla="*/ 48 w 63"/>
                <a:gd name="T5" fmla="*/ 44 h 54"/>
                <a:gd name="T6" fmla="*/ 44 w 63"/>
                <a:gd name="T7" fmla="*/ 44 h 54"/>
                <a:gd name="T8" fmla="*/ 44 w 63"/>
                <a:gd name="T9" fmla="*/ 40 h 54"/>
                <a:gd name="T10" fmla="*/ 45 w 63"/>
                <a:gd name="T11" fmla="*/ 40 h 54"/>
                <a:gd name="T12" fmla="*/ 45 w 63"/>
                <a:gd name="T13" fmla="*/ 35 h 54"/>
                <a:gd name="T14" fmla="*/ 44 w 63"/>
                <a:gd name="T15" fmla="*/ 35 h 54"/>
                <a:gd name="T16" fmla="*/ 44 w 63"/>
                <a:gd name="T17" fmla="*/ 30 h 54"/>
                <a:gd name="T18" fmla="*/ 50 w 63"/>
                <a:gd name="T19" fmla="*/ 30 h 54"/>
                <a:gd name="T20" fmla="*/ 53 w 63"/>
                <a:gd name="T21" fmla="*/ 27 h 54"/>
                <a:gd name="T22" fmla="*/ 53 w 63"/>
                <a:gd name="T23" fmla="*/ 3 h 54"/>
                <a:gd name="T24" fmla="*/ 50 w 63"/>
                <a:gd name="T25" fmla="*/ 0 h 54"/>
                <a:gd name="T26" fmla="*/ 12 w 63"/>
                <a:gd name="T27" fmla="*/ 0 h 54"/>
                <a:gd name="T28" fmla="*/ 10 w 63"/>
                <a:gd name="T29" fmla="*/ 3 h 54"/>
                <a:gd name="T30" fmla="*/ 10 w 63"/>
                <a:gd name="T31" fmla="*/ 27 h 54"/>
                <a:gd name="T32" fmla="*/ 12 w 63"/>
                <a:gd name="T33" fmla="*/ 30 h 54"/>
                <a:gd name="T34" fmla="*/ 19 w 63"/>
                <a:gd name="T35" fmla="*/ 30 h 54"/>
                <a:gd name="T36" fmla="*/ 19 w 63"/>
                <a:gd name="T37" fmla="*/ 35 h 54"/>
                <a:gd name="T38" fmla="*/ 18 w 63"/>
                <a:gd name="T39" fmla="*/ 35 h 54"/>
                <a:gd name="T40" fmla="*/ 18 w 63"/>
                <a:gd name="T41" fmla="*/ 40 h 54"/>
                <a:gd name="T42" fmla="*/ 19 w 63"/>
                <a:gd name="T43" fmla="*/ 40 h 54"/>
                <a:gd name="T44" fmla="*/ 19 w 63"/>
                <a:gd name="T45" fmla="*/ 44 h 54"/>
                <a:gd name="T46" fmla="*/ 15 w 63"/>
                <a:gd name="T47" fmla="*/ 44 h 54"/>
                <a:gd name="T48" fmla="*/ 15 w 63"/>
                <a:gd name="T49" fmla="*/ 42 h 54"/>
                <a:gd name="T50" fmla="*/ 11 w 63"/>
                <a:gd name="T51" fmla="*/ 42 h 54"/>
                <a:gd name="T52" fmla="*/ 11 w 63"/>
                <a:gd name="T53" fmla="*/ 44 h 54"/>
                <a:gd name="T54" fmla="*/ 0 w 63"/>
                <a:gd name="T55" fmla="*/ 44 h 54"/>
                <a:gd name="T56" fmla="*/ 0 w 63"/>
                <a:gd name="T57" fmla="*/ 52 h 54"/>
                <a:gd name="T58" fmla="*/ 11 w 63"/>
                <a:gd name="T59" fmla="*/ 52 h 54"/>
                <a:gd name="T60" fmla="*/ 11 w 63"/>
                <a:gd name="T61" fmla="*/ 54 h 54"/>
                <a:gd name="T62" fmla="*/ 15 w 63"/>
                <a:gd name="T63" fmla="*/ 54 h 54"/>
                <a:gd name="T64" fmla="*/ 15 w 63"/>
                <a:gd name="T65" fmla="*/ 52 h 54"/>
                <a:gd name="T66" fmla="*/ 20 w 63"/>
                <a:gd name="T67" fmla="*/ 52 h 54"/>
                <a:gd name="T68" fmla="*/ 28 w 63"/>
                <a:gd name="T69" fmla="*/ 44 h 54"/>
                <a:gd name="T70" fmla="*/ 28 w 63"/>
                <a:gd name="T71" fmla="*/ 40 h 54"/>
                <a:gd name="T72" fmla="*/ 29 w 63"/>
                <a:gd name="T73" fmla="*/ 40 h 54"/>
                <a:gd name="T74" fmla="*/ 29 w 63"/>
                <a:gd name="T75" fmla="*/ 35 h 54"/>
                <a:gd name="T76" fmla="*/ 28 w 63"/>
                <a:gd name="T77" fmla="*/ 35 h 54"/>
                <a:gd name="T78" fmla="*/ 28 w 63"/>
                <a:gd name="T79" fmla="*/ 30 h 54"/>
                <a:gd name="T80" fmla="*/ 35 w 63"/>
                <a:gd name="T81" fmla="*/ 30 h 54"/>
                <a:gd name="T82" fmla="*/ 35 w 63"/>
                <a:gd name="T83" fmla="*/ 35 h 54"/>
                <a:gd name="T84" fmla="*/ 33 w 63"/>
                <a:gd name="T85" fmla="*/ 35 h 54"/>
                <a:gd name="T86" fmla="*/ 33 w 63"/>
                <a:gd name="T87" fmla="*/ 40 h 54"/>
                <a:gd name="T88" fmla="*/ 35 w 63"/>
                <a:gd name="T89" fmla="*/ 40 h 54"/>
                <a:gd name="T90" fmla="*/ 35 w 63"/>
                <a:gd name="T91" fmla="*/ 44 h 54"/>
                <a:gd name="T92" fmla="*/ 43 w 63"/>
                <a:gd name="T93" fmla="*/ 52 h 54"/>
                <a:gd name="T94" fmla="*/ 48 w 63"/>
                <a:gd name="T95" fmla="*/ 52 h 54"/>
                <a:gd name="T96" fmla="*/ 48 w 63"/>
                <a:gd name="T97" fmla="*/ 54 h 54"/>
                <a:gd name="T98" fmla="*/ 52 w 63"/>
                <a:gd name="T99" fmla="*/ 54 h 54"/>
                <a:gd name="T100" fmla="*/ 52 w 63"/>
                <a:gd name="T101" fmla="*/ 52 h 54"/>
                <a:gd name="T102" fmla="*/ 63 w 63"/>
                <a:gd name="T103" fmla="*/ 52 h 54"/>
                <a:gd name="T104" fmla="*/ 63 w 63"/>
                <a:gd name="T105" fmla="*/ 44 h 54"/>
                <a:gd name="T106" fmla="*/ 52 w 63"/>
                <a:gd name="T107" fmla="*/ 44 h 54"/>
                <a:gd name="T108" fmla="*/ 52 w 63"/>
                <a:gd name="T109" fmla="*/ 42 h 54"/>
                <a:gd name="T110" fmla="*/ 31 w 63"/>
                <a:gd name="T111" fmla="*/ 24 h 54"/>
                <a:gd name="T112" fmla="*/ 15 w 63"/>
                <a:gd name="T113" fmla="*/ 24 h 54"/>
                <a:gd name="T114" fmla="*/ 15 w 63"/>
                <a:gd name="T115" fmla="*/ 6 h 54"/>
                <a:gd name="T116" fmla="*/ 48 w 63"/>
                <a:gd name="T117" fmla="*/ 6 h 54"/>
                <a:gd name="T118" fmla="*/ 48 w 63"/>
                <a:gd name="T119" fmla="*/ 24 h 54"/>
                <a:gd name="T120" fmla="*/ 31 w 63"/>
                <a:gd name="T1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54">
                  <a:moveTo>
                    <a:pt x="52" y="42"/>
                  </a:moveTo>
                  <a:cubicBezTo>
                    <a:pt x="48" y="42"/>
                    <a:pt x="48" y="42"/>
                    <a:pt x="48" y="42"/>
                  </a:cubicBezTo>
                  <a:cubicBezTo>
                    <a:pt x="48" y="44"/>
                    <a:pt x="48" y="44"/>
                    <a:pt x="48" y="44"/>
                  </a:cubicBezTo>
                  <a:cubicBezTo>
                    <a:pt x="44" y="44"/>
                    <a:pt x="44" y="44"/>
                    <a:pt x="44" y="44"/>
                  </a:cubicBezTo>
                  <a:cubicBezTo>
                    <a:pt x="44" y="40"/>
                    <a:pt x="44" y="40"/>
                    <a:pt x="44" y="40"/>
                  </a:cubicBezTo>
                  <a:cubicBezTo>
                    <a:pt x="45" y="40"/>
                    <a:pt x="45" y="40"/>
                    <a:pt x="45" y="40"/>
                  </a:cubicBezTo>
                  <a:cubicBezTo>
                    <a:pt x="45" y="35"/>
                    <a:pt x="45" y="35"/>
                    <a:pt x="45" y="35"/>
                  </a:cubicBezTo>
                  <a:cubicBezTo>
                    <a:pt x="44" y="35"/>
                    <a:pt x="44" y="35"/>
                    <a:pt x="44" y="35"/>
                  </a:cubicBezTo>
                  <a:cubicBezTo>
                    <a:pt x="44" y="30"/>
                    <a:pt x="44" y="30"/>
                    <a:pt x="44" y="30"/>
                  </a:cubicBezTo>
                  <a:cubicBezTo>
                    <a:pt x="50" y="30"/>
                    <a:pt x="50" y="30"/>
                    <a:pt x="50" y="30"/>
                  </a:cubicBezTo>
                  <a:cubicBezTo>
                    <a:pt x="52" y="30"/>
                    <a:pt x="53" y="28"/>
                    <a:pt x="53" y="27"/>
                  </a:cubicBezTo>
                  <a:cubicBezTo>
                    <a:pt x="53" y="3"/>
                    <a:pt x="53" y="3"/>
                    <a:pt x="53" y="3"/>
                  </a:cubicBezTo>
                  <a:cubicBezTo>
                    <a:pt x="53" y="2"/>
                    <a:pt x="52" y="0"/>
                    <a:pt x="50" y="0"/>
                  </a:cubicBezTo>
                  <a:cubicBezTo>
                    <a:pt x="12" y="0"/>
                    <a:pt x="12" y="0"/>
                    <a:pt x="12" y="0"/>
                  </a:cubicBezTo>
                  <a:cubicBezTo>
                    <a:pt x="11" y="0"/>
                    <a:pt x="10" y="2"/>
                    <a:pt x="10" y="3"/>
                  </a:cubicBezTo>
                  <a:cubicBezTo>
                    <a:pt x="10" y="27"/>
                    <a:pt x="10" y="27"/>
                    <a:pt x="10" y="27"/>
                  </a:cubicBezTo>
                  <a:cubicBezTo>
                    <a:pt x="10" y="28"/>
                    <a:pt x="11" y="30"/>
                    <a:pt x="12" y="30"/>
                  </a:cubicBezTo>
                  <a:cubicBezTo>
                    <a:pt x="19" y="30"/>
                    <a:pt x="19" y="30"/>
                    <a:pt x="19" y="30"/>
                  </a:cubicBezTo>
                  <a:cubicBezTo>
                    <a:pt x="19" y="35"/>
                    <a:pt x="19" y="35"/>
                    <a:pt x="19" y="35"/>
                  </a:cubicBezTo>
                  <a:cubicBezTo>
                    <a:pt x="18" y="35"/>
                    <a:pt x="18" y="35"/>
                    <a:pt x="18" y="35"/>
                  </a:cubicBezTo>
                  <a:cubicBezTo>
                    <a:pt x="18" y="40"/>
                    <a:pt x="18" y="40"/>
                    <a:pt x="18" y="40"/>
                  </a:cubicBezTo>
                  <a:cubicBezTo>
                    <a:pt x="19" y="40"/>
                    <a:pt x="19" y="40"/>
                    <a:pt x="19" y="40"/>
                  </a:cubicBezTo>
                  <a:cubicBezTo>
                    <a:pt x="19" y="44"/>
                    <a:pt x="19" y="44"/>
                    <a:pt x="19" y="44"/>
                  </a:cubicBezTo>
                  <a:cubicBezTo>
                    <a:pt x="15" y="44"/>
                    <a:pt x="15" y="44"/>
                    <a:pt x="15" y="44"/>
                  </a:cubicBezTo>
                  <a:cubicBezTo>
                    <a:pt x="15" y="42"/>
                    <a:pt x="15" y="42"/>
                    <a:pt x="15" y="42"/>
                  </a:cubicBezTo>
                  <a:cubicBezTo>
                    <a:pt x="11" y="42"/>
                    <a:pt x="11" y="42"/>
                    <a:pt x="11" y="42"/>
                  </a:cubicBezTo>
                  <a:cubicBezTo>
                    <a:pt x="11" y="44"/>
                    <a:pt x="11" y="44"/>
                    <a:pt x="11" y="44"/>
                  </a:cubicBezTo>
                  <a:cubicBezTo>
                    <a:pt x="0" y="44"/>
                    <a:pt x="0" y="44"/>
                    <a:pt x="0" y="44"/>
                  </a:cubicBezTo>
                  <a:cubicBezTo>
                    <a:pt x="0" y="52"/>
                    <a:pt x="0" y="52"/>
                    <a:pt x="0" y="52"/>
                  </a:cubicBezTo>
                  <a:cubicBezTo>
                    <a:pt x="11" y="52"/>
                    <a:pt x="11" y="52"/>
                    <a:pt x="11" y="52"/>
                  </a:cubicBezTo>
                  <a:cubicBezTo>
                    <a:pt x="11" y="54"/>
                    <a:pt x="11" y="54"/>
                    <a:pt x="11" y="54"/>
                  </a:cubicBezTo>
                  <a:cubicBezTo>
                    <a:pt x="15" y="54"/>
                    <a:pt x="15" y="54"/>
                    <a:pt x="15" y="54"/>
                  </a:cubicBezTo>
                  <a:cubicBezTo>
                    <a:pt x="15" y="52"/>
                    <a:pt x="15" y="52"/>
                    <a:pt x="15" y="52"/>
                  </a:cubicBezTo>
                  <a:cubicBezTo>
                    <a:pt x="20" y="52"/>
                    <a:pt x="20" y="52"/>
                    <a:pt x="20" y="52"/>
                  </a:cubicBezTo>
                  <a:cubicBezTo>
                    <a:pt x="24" y="52"/>
                    <a:pt x="28" y="49"/>
                    <a:pt x="28" y="44"/>
                  </a:cubicBezTo>
                  <a:cubicBezTo>
                    <a:pt x="28" y="40"/>
                    <a:pt x="28" y="40"/>
                    <a:pt x="28" y="40"/>
                  </a:cubicBezTo>
                  <a:cubicBezTo>
                    <a:pt x="29" y="40"/>
                    <a:pt x="29" y="40"/>
                    <a:pt x="29" y="40"/>
                  </a:cubicBezTo>
                  <a:cubicBezTo>
                    <a:pt x="29" y="35"/>
                    <a:pt x="29" y="35"/>
                    <a:pt x="29" y="35"/>
                  </a:cubicBezTo>
                  <a:cubicBezTo>
                    <a:pt x="28" y="35"/>
                    <a:pt x="28" y="35"/>
                    <a:pt x="28" y="35"/>
                  </a:cubicBezTo>
                  <a:cubicBezTo>
                    <a:pt x="28" y="30"/>
                    <a:pt x="28" y="30"/>
                    <a:pt x="28" y="30"/>
                  </a:cubicBezTo>
                  <a:cubicBezTo>
                    <a:pt x="35" y="30"/>
                    <a:pt x="35" y="30"/>
                    <a:pt x="35" y="30"/>
                  </a:cubicBezTo>
                  <a:cubicBezTo>
                    <a:pt x="35" y="35"/>
                    <a:pt x="35" y="35"/>
                    <a:pt x="35" y="35"/>
                  </a:cubicBezTo>
                  <a:cubicBezTo>
                    <a:pt x="33" y="35"/>
                    <a:pt x="33" y="35"/>
                    <a:pt x="33" y="35"/>
                  </a:cubicBezTo>
                  <a:cubicBezTo>
                    <a:pt x="33" y="40"/>
                    <a:pt x="33" y="40"/>
                    <a:pt x="33" y="40"/>
                  </a:cubicBezTo>
                  <a:cubicBezTo>
                    <a:pt x="35" y="40"/>
                    <a:pt x="35" y="40"/>
                    <a:pt x="35" y="40"/>
                  </a:cubicBezTo>
                  <a:cubicBezTo>
                    <a:pt x="35" y="44"/>
                    <a:pt x="35" y="44"/>
                    <a:pt x="35" y="44"/>
                  </a:cubicBezTo>
                  <a:cubicBezTo>
                    <a:pt x="35" y="49"/>
                    <a:pt x="39" y="52"/>
                    <a:pt x="43" y="52"/>
                  </a:cubicBezTo>
                  <a:cubicBezTo>
                    <a:pt x="48" y="52"/>
                    <a:pt x="48" y="52"/>
                    <a:pt x="48" y="52"/>
                  </a:cubicBezTo>
                  <a:cubicBezTo>
                    <a:pt x="48" y="54"/>
                    <a:pt x="48" y="54"/>
                    <a:pt x="48" y="54"/>
                  </a:cubicBezTo>
                  <a:cubicBezTo>
                    <a:pt x="52" y="54"/>
                    <a:pt x="52" y="54"/>
                    <a:pt x="52" y="54"/>
                  </a:cubicBezTo>
                  <a:cubicBezTo>
                    <a:pt x="52" y="52"/>
                    <a:pt x="52" y="52"/>
                    <a:pt x="52" y="52"/>
                  </a:cubicBezTo>
                  <a:cubicBezTo>
                    <a:pt x="63" y="52"/>
                    <a:pt x="63" y="52"/>
                    <a:pt x="63" y="52"/>
                  </a:cubicBezTo>
                  <a:cubicBezTo>
                    <a:pt x="63" y="44"/>
                    <a:pt x="63" y="44"/>
                    <a:pt x="63" y="44"/>
                  </a:cubicBezTo>
                  <a:cubicBezTo>
                    <a:pt x="52" y="44"/>
                    <a:pt x="52" y="44"/>
                    <a:pt x="52" y="44"/>
                  </a:cubicBezTo>
                  <a:lnTo>
                    <a:pt x="52" y="42"/>
                  </a:lnTo>
                  <a:close/>
                  <a:moveTo>
                    <a:pt x="31" y="24"/>
                  </a:moveTo>
                  <a:cubicBezTo>
                    <a:pt x="15" y="24"/>
                    <a:pt x="15" y="24"/>
                    <a:pt x="15" y="24"/>
                  </a:cubicBezTo>
                  <a:cubicBezTo>
                    <a:pt x="15" y="6"/>
                    <a:pt x="15" y="6"/>
                    <a:pt x="15" y="6"/>
                  </a:cubicBezTo>
                  <a:cubicBezTo>
                    <a:pt x="48" y="6"/>
                    <a:pt x="48" y="6"/>
                    <a:pt x="48" y="6"/>
                  </a:cubicBezTo>
                  <a:cubicBezTo>
                    <a:pt x="48" y="24"/>
                    <a:pt x="48" y="24"/>
                    <a:pt x="48" y="24"/>
                  </a:cubicBezTo>
                  <a:lnTo>
                    <a:pt x="31"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sp>
        <p:nvSpPr>
          <p:cNvPr id="131" name="Rectángulo 130"/>
          <p:cNvSpPr/>
          <p:nvPr/>
        </p:nvSpPr>
        <p:spPr bwMode="auto">
          <a:xfrm>
            <a:off x="5545278" y="5458386"/>
            <a:ext cx="471798" cy="26307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4" name="CuadroTexto 3"/>
          <p:cNvSpPr txBox="1"/>
          <p:nvPr/>
        </p:nvSpPr>
        <p:spPr>
          <a:xfrm>
            <a:off x="234215" y="1004664"/>
            <a:ext cx="4424679" cy="715089"/>
          </a:xfrm>
          <a:prstGeom prst="roundRect">
            <a:avLst/>
          </a:prstGeom>
          <a:solidFill>
            <a:schemeClr val="accent5">
              <a:lumMod val="50000"/>
            </a:schemeClr>
          </a:solidFill>
          <a:ln w="38100">
            <a:noFill/>
            <a:prstDash val="dash"/>
          </a:ln>
        </p:spPr>
        <p:txBody>
          <a:bodyPr wrap="square" rtlCol="0" anchor="ctr">
            <a:spAutoFit/>
          </a:bodyPr>
          <a:lstStyle/>
          <a:p>
            <a:pPr algn="ctr"/>
            <a:r>
              <a:rPr lang="es-MX" dirty="0" smtClean="0">
                <a:solidFill>
                  <a:schemeClr val="bg1"/>
                </a:solidFill>
                <a:latin typeface="Arial Narrow" panose="020B0606020202030204" pitchFamily="34" charset="0"/>
              </a:rPr>
              <a:t>Modelo de industria monopólica</a:t>
            </a:r>
          </a:p>
          <a:p>
            <a:pPr algn="ctr"/>
            <a:r>
              <a:rPr lang="es-MX" dirty="0" smtClean="0">
                <a:solidFill>
                  <a:schemeClr val="bg1"/>
                </a:solidFill>
                <a:latin typeface="Arial Narrow" panose="020B0606020202030204" pitchFamily="34" charset="0"/>
              </a:rPr>
              <a:t> (1995/2008-2012)</a:t>
            </a:r>
            <a:endParaRPr lang="es-MX" dirty="0">
              <a:solidFill>
                <a:schemeClr val="bg1"/>
              </a:solidFill>
              <a:latin typeface="Arial Narrow" panose="020B0606020202030204" pitchFamily="34" charset="0"/>
            </a:endParaRPr>
          </a:p>
        </p:txBody>
      </p:sp>
      <p:sp>
        <p:nvSpPr>
          <p:cNvPr id="109" name="CuadroTexto 108"/>
          <p:cNvSpPr txBox="1"/>
          <p:nvPr/>
        </p:nvSpPr>
        <p:spPr>
          <a:xfrm>
            <a:off x="1392778" y="3490056"/>
            <a:ext cx="3406893" cy="3056096"/>
          </a:xfrm>
          <a:prstGeom prst="roundRect">
            <a:avLst>
              <a:gd name="adj" fmla="val 12170"/>
            </a:avLst>
          </a:prstGeom>
          <a:noFill/>
          <a:ln w="38100">
            <a:solidFill>
              <a:srgbClr val="A9D18E"/>
            </a:solidFill>
            <a:prstDash val="dash"/>
          </a:ln>
        </p:spPr>
        <p:txBody>
          <a:bodyPr wrap="square" rtlCol="0">
            <a:spAutoFit/>
          </a:bodyPr>
          <a:lstStyle/>
          <a:p>
            <a:pPr algn="ctr"/>
            <a:r>
              <a:rPr lang="es-MX" sz="1500" b="1" dirty="0" smtClean="0">
                <a:latin typeface="Arial Narrow" panose="020B0606020202030204" pitchFamily="34" charset="0"/>
              </a:rPr>
              <a:t>Pemex mantenía una participación muy significativa en la cadena de valor</a:t>
            </a:r>
          </a:p>
          <a:p>
            <a:pPr marL="285750" indent="-285750">
              <a:buFont typeface="Arial" panose="020B0604020202020204" pitchFamily="34" charset="0"/>
              <a:buChar char="•"/>
            </a:pPr>
            <a:r>
              <a:rPr lang="es-MX" sz="1500" dirty="0" smtClean="0">
                <a:latin typeface="Arial Narrow" panose="020B0606020202030204" pitchFamily="34" charset="0"/>
              </a:rPr>
              <a:t>Aprobar Términos y condiciones a los que debía sujetarse la prestación de servicios de transporte, almacenamiento y distribución.</a:t>
            </a:r>
          </a:p>
          <a:p>
            <a:pPr marL="285750" indent="-285750">
              <a:buFont typeface="Arial" panose="020B0604020202020204" pitchFamily="34" charset="0"/>
              <a:buChar char="•"/>
            </a:pPr>
            <a:r>
              <a:rPr lang="es-MX" sz="1500" dirty="0" smtClean="0">
                <a:latin typeface="Arial Narrow" panose="020B0606020202030204" pitchFamily="34" charset="0"/>
              </a:rPr>
              <a:t>Expedir las metodologías para el cálculo de tarifas.</a:t>
            </a:r>
          </a:p>
          <a:p>
            <a:pPr marL="285750" indent="-285750">
              <a:buFont typeface="Arial" panose="020B0604020202020204" pitchFamily="34" charset="0"/>
              <a:buChar char="•"/>
            </a:pPr>
            <a:r>
              <a:rPr lang="es-MX" sz="1500" dirty="0" smtClean="0">
                <a:latin typeface="Arial Narrow" panose="020B0606020202030204" pitchFamily="34" charset="0"/>
              </a:rPr>
              <a:t>Regulación de las Ventas de Primera Mano.</a:t>
            </a:r>
          </a:p>
          <a:p>
            <a:pPr marL="285750" indent="-285750">
              <a:buFont typeface="Arial" panose="020B0604020202020204" pitchFamily="34" charset="0"/>
              <a:buChar char="•"/>
            </a:pPr>
            <a:r>
              <a:rPr lang="es-MX" sz="1500" dirty="0" smtClean="0">
                <a:latin typeface="Arial Narrow" panose="020B0606020202030204" pitchFamily="34" charset="0"/>
              </a:rPr>
              <a:t>Otorgar Permisos en </a:t>
            </a:r>
            <a:r>
              <a:rPr lang="es-MX" sz="1500" i="1" dirty="0" smtClean="0">
                <a:latin typeface="Arial Narrow" panose="020B0606020202030204" pitchFamily="34" charset="0"/>
              </a:rPr>
              <a:t>Transporte, almacenamiento y distribución</a:t>
            </a:r>
            <a:endParaRPr lang="es-MX" sz="1500" i="1" dirty="0">
              <a:latin typeface="Arial Narrow" panose="020B0606020202030204" pitchFamily="34" charset="0"/>
            </a:endParaRPr>
          </a:p>
        </p:txBody>
      </p:sp>
      <p:sp>
        <p:nvSpPr>
          <p:cNvPr id="110" name="CuadroTexto 109"/>
          <p:cNvSpPr txBox="1"/>
          <p:nvPr/>
        </p:nvSpPr>
        <p:spPr>
          <a:xfrm>
            <a:off x="-96590" y="4697427"/>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smtClean="0">
                <a:solidFill>
                  <a:prstClr val="black"/>
                </a:solidFill>
                <a:latin typeface="Arial Narrow" panose="020B0606020202030204" pitchFamily="34" charset="0"/>
                <a:cs typeface="Arial" panose="020B0604020202020204" pitchFamily="34" charset="0"/>
              </a:rPr>
              <a:t>Atribuciones</a:t>
            </a:r>
            <a:endParaRPr kumimoji="0" lang="es-MX"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5" name="Elipse 4"/>
          <p:cNvSpPr>
            <a:spLocks noChangeAspect="1"/>
          </p:cNvSpPr>
          <p:nvPr/>
        </p:nvSpPr>
        <p:spPr>
          <a:xfrm>
            <a:off x="234215" y="5015614"/>
            <a:ext cx="1000141" cy="1000141"/>
          </a:xfrm>
          <a:prstGeom prst="ellips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latin typeface="Arial Narrow" panose="020B0606020202030204" pitchFamily="34" charset="0"/>
              </a:rPr>
              <a:t>15</a:t>
            </a:r>
            <a:endParaRPr lang="es-MX" sz="3200" dirty="0">
              <a:latin typeface="Arial Narrow" panose="020B0606020202030204" pitchFamily="34" charset="0"/>
            </a:endParaRPr>
          </a:p>
        </p:txBody>
      </p:sp>
      <p:sp>
        <p:nvSpPr>
          <p:cNvPr id="132" name="CuadroTexto 131"/>
          <p:cNvSpPr txBox="1"/>
          <p:nvPr/>
        </p:nvSpPr>
        <p:spPr>
          <a:xfrm>
            <a:off x="5212308" y="1035242"/>
            <a:ext cx="6673437" cy="684000"/>
          </a:xfrm>
          <a:prstGeom prst="roundRect">
            <a:avLst/>
          </a:prstGeom>
          <a:solidFill>
            <a:srgbClr val="00B0F0"/>
          </a:solidFill>
          <a:ln w="38100">
            <a:noFill/>
            <a:prstDash val="dash"/>
          </a:ln>
        </p:spPr>
        <p:txBody>
          <a:bodyPr wrap="square" rtlCol="0">
            <a:spAutoFit/>
          </a:bodyPr>
          <a:lstStyle/>
          <a:p>
            <a:pPr algn="ctr"/>
            <a:r>
              <a:rPr lang="es-MX" dirty="0" smtClean="0">
                <a:solidFill>
                  <a:schemeClr val="bg1"/>
                </a:solidFill>
                <a:latin typeface="Arial Narrow" panose="020B0606020202030204" pitchFamily="34" charset="0"/>
              </a:rPr>
              <a:t>Modelo de industria abierta competencia </a:t>
            </a:r>
          </a:p>
          <a:p>
            <a:pPr algn="ctr"/>
            <a:r>
              <a:rPr lang="es-MX" dirty="0" smtClean="0">
                <a:solidFill>
                  <a:schemeClr val="bg1"/>
                </a:solidFill>
                <a:latin typeface="Arial Narrow" panose="020B0606020202030204" pitchFamily="34" charset="0"/>
              </a:rPr>
              <a:t>(2013/2014 - presente)</a:t>
            </a:r>
          </a:p>
        </p:txBody>
      </p:sp>
      <p:grpSp>
        <p:nvGrpSpPr>
          <p:cNvPr id="133" name="61 Grupo"/>
          <p:cNvGrpSpPr/>
          <p:nvPr/>
        </p:nvGrpSpPr>
        <p:grpSpPr>
          <a:xfrm>
            <a:off x="5955327" y="1883172"/>
            <a:ext cx="698405" cy="455907"/>
            <a:chOff x="7418212" y="3174479"/>
            <a:chExt cx="720727" cy="517527"/>
          </a:xfrm>
          <a:solidFill>
            <a:srgbClr val="00B0F0"/>
          </a:solidFill>
        </p:grpSpPr>
        <p:sp>
          <p:nvSpPr>
            <p:cNvPr id="134" name="Freeform 49"/>
            <p:cNvSpPr>
              <a:spLocks/>
            </p:cNvSpPr>
            <p:nvPr/>
          </p:nvSpPr>
          <p:spPr bwMode="auto">
            <a:xfrm>
              <a:off x="7635700" y="3426892"/>
              <a:ext cx="285751" cy="265114"/>
            </a:xfrm>
            <a:custGeom>
              <a:avLst/>
              <a:gdLst>
                <a:gd name="T0" fmla="*/ 0 w 180"/>
                <a:gd name="T1" fmla="*/ 0 h 167"/>
                <a:gd name="T2" fmla="*/ 180 w 180"/>
                <a:gd name="T3" fmla="*/ 0 h 167"/>
                <a:gd name="T4" fmla="*/ 180 w 180"/>
                <a:gd name="T5" fmla="*/ 167 h 167"/>
                <a:gd name="T6" fmla="*/ 0 w 180"/>
                <a:gd name="T7" fmla="*/ 167 h 167"/>
                <a:gd name="T8" fmla="*/ 0 w 180"/>
                <a:gd name="T9" fmla="*/ 0 h 167"/>
                <a:gd name="T10" fmla="*/ 0 w 180"/>
                <a:gd name="T11" fmla="*/ 0 h 167"/>
              </a:gdLst>
              <a:ahLst/>
              <a:cxnLst>
                <a:cxn ang="0">
                  <a:pos x="T0" y="T1"/>
                </a:cxn>
                <a:cxn ang="0">
                  <a:pos x="T2" y="T3"/>
                </a:cxn>
                <a:cxn ang="0">
                  <a:pos x="T4" y="T5"/>
                </a:cxn>
                <a:cxn ang="0">
                  <a:pos x="T6" y="T7"/>
                </a:cxn>
                <a:cxn ang="0">
                  <a:pos x="T8" y="T9"/>
                </a:cxn>
                <a:cxn ang="0">
                  <a:pos x="T10" y="T11"/>
                </a:cxn>
              </a:cxnLst>
              <a:rect l="0" t="0" r="r" b="b"/>
              <a:pathLst>
                <a:path w="180" h="167">
                  <a:moveTo>
                    <a:pt x="0" y="0"/>
                  </a:moveTo>
                  <a:lnTo>
                    <a:pt x="180" y="0"/>
                  </a:lnTo>
                  <a:lnTo>
                    <a:pt x="180" y="167"/>
                  </a:lnTo>
                  <a:lnTo>
                    <a:pt x="0" y="167"/>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5" name="Rectangle 51"/>
            <p:cNvSpPr>
              <a:spLocks noChangeArrowheads="1"/>
            </p:cNvSpPr>
            <p:nvPr/>
          </p:nvSpPr>
          <p:spPr bwMode="auto">
            <a:xfrm>
              <a:off x="7727775" y="3347517"/>
              <a:ext cx="101600" cy="460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6" name="Freeform 53"/>
            <p:cNvSpPr>
              <a:spLocks noEditPoints="1"/>
            </p:cNvSpPr>
            <p:nvPr/>
          </p:nvSpPr>
          <p:spPr bwMode="auto">
            <a:xfrm>
              <a:off x="7600775" y="3174479"/>
              <a:ext cx="355601" cy="138113"/>
            </a:xfrm>
            <a:custGeom>
              <a:avLst/>
              <a:gdLst>
                <a:gd name="T0" fmla="*/ 29 w 31"/>
                <a:gd name="T1" fmla="*/ 0 h 12"/>
                <a:gd name="T2" fmla="*/ 2 w 31"/>
                <a:gd name="T3" fmla="*/ 0 h 12"/>
                <a:gd name="T4" fmla="*/ 0 w 31"/>
                <a:gd name="T5" fmla="*/ 3 h 12"/>
                <a:gd name="T6" fmla="*/ 0 w 31"/>
                <a:gd name="T7" fmla="*/ 3 h 12"/>
                <a:gd name="T8" fmla="*/ 1 w 31"/>
                <a:gd name="T9" fmla="*/ 6 h 12"/>
                <a:gd name="T10" fmla="*/ 11 w 31"/>
                <a:gd name="T11" fmla="*/ 12 h 12"/>
                <a:gd name="T12" fmla="*/ 20 w 31"/>
                <a:gd name="T13" fmla="*/ 12 h 12"/>
                <a:gd name="T14" fmla="*/ 30 w 31"/>
                <a:gd name="T15" fmla="*/ 6 h 12"/>
                <a:gd name="T16" fmla="*/ 31 w 31"/>
                <a:gd name="T17" fmla="*/ 3 h 12"/>
                <a:gd name="T18" fmla="*/ 31 w 31"/>
                <a:gd name="T19" fmla="*/ 3 h 12"/>
                <a:gd name="T20" fmla="*/ 29 w 31"/>
                <a:gd name="T21" fmla="*/ 0 h 12"/>
                <a:gd name="T22" fmla="*/ 2 w 31"/>
                <a:gd name="T23" fmla="*/ 2 h 12"/>
                <a:gd name="T24" fmla="*/ 3 w 31"/>
                <a:gd name="T25" fmla="*/ 1 h 12"/>
                <a:gd name="T26" fmla="*/ 17 w 31"/>
                <a:gd name="T27" fmla="*/ 1 h 12"/>
                <a:gd name="T28" fmla="*/ 18 w 31"/>
                <a:gd name="T29" fmla="*/ 2 h 12"/>
                <a:gd name="T30" fmla="*/ 17 w 31"/>
                <a:gd name="T31" fmla="*/ 3 h 12"/>
                <a:gd name="T32" fmla="*/ 3 w 31"/>
                <a:gd name="T33" fmla="*/ 3 h 12"/>
                <a:gd name="T34" fmla="*/ 2 w 31"/>
                <a:gd name="T35" fmla="*/ 2 h 12"/>
                <a:gd name="T36" fmla="*/ 20 w 31"/>
                <a:gd name="T37" fmla="*/ 9 h 12"/>
                <a:gd name="T38" fmla="*/ 18 w 31"/>
                <a:gd name="T39" fmla="*/ 7 h 12"/>
                <a:gd name="T40" fmla="*/ 13 w 31"/>
                <a:gd name="T41" fmla="*/ 7 h 12"/>
                <a:gd name="T42" fmla="*/ 11 w 31"/>
                <a:gd name="T43" fmla="*/ 9 h 12"/>
                <a:gd name="T44" fmla="*/ 7 w 31"/>
                <a:gd name="T45" fmla="*/ 6 h 12"/>
                <a:gd name="T46" fmla="*/ 24 w 31"/>
                <a:gd name="T47" fmla="*/ 6 h 12"/>
                <a:gd name="T48" fmla="*/ 20 w 31"/>
                <a:gd name="T4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2">
                  <a:moveTo>
                    <a:pt x="29" y="0"/>
                  </a:moveTo>
                  <a:cubicBezTo>
                    <a:pt x="2" y="0"/>
                    <a:pt x="2" y="0"/>
                    <a:pt x="2" y="0"/>
                  </a:cubicBezTo>
                  <a:cubicBezTo>
                    <a:pt x="1" y="0"/>
                    <a:pt x="0" y="1"/>
                    <a:pt x="0" y="3"/>
                  </a:cubicBezTo>
                  <a:cubicBezTo>
                    <a:pt x="0" y="3"/>
                    <a:pt x="0" y="3"/>
                    <a:pt x="0" y="3"/>
                  </a:cubicBezTo>
                  <a:cubicBezTo>
                    <a:pt x="0" y="4"/>
                    <a:pt x="0" y="5"/>
                    <a:pt x="1" y="6"/>
                  </a:cubicBezTo>
                  <a:cubicBezTo>
                    <a:pt x="11" y="12"/>
                    <a:pt x="11" y="12"/>
                    <a:pt x="11" y="12"/>
                  </a:cubicBezTo>
                  <a:cubicBezTo>
                    <a:pt x="20" y="12"/>
                    <a:pt x="20" y="12"/>
                    <a:pt x="20" y="12"/>
                  </a:cubicBezTo>
                  <a:cubicBezTo>
                    <a:pt x="30" y="6"/>
                    <a:pt x="30" y="6"/>
                    <a:pt x="30" y="6"/>
                  </a:cubicBezTo>
                  <a:cubicBezTo>
                    <a:pt x="31" y="5"/>
                    <a:pt x="31" y="4"/>
                    <a:pt x="31" y="3"/>
                  </a:cubicBezTo>
                  <a:cubicBezTo>
                    <a:pt x="31" y="3"/>
                    <a:pt x="31" y="3"/>
                    <a:pt x="31" y="3"/>
                  </a:cubicBezTo>
                  <a:cubicBezTo>
                    <a:pt x="31" y="1"/>
                    <a:pt x="30" y="0"/>
                    <a:pt x="29" y="0"/>
                  </a:cubicBezTo>
                  <a:close/>
                  <a:moveTo>
                    <a:pt x="2" y="2"/>
                  </a:moveTo>
                  <a:cubicBezTo>
                    <a:pt x="2" y="2"/>
                    <a:pt x="2" y="1"/>
                    <a:pt x="3" y="1"/>
                  </a:cubicBezTo>
                  <a:cubicBezTo>
                    <a:pt x="17" y="1"/>
                    <a:pt x="17" y="1"/>
                    <a:pt x="17" y="1"/>
                  </a:cubicBezTo>
                  <a:cubicBezTo>
                    <a:pt x="18" y="1"/>
                    <a:pt x="18" y="2"/>
                    <a:pt x="18" y="2"/>
                  </a:cubicBezTo>
                  <a:cubicBezTo>
                    <a:pt x="18" y="3"/>
                    <a:pt x="18" y="3"/>
                    <a:pt x="17" y="3"/>
                  </a:cubicBezTo>
                  <a:cubicBezTo>
                    <a:pt x="3" y="3"/>
                    <a:pt x="3" y="3"/>
                    <a:pt x="3" y="3"/>
                  </a:cubicBezTo>
                  <a:cubicBezTo>
                    <a:pt x="2" y="3"/>
                    <a:pt x="2" y="3"/>
                    <a:pt x="2" y="2"/>
                  </a:cubicBezTo>
                  <a:close/>
                  <a:moveTo>
                    <a:pt x="20" y="9"/>
                  </a:moveTo>
                  <a:cubicBezTo>
                    <a:pt x="20" y="8"/>
                    <a:pt x="19" y="7"/>
                    <a:pt x="18" y="7"/>
                  </a:cubicBezTo>
                  <a:cubicBezTo>
                    <a:pt x="13" y="7"/>
                    <a:pt x="13" y="7"/>
                    <a:pt x="13" y="7"/>
                  </a:cubicBezTo>
                  <a:cubicBezTo>
                    <a:pt x="12" y="7"/>
                    <a:pt x="11" y="8"/>
                    <a:pt x="11" y="9"/>
                  </a:cubicBezTo>
                  <a:cubicBezTo>
                    <a:pt x="7" y="6"/>
                    <a:pt x="7" y="6"/>
                    <a:pt x="7" y="6"/>
                  </a:cubicBezTo>
                  <a:cubicBezTo>
                    <a:pt x="24" y="6"/>
                    <a:pt x="24" y="6"/>
                    <a:pt x="24" y="6"/>
                  </a:cubicBezTo>
                  <a:lnTo>
                    <a:pt x="20"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137" name="Rectangle 55"/>
            <p:cNvSpPr>
              <a:spLocks noChangeArrowheads="1"/>
            </p:cNvSpPr>
            <p:nvPr/>
          </p:nvSpPr>
          <p:spPr bwMode="auto">
            <a:xfrm>
              <a:off x="7418212"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38" name="Rectangle 57"/>
            <p:cNvSpPr>
              <a:spLocks noChangeArrowheads="1"/>
            </p:cNvSpPr>
            <p:nvPr/>
          </p:nvSpPr>
          <p:spPr bwMode="auto">
            <a:xfrm>
              <a:off x="7956376" y="3450705"/>
              <a:ext cx="182563" cy="2174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sp>
        <p:nvSpPr>
          <p:cNvPr id="139" name="Freeform 27"/>
          <p:cNvSpPr>
            <a:spLocks noEditPoints="1"/>
          </p:cNvSpPr>
          <p:nvPr/>
        </p:nvSpPr>
        <p:spPr bwMode="auto">
          <a:xfrm flipH="1">
            <a:off x="5938418" y="2448280"/>
            <a:ext cx="770448" cy="367742"/>
          </a:xfrm>
          <a:custGeom>
            <a:avLst/>
            <a:gdLst>
              <a:gd name="T0" fmla="*/ 8 w 72"/>
              <a:gd name="T1" fmla="*/ 4 h 30"/>
              <a:gd name="T2" fmla="*/ 2 w 72"/>
              <a:gd name="T3" fmla="*/ 13 h 30"/>
              <a:gd name="T4" fmla="*/ 1 w 72"/>
              <a:gd name="T5" fmla="*/ 20 h 30"/>
              <a:gd name="T6" fmla="*/ 1 w 72"/>
              <a:gd name="T7" fmla="*/ 21 h 30"/>
              <a:gd name="T8" fmla="*/ 0 w 72"/>
              <a:gd name="T9" fmla="*/ 24 h 30"/>
              <a:gd name="T10" fmla="*/ 3 w 72"/>
              <a:gd name="T11" fmla="*/ 26 h 30"/>
              <a:gd name="T12" fmla="*/ 10 w 72"/>
              <a:gd name="T13" fmla="*/ 19 h 30"/>
              <a:gd name="T14" fmla="*/ 18 w 72"/>
              <a:gd name="T15" fmla="*/ 26 h 30"/>
              <a:gd name="T16" fmla="*/ 39 w 72"/>
              <a:gd name="T17" fmla="*/ 25 h 30"/>
              <a:gd name="T18" fmla="*/ 18 w 72"/>
              <a:gd name="T19" fmla="*/ 21 h 30"/>
              <a:gd name="T20" fmla="*/ 60 w 72"/>
              <a:gd name="T21" fmla="*/ 21 h 30"/>
              <a:gd name="T22" fmla="*/ 65 w 72"/>
              <a:gd name="T23" fmla="*/ 26 h 30"/>
              <a:gd name="T24" fmla="*/ 62 w 72"/>
              <a:gd name="T25" fmla="*/ 25 h 30"/>
              <a:gd name="T26" fmla="*/ 56 w 72"/>
              <a:gd name="T27" fmla="*/ 22 h 30"/>
              <a:gd name="T28" fmla="*/ 56 w 72"/>
              <a:gd name="T29" fmla="*/ 28 h 30"/>
              <a:gd name="T30" fmla="*/ 56 w 72"/>
              <a:gd name="T31" fmla="*/ 22 h 30"/>
              <a:gd name="T32" fmla="*/ 61 w 72"/>
              <a:gd name="T33" fmla="*/ 25 h 30"/>
              <a:gd name="T34" fmla="*/ 51 w 72"/>
              <a:gd name="T35" fmla="*/ 25 h 30"/>
              <a:gd name="T36" fmla="*/ 10 w 72"/>
              <a:gd name="T37" fmla="*/ 22 h 30"/>
              <a:gd name="T38" fmla="*/ 10 w 72"/>
              <a:gd name="T39" fmla="*/ 28 h 30"/>
              <a:gd name="T40" fmla="*/ 10 w 72"/>
              <a:gd name="T41" fmla="*/ 22 h 30"/>
              <a:gd name="T42" fmla="*/ 15 w 72"/>
              <a:gd name="T43" fmla="*/ 25 h 30"/>
              <a:gd name="T44" fmla="*/ 5 w 72"/>
              <a:gd name="T45" fmla="*/ 25 h 30"/>
              <a:gd name="T46" fmla="*/ 13 w 72"/>
              <a:gd name="T47" fmla="*/ 6 h 30"/>
              <a:gd name="T48" fmla="*/ 6 w 72"/>
              <a:gd name="T49" fmla="*/ 6 h 30"/>
              <a:gd name="T50" fmla="*/ 4 w 72"/>
              <a:gd name="T51" fmla="*/ 12 h 30"/>
              <a:gd name="T52" fmla="*/ 14 w 72"/>
              <a:gd name="T53" fmla="*/ 11 h 30"/>
              <a:gd name="T54" fmla="*/ 13 w 72"/>
              <a:gd name="T55" fmla="*/ 6 h 30"/>
              <a:gd name="T56" fmla="*/ 42 w 72"/>
              <a:gd name="T57" fmla="*/ 25 h 30"/>
              <a:gd name="T58" fmla="*/ 48 w 72"/>
              <a:gd name="T59" fmla="*/ 25 h 30"/>
              <a:gd name="T60" fmla="*/ 45 w 72"/>
              <a:gd name="T61" fmla="*/ 20 h 30"/>
              <a:gd name="T62" fmla="*/ 45 w 72"/>
              <a:gd name="T63" fmla="*/ 30 h 30"/>
              <a:gd name="T64" fmla="*/ 45 w 72"/>
              <a:gd name="T65" fmla="*/ 20 h 30"/>
              <a:gd name="T66" fmla="*/ 66 w 72"/>
              <a:gd name="T67" fmla="*/ 19 h 30"/>
              <a:gd name="T68" fmla="*/ 25 w 7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0">
                <a:moveTo>
                  <a:pt x="18" y="4"/>
                </a:moveTo>
                <a:cubicBezTo>
                  <a:pt x="8" y="4"/>
                  <a:pt x="8" y="4"/>
                  <a:pt x="8" y="4"/>
                </a:cubicBezTo>
                <a:cubicBezTo>
                  <a:pt x="7" y="4"/>
                  <a:pt x="6" y="5"/>
                  <a:pt x="5" y="6"/>
                </a:cubicBezTo>
                <a:cubicBezTo>
                  <a:pt x="2" y="13"/>
                  <a:pt x="2" y="13"/>
                  <a:pt x="2" y="13"/>
                </a:cubicBezTo>
                <a:cubicBezTo>
                  <a:pt x="1" y="14"/>
                  <a:pt x="1" y="15"/>
                  <a:pt x="1" y="16"/>
                </a:cubicBezTo>
                <a:cubicBezTo>
                  <a:pt x="1" y="20"/>
                  <a:pt x="1" y="20"/>
                  <a:pt x="1" y="20"/>
                </a:cubicBezTo>
                <a:cubicBezTo>
                  <a:pt x="1" y="20"/>
                  <a:pt x="1" y="20"/>
                  <a:pt x="1" y="21"/>
                </a:cubicBezTo>
                <a:cubicBezTo>
                  <a:pt x="1" y="21"/>
                  <a:pt x="1" y="21"/>
                  <a:pt x="1" y="21"/>
                </a:cubicBezTo>
                <a:cubicBezTo>
                  <a:pt x="0" y="21"/>
                  <a:pt x="0" y="21"/>
                  <a:pt x="0" y="21"/>
                </a:cubicBezTo>
                <a:cubicBezTo>
                  <a:pt x="0" y="24"/>
                  <a:pt x="0" y="24"/>
                  <a:pt x="0" y="24"/>
                </a:cubicBezTo>
                <a:cubicBezTo>
                  <a:pt x="0" y="25"/>
                  <a:pt x="1" y="26"/>
                  <a:pt x="2" y="26"/>
                </a:cubicBezTo>
                <a:cubicBezTo>
                  <a:pt x="3" y="26"/>
                  <a:pt x="3" y="26"/>
                  <a:pt x="3" y="26"/>
                </a:cubicBezTo>
                <a:cubicBezTo>
                  <a:pt x="4" y="26"/>
                  <a:pt x="4" y="26"/>
                  <a:pt x="4" y="26"/>
                </a:cubicBezTo>
                <a:cubicBezTo>
                  <a:pt x="4" y="22"/>
                  <a:pt x="7" y="19"/>
                  <a:pt x="10" y="19"/>
                </a:cubicBezTo>
                <a:cubicBezTo>
                  <a:pt x="14" y="19"/>
                  <a:pt x="17" y="22"/>
                  <a:pt x="16" y="26"/>
                </a:cubicBezTo>
                <a:cubicBezTo>
                  <a:pt x="18" y="26"/>
                  <a:pt x="18" y="26"/>
                  <a:pt x="18" y="26"/>
                </a:cubicBezTo>
                <a:cubicBezTo>
                  <a:pt x="39" y="26"/>
                  <a:pt x="39" y="26"/>
                  <a:pt x="39" y="26"/>
                </a:cubicBezTo>
                <a:cubicBezTo>
                  <a:pt x="39" y="26"/>
                  <a:pt x="39" y="26"/>
                  <a:pt x="39" y="25"/>
                </a:cubicBezTo>
                <a:cubicBezTo>
                  <a:pt x="39" y="24"/>
                  <a:pt x="39" y="22"/>
                  <a:pt x="40" y="21"/>
                </a:cubicBezTo>
                <a:cubicBezTo>
                  <a:pt x="18" y="21"/>
                  <a:pt x="18" y="21"/>
                  <a:pt x="18" y="21"/>
                </a:cubicBezTo>
                <a:cubicBezTo>
                  <a:pt x="18" y="4"/>
                  <a:pt x="18" y="4"/>
                  <a:pt x="18" y="4"/>
                </a:cubicBezTo>
                <a:close/>
                <a:moveTo>
                  <a:pt x="60" y="21"/>
                </a:moveTo>
                <a:cubicBezTo>
                  <a:pt x="65" y="21"/>
                  <a:pt x="65" y="21"/>
                  <a:pt x="65" y="21"/>
                </a:cubicBezTo>
                <a:cubicBezTo>
                  <a:pt x="65" y="26"/>
                  <a:pt x="65" y="26"/>
                  <a:pt x="65" y="26"/>
                </a:cubicBezTo>
                <a:cubicBezTo>
                  <a:pt x="62" y="26"/>
                  <a:pt x="62" y="26"/>
                  <a:pt x="62" y="26"/>
                </a:cubicBezTo>
                <a:cubicBezTo>
                  <a:pt x="62" y="26"/>
                  <a:pt x="62" y="26"/>
                  <a:pt x="62" y="25"/>
                </a:cubicBezTo>
                <a:cubicBezTo>
                  <a:pt x="62" y="24"/>
                  <a:pt x="61" y="22"/>
                  <a:pt x="60" y="21"/>
                </a:cubicBezTo>
                <a:close/>
                <a:moveTo>
                  <a:pt x="56" y="22"/>
                </a:moveTo>
                <a:cubicBezTo>
                  <a:pt x="54" y="22"/>
                  <a:pt x="53" y="24"/>
                  <a:pt x="53" y="25"/>
                </a:cubicBezTo>
                <a:cubicBezTo>
                  <a:pt x="53" y="27"/>
                  <a:pt x="54" y="28"/>
                  <a:pt x="56" y="28"/>
                </a:cubicBezTo>
                <a:cubicBezTo>
                  <a:pt x="57" y="28"/>
                  <a:pt x="59" y="27"/>
                  <a:pt x="59" y="25"/>
                </a:cubicBezTo>
                <a:cubicBezTo>
                  <a:pt x="59" y="24"/>
                  <a:pt x="57" y="22"/>
                  <a:pt x="56" y="22"/>
                </a:cubicBezTo>
                <a:close/>
                <a:moveTo>
                  <a:pt x="56" y="20"/>
                </a:moveTo>
                <a:cubicBezTo>
                  <a:pt x="59" y="20"/>
                  <a:pt x="61" y="23"/>
                  <a:pt x="61" y="25"/>
                </a:cubicBezTo>
                <a:cubicBezTo>
                  <a:pt x="61" y="28"/>
                  <a:pt x="59" y="30"/>
                  <a:pt x="56" y="30"/>
                </a:cubicBezTo>
                <a:cubicBezTo>
                  <a:pt x="53" y="30"/>
                  <a:pt x="51" y="28"/>
                  <a:pt x="51" y="25"/>
                </a:cubicBezTo>
                <a:cubicBezTo>
                  <a:pt x="51" y="23"/>
                  <a:pt x="53" y="20"/>
                  <a:pt x="56" y="20"/>
                </a:cubicBezTo>
                <a:close/>
                <a:moveTo>
                  <a:pt x="10" y="22"/>
                </a:moveTo>
                <a:cubicBezTo>
                  <a:pt x="9" y="22"/>
                  <a:pt x="7" y="24"/>
                  <a:pt x="7" y="25"/>
                </a:cubicBezTo>
                <a:cubicBezTo>
                  <a:pt x="7" y="27"/>
                  <a:pt x="9" y="28"/>
                  <a:pt x="10" y="28"/>
                </a:cubicBezTo>
                <a:cubicBezTo>
                  <a:pt x="12" y="28"/>
                  <a:pt x="13" y="27"/>
                  <a:pt x="13" y="25"/>
                </a:cubicBezTo>
                <a:cubicBezTo>
                  <a:pt x="13" y="24"/>
                  <a:pt x="12" y="22"/>
                  <a:pt x="10" y="22"/>
                </a:cubicBezTo>
                <a:close/>
                <a:moveTo>
                  <a:pt x="10" y="20"/>
                </a:moveTo>
                <a:cubicBezTo>
                  <a:pt x="13" y="20"/>
                  <a:pt x="15" y="23"/>
                  <a:pt x="15" y="25"/>
                </a:cubicBezTo>
                <a:cubicBezTo>
                  <a:pt x="15" y="28"/>
                  <a:pt x="13" y="30"/>
                  <a:pt x="10" y="30"/>
                </a:cubicBezTo>
                <a:cubicBezTo>
                  <a:pt x="8" y="30"/>
                  <a:pt x="5" y="28"/>
                  <a:pt x="5" y="25"/>
                </a:cubicBezTo>
                <a:cubicBezTo>
                  <a:pt x="5" y="23"/>
                  <a:pt x="8" y="20"/>
                  <a:pt x="10" y="20"/>
                </a:cubicBezTo>
                <a:close/>
                <a:moveTo>
                  <a:pt x="13" y="6"/>
                </a:moveTo>
                <a:cubicBezTo>
                  <a:pt x="7" y="6"/>
                  <a:pt x="7" y="6"/>
                  <a:pt x="7" y="6"/>
                </a:cubicBezTo>
                <a:cubicBezTo>
                  <a:pt x="7" y="6"/>
                  <a:pt x="6" y="6"/>
                  <a:pt x="6" y="6"/>
                </a:cubicBezTo>
                <a:cubicBezTo>
                  <a:pt x="4" y="12"/>
                  <a:pt x="4" y="12"/>
                  <a:pt x="4" y="12"/>
                </a:cubicBezTo>
                <a:cubicBezTo>
                  <a:pt x="4" y="12"/>
                  <a:pt x="4" y="12"/>
                  <a:pt x="4" y="12"/>
                </a:cubicBezTo>
                <a:cubicBezTo>
                  <a:pt x="13" y="12"/>
                  <a:pt x="13" y="12"/>
                  <a:pt x="13" y="12"/>
                </a:cubicBezTo>
                <a:cubicBezTo>
                  <a:pt x="13" y="12"/>
                  <a:pt x="14" y="12"/>
                  <a:pt x="14" y="11"/>
                </a:cubicBezTo>
                <a:cubicBezTo>
                  <a:pt x="14" y="6"/>
                  <a:pt x="14" y="6"/>
                  <a:pt x="14" y="6"/>
                </a:cubicBezTo>
                <a:cubicBezTo>
                  <a:pt x="14" y="6"/>
                  <a:pt x="14" y="6"/>
                  <a:pt x="13" y="6"/>
                </a:cubicBezTo>
                <a:close/>
                <a:moveTo>
                  <a:pt x="45" y="22"/>
                </a:moveTo>
                <a:cubicBezTo>
                  <a:pt x="43" y="22"/>
                  <a:pt x="42" y="24"/>
                  <a:pt x="42" y="25"/>
                </a:cubicBezTo>
                <a:cubicBezTo>
                  <a:pt x="42" y="27"/>
                  <a:pt x="43" y="28"/>
                  <a:pt x="45" y="28"/>
                </a:cubicBezTo>
                <a:cubicBezTo>
                  <a:pt x="47" y="28"/>
                  <a:pt x="48" y="27"/>
                  <a:pt x="48" y="25"/>
                </a:cubicBezTo>
                <a:cubicBezTo>
                  <a:pt x="48" y="24"/>
                  <a:pt x="47" y="22"/>
                  <a:pt x="45" y="22"/>
                </a:cubicBezTo>
                <a:close/>
                <a:moveTo>
                  <a:pt x="45" y="20"/>
                </a:moveTo>
                <a:cubicBezTo>
                  <a:pt x="48" y="20"/>
                  <a:pt x="50" y="23"/>
                  <a:pt x="50" y="25"/>
                </a:cubicBezTo>
                <a:cubicBezTo>
                  <a:pt x="50" y="28"/>
                  <a:pt x="48" y="30"/>
                  <a:pt x="45" y="30"/>
                </a:cubicBezTo>
                <a:cubicBezTo>
                  <a:pt x="42" y="30"/>
                  <a:pt x="40" y="28"/>
                  <a:pt x="40" y="25"/>
                </a:cubicBezTo>
                <a:cubicBezTo>
                  <a:pt x="40" y="23"/>
                  <a:pt x="42" y="20"/>
                  <a:pt x="45" y="20"/>
                </a:cubicBezTo>
                <a:close/>
                <a:moveTo>
                  <a:pt x="66" y="0"/>
                </a:moveTo>
                <a:cubicBezTo>
                  <a:pt x="72" y="0"/>
                  <a:pt x="72" y="19"/>
                  <a:pt x="66" y="19"/>
                </a:cubicBezTo>
                <a:cubicBezTo>
                  <a:pt x="55" y="19"/>
                  <a:pt x="35" y="19"/>
                  <a:pt x="24" y="19"/>
                </a:cubicBezTo>
                <a:cubicBezTo>
                  <a:pt x="18" y="19"/>
                  <a:pt x="18" y="0"/>
                  <a:pt x="25" y="0"/>
                </a:cubicBezTo>
                <a:cubicBezTo>
                  <a:pt x="35" y="0"/>
                  <a:pt x="55" y="0"/>
                  <a:pt x="66" y="0"/>
                </a:cubicBezTo>
                <a:close/>
              </a:path>
            </a:pathLst>
          </a:custGeom>
          <a:solidFill>
            <a:srgbClr val="00B0F0"/>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41" name="Freeform 5"/>
          <p:cNvSpPr>
            <a:spLocks noEditPoints="1"/>
          </p:cNvSpPr>
          <p:nvPr/>
        </p:nvSpPr>
        <p:spPr bwMode="auto">
          <a:xfrm>
            <a:off x="7612244" y="2400373"/>
            <a:ext cx="539806" cy="489954"/>
          </a:xfrm>
          <a:custGeom>
            <a:avLst/>
            <a:gdLst>
              <a:gd name="T0" fmla="*/ 243 w 342"/>
              <a:gd name="T1" fmla="*/ 25 h 303"/>
              <a:gd name="T2" fmla="*/ 247 w 342"/>
              <a:gd name="T3" fmla="*/ 269 h 303"/>
              <a:gd name="T4" fmla="*/ 251 w 342"/>
              <a:gd name="T5" fmla="*/ 265 h 303"/>
              <a:gd name="T6" fmla="*/ 276 w 342"/>
              <a:gd name="T7" fmla="*/ 265 h 303"/>
              <a:gd name="T8" fmla="*/ 284 w 342"/>
              <a:gd name="T9" fmla="*/ 265 h 303"/>
              <a:gd name="T10" fmla="*/ 326 w 342"/>
              <a:gd name="T11" fmla="*/ 41 h 303"/>
              <a:gd name="T12" fmla="*/ 342 w 342"/>
              <a:gd name="T13" fmla="*/ 279 h 303"/>
              <a:gd name="T14" fmla="*/ 0 w 342"/>
              <a:gd name="T15" fmla="*/ 303 h 303"/>
              <a:gd name="T16" fmla="*/ 167 w 342"/>
              <a:gd name="T17" fmla="*/ 279 h 303"/>
              <a:gd name="T18" fmla="*/ 167 w 342"/>
              <a:gd name="T19" fmla="*/ 271 h 303"/>
              <a:gd name="T20" fmla="*/ 16 w 342"/>
              <a:gd name="T21" fmla="*/ 41 h 303"/>
              <a:gd name="T22" fmla="*/ 276 w 342"/>
              <a:gd name="T23" fmla="*/ 31 h 303"/>
              <a:gd name="T24" fmla="*/ 251 w 342"/>
              <a:gd name="T25" fmla="*/ 37 h 303"/>
              <a:gd name="T26" fmla="*/ 251 w 342"/>
              <a:gd name="T27" fmla="*/ 45 h 303"/>
              <a:gd name="T28" fmla="*/ 276 w 342"/>
              <a:gd name="T29" fmla="*/ 57 h 303"/>
              <a:gd name="T30" fmla="*/ 251 w 342"/>
              <a:gd name="T31" fmla="*/ 45 h 303"/>
              <a:gd name="T32" fmla="*/ 251 w 342"/>
              <a:gd name="T33" fmla="*/ 77 h 303"/>
              <a:gd name="T34" fmla="*/ 276 w 342"/>
              <a:gd name="T35" fmla="*/ 65 h 303"/>
              <a:gd name="T36" fmla="*/ 251 w 342"/>
              <a:gd name="T37" fmla="*/ 85 h 303"/>
              <a:gd name="T38" fmla="*/ 276 w 342"/>
              <a:gd name="T39" fmla="*/ 97 h 303"/>
              <a:gd name="T40" fmla="*/ 251 w 342"/>
              <a:gd name="T41" fmla="*/ 85 h 303"/>
              <a:gd name="T42" fmla="*/ 251 w 342"/>
              <a:gd name="T43" fmla="*/ 117 h 303"/>
              <a:gd name="T44" fmla="*/ 276 w 342"/>
              <a:gd name="T45" fmla="*/ 105 h 303"/>
              <a:gd name="T46" fmla="*/ 251 w 342"/>
              <a:gd name="T47" fmla="*/ 125 h 303"/>
              <a:gd name="T48" fmla="*/ 276 w 342"/>
              <a:gd name="T49" fmla="*/ 137 h 303"/>
              <a:gd name="T50" fmla="*/ 251 w 342"/>
              <a:gd name="T51" fmla="*/ 125 h 303"/>
              <a:gd name="T52" fmla="*/ 251 w 342"/>
              <a:gd name="T53" fmla="*/ 157 h 303"/>
              <a:gd name="T54" fmla="*/ 276 w 342"/>
              <a:gd name="T55" fmla="*/ 145 h 303"/>
              <a:gd name="T56" fmla="*/ 251 w 342"/>
              <a:gd name="T57" fmla="*/ 165 h 303"/>
              <a:gd name="T58" fmla="*/ 276 w 342"/>
              <a:gd name="T59" fmla="*/ 177 h 303"/>
              <a:gd name="T60" fmla="*/ 251 w 342"/>
              <a:gd name="T61" fmla="*/ 165 h 303"/>
              <a:gd name="T62" fmla="*/ 251 w 342"/>
              <a:gd name="T63" fmla="*/ 197 h 303"/>
              <a:gd name="T64" fmla="*/ 276 w 342"/>
              <a:gd name="T65" fmla="*/ 185 h 303"/>
              <a:gd name="T66" fmla="*/ 251 w 342"/>
              <a:gd name="T67" fmla="*/ 205 h 303"/>
              <a:gd name="T68" fmla="*/ 276 w 342"/>
              <a:gd name="T69" fmla="*/ 217 h 303"/>
              <a:gd name="T70" fmla="*/ 251 w 342"/>
              <a:gd name="T71" fmla="*/ 205 h 303"/>
              <a:gd name="T72" fmla="*/ 251 w 342"/>
              <a:gd name="T73" fmla="*/ 237 h 303"/>
              <a:gd name="T74" fmla="*/ 276 w 342"/>
              <a:gd name="T75" fmla="*/ 225 h 303"/>
              <a:gd name="T76" fmla="*/ 251 w 342"/>
              <a:gd name="T77" fmla="*/ 245 h 303"/>
              <a:gd name="T78" fmla="*/ 276 w 342"/>
              <a:gd name="T79" fmla="*/ 257 h 303"/>
              <a:gd name="T80" fmla="*/ 251 w 342"/>
              <a:gd name="T81" fmla="*/ 245 h 303"/>
              <a:gd name="T82" fmla="*/ 247 w 342"/>
              <a:gd name="T83" fmla="*/ 0 h 303"/>
              <a:gd name="T84" fmla="*/ 251 w 342"/>
              <a:gd name="T85" fmla="*/ 16 h 303"/>
              <a:gd name="T86" fmla="*/ 276 w 342"/>
              <a:gd name="T87" fmla="*/ 4 h 303"/>
              <a:gd name="T88" fmla="*/ 284 w 342"/>
              <a:gd name="T89" fmla="*/ 4 h 303"/>
              <a:gd name="T90" fmla="*/ 276 w 342"/>
              <a:gd name="T91" fmla="*/ 28 h 303"/>
              <a:gd name="T92" fmla="*/ 276 w 342"/>
              <a:gd name="T93" fmla="*/ 24 h 303"/>
              <a:gd name="T94" fmla="*/ 243 w 342"/>
              <a:gd name="T95" fmla="*/ 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303">
                <a:moveTo>
                  <a:pt x="16" y="41"/>
                </a:moveTo>
                <a:cubicBezTo>
                  <a:pt x="92" y="20"/>
                  <a:pt x="167" y="16"/>
                  <a:pt x="243" y="25"/>
                </a:cubicBezTo>
                <a:cubicBezTo>
                  <a:pt x="243" y="265"/>
                  <a:pt x="243" y="265"/>
                  <a:pt x="243" y="265"/>
                </a:cubicBezTo>
                <a:cubicBezTo>
                  <a:pt x="243" y="267"/>
                  <a:pt x="245" y="269"/>
                  <a:pt x="247" y="269"/>
                </a:cubicBezTo>
                <a:cubicBezTo>
                  <a:pt x="249" y="269"/>
                  <a:pt x="251" y="267"/>
                  <a:pt x="251" y="265"/>
                </a:cubicBezTo>
                <a:cubicBezTo>
                  <a:pt x="251" y="265"/>
                  <a:pt x="251" y="265"/>
                  <a:pt x="251" y="265"/>
                </a:cubicBezTo>
                <a:cubicBezTo>
                  <a:pt x="276" y="265"/>
                  <a:pt x="276" y="265"/>
                  <a:pt x="276" y="265"/>
                </a:cubicBezTo>
                <a:cubicBezTo>
                  <a:pt x="276" y="265"/>
                  <a:pt x="276" y="265"/>
                  <a:pt x="276" y="265"/>
                </a:cubicBezTo>
                <a:cubicBezTo>
                  <a:pt x="276" y="267"/>
                  <a:pt x="278" y="269"/>
                  <a:pt x="280" y="269"/>
                </a:cubicBezTo>
                <a:cubicBezTo>
                  <a:pt x="282" y="269"/>
                  <a:pt x="284" y="267"/>
                  <a:pt x="284" y="265"/>
                </a:cubicBezTo>
                <a:cubicBezTo>
                  <a:pt x="284" y="32"/>
                  <a:pt x="284" y="32"/>
                  <a:pt x="284" y="32"/>
                </a:cubicBezTo>
                <a:cubicBezTo>
                  <a:pt x="298" y="35"/>
                  <a:pt x="312" y="38"/>
                  <a:pt x="326" y="41"/>
                </a:cubicBezTo>
                <a:cubicBezTo>
                  <a:pt x="326" y="279"/>
                  <a:pt x="326" y="279"/>
                  <a:pt x="326" y="279"/>
                </a:cubicBezTo>
                <a:cubicBezTo>
                  <a:pt x="342" y="279"/>
                  <a:pt x="342" y="279"/>
                  <a:pt x="342" y="279"/>
                </a:cubicBezTo>
                <a:cubicBezTo>
                  <a:pt x="342" y="303"/>
                  <a:pt x="342" y="303"/>
                  <a:pt x="342" y="303"/>
                </a:cubicBezTo>
                <a:cubicBezTo>
                  <a:pt x="0" y="303"/>
                  <a:pt x="0" y="303"/>
                  <a:pt x="0" y="303"/>
                </a:cubicBezTo>
                <a:cubicBezTo>
                  <a:pt x="0" y="279"/>
                  <a:pt x="0" y="279"/>
                  <a:pt x="0" y="279"/>
                </a:cubicBezTo>
                <a:cubicBezTo>
                  <a:pt x="55" y="279"/>
                  <a:pt x="111" y="279"/>
                  <a:pt x="167" y="279"/>
                </a:cubicBezTo>
                <a:cubicBezTo>
                  <a:pt x="169" y="279"/>
                  <a:pt x="171" y="277"/>
                  <a:pt x="171" y="275"/>
                </a:cubicBezTo>
                <a:cubicBezTo>
                  <a:pt x="171" y="273"/>
                  <a:pt x="169" y="271"/>
                  <a:pt x="167" y="271"/>
                </a:cubicBezTo>
                <a:cubicBezTo>
                  <a:pt x="16" y="271"/>
                  <a:pt x="16" y="271"/>
                  <a:pt x="16" y="271"/>
                </a:cubicBezTo>
                <a:cubicBezTo>
                  <a:pt x="16" y="41"/>
                  <a:pt x="16" y="41"/>
                  <a:pt x="16" y="41"/>
                </a:cubicBezTo>
                <a:close/>
                <a:moveTo>
                  <a:pt x="251" y="27"/>
                </a:moveTo>
                <a:cubicBezTo>
                  <a:pt x="259" y="28"/>
                  <a:pt x="268" y="29"/>
                  <a:pt x="276" y="31"/>
                </a:cubicBezTo>
                <a:cubicBezTo>
                  <a:pt x="276" y="37"/>
                  <a:pt x="276" y="37"/>
                  <a:pt x="276" y="37"/>
                </a:cubicBezTo>
                <a:cubicBezTo>
                  <a:pt x="251" y="37"/>
                  <a:pt x="251" y="37"/>
                  <a:pt x="251" y="37"/>
                </a:cubicBezTo>
                <a:cubicBezTo>
                  <a:pt x="251" y="27"/>
                  <a:pt x="251" y="27"/>
                  <a:pt x="251" y="27"/>
                </a:cubicBezTo>
                <a:close/>
                <a:moveTo>
                  <a:pt x="251" y="45"/>
                </a:moveTo>
                <a:cubicBezTo>
                  <a:pt x="251" y="57"/>
                  <a:pt x="251" y="57"/>
                  <a:pt x="251" y="57"/>
                </a:cubicBezTo>
                <a:cubicBezTo>
                  <a:pt x="276" y="57"/>
                  <a:pt x="276" y="57"/>
                  <a:pt x="276" y="57"/>
                </a:cubicBezTo>
                <a:cubicBezTo>
                  <a:pt x="276" y="45"/>
                  <a:pt x="276" y="45"/>
                  <a:pt x="276" y="45"/>
                </a:cubicBezTo>
                <a:cubicBezTo>
                  <a:pt x="251" y="45"/>
                  <a:pt x="251" y="45"/>
                  <a:pt x="251" y="45"/>
                </a:cubicBezTo>
                <a:close/>
                <a:moveTo>
                  <a:pt x="251" y="65"/>
                </a:moveTo>
                <a:cubicBezTo>
                  <a:pt x="251" y="77"/>
                  <a:pt x="251" y="77"/>
                  <a:pt x="251" y="77"/>
                </a:cubicBezTo>
                <a:cubicBezTo>
                  <a:pt x="276" y="77"/>
                  <a:pt x="276" y="77"/>
                  <a:pt x="276" y="77"/>
                </a:cubicBezTo>
                <a:cubicBezTo>
                  <a:pt x="276" y="65"/>
                  <a:pt x="276" y="65"/>
                  <a:pt x="276" y="65"/>
                </a:cubicBezTo>
                <a:cubicBezTo>
                  <a:pt x="251" y="65"/>
                  <a:pt x="251" y="65"/>
                  <a:pt x="251" y="65"/>
                </a:cubicBezTo>
                <a:close/>
                <a:moveTo>
                  <a:pt x="251" y="85"/>
                </a:moveTo>
                <a:cubicBezTo>
                  <a:pt x="251" y="97"/>
                  <a:pt x="251" y="97"/>
                  <a:pt x="251" y="97"/>
                </a:cubicBezTo>
                <a:cubicBezTo>
                  <a:pt x="276" y="97"/>
                  <a:pt x="276" y="97"/>
                  <a:pt x="276" y="97"/>
                </a:cubicBezTo>
                <a:cubicBezTo>
                  <a:pt x="276" y="85"/>
                  <a:pt x="276" y="85"/>
                  <a:pt x="276" y="85"/>
                </a:cubicBezTo>
                <a:cubicBezTo>
                  <a:pt x="251" y="85"/>
                  <a:pt x="251" y="85"/>
                  <a:pt x="251" y="85"/>
                </a:cubicBezTo>
                <a:close/>
                <a:moveTo>
                  <a:pt x="251" y="105"/>
                </a:moveTo>
                <a:cubicBezTo>
                  <a:pt x="251" y="117"/>
                  <a:pt x="251" y="117"/>
                  <a:pt x="251" y="117"/>
                </a:cubicBezTo>
                <a:cubicBezTo>
                  <a:pt x="276" y="117"/>
                  <a:pt x="276" y="117"/>
                  <a:pt x="276" y="117"/>
                </a:cubicBezTo>
                <a:cubicBezTo>
                  <a:pt x="276" y="105"/>
                  <a:pt x="276" y="105"/>
                  <a:pt x="276" y="105"/>
                </a:cubicBezTo>
                <a:cubicBezTo>
                  <a:pt x="251" y="105"/>
                  <a:pt x="251" y="105"/>
                  <a:pt x="251" y="105"/>
                </a:cubicBezTo>
                <a:close/>
                <a:moveTo>
                  <a:pt x="251" y="125"/>
                </a:moveTo>
                <a:cubicBezTo>
                  <a:pt x="251" y="137"/>
                  <a:pt x="251" y="137"/>
                  <a:pt x="251" y="137"/>
                </a:cubicBezTo>
                <a:cubicBezTo>
                  <a:pt x="276" y="137"/>
                  <a:pt x="276" y="137"/>
                  <a:pt x="276" y="137"/>
                </a:cubicBezTo>
                <a:cubicBezTo>
                  <a:pt x="276" y="125"/>
                  <a:pt x="276" y="125"/>
                  <a:pt x="276" y="125"/>
                </a:cubicBezTo>
                <a:cubicBezTo>
                  <a:pt x="251" y="125"/>
                  <a:pt x="251" y="125"/>
                  <a:pt x="251" y="125"/>
                </a:cubicBezTo>
                <a:close/>
                <a:moveTo>
                  <a:pt x="251" y="145"/>
                </a:moveTo>
                <a:cubicBezTo>
                  <a:pt x="251" y="157"/>
                  <a:pt x="251" y="157"/>
                  <a:pt x="251" y="157"/>
                </a:cubicBezTo>
                <a:cubicBezTo>
                  <a:pt x="276" y="157"/>
                  <a:pt x="276" y="157"/>
                  <a:pt x="276" y="157"/>
                </a:cubicBezTo>
                <a:cubicBezTo>
                  <a:pt x="276" y="145"/>
                  <a:pt x="276" y="145"/>
                  <a:pt x="276" y="145"/>
                </a:cubicBezTo>
                <a:cubicBezTo>
                  <a:pt x="251" y="145"/>
                  <a:pt x="251" y="145"/>
                  <a:pt x="251" y="145"/>
                </a:cubicBezTo>
                <a:close/>
                <a:moveTo>
                  <a:pt x="251" y="165"/>
                </a:moveTo>
                <a:cubicBezTo>
                  <a:pt x="251" y="177"/>
                  <a:pt x="251" y="177"/>
                  <a:pt x="251" y="177"/>
                </a:cubicBezTo>
                <a:cubicBezTo>
                  <a:pt x="276" y="177"/>
                  <a:pt x="276" y="177"/>
                  <a:pt x="276" y="177"/>
                </a:cubicBezTo>
                <a:cubicBezTo>
                  <a:pt x="276" y="165"/>
                  <a:pt x="276" y="165"/>
                  <a:pt x="276" y="165"/>
                </a:cubicBezTo>
                <a:cubicBezTo>
                  <a:pt x="251" y="165"/>
                  <a:pt x="251" y="165"/>
                  <a:pt x="251" y="165"/>
                </a:cubicBezTo>
                <a:close/>
                <a:moveTo>
                  <a:pt x="251" y="185"/>
                </a:moveTo>
                <a:cubicBezTo>
                  <a:pt x="251" y="197"/>
                  <a:pt x="251" y="197"/>
                  <a:pt x="251" y="197"/>
                </a:cubicBezTo>
                <a:cubicBezTo>
                  <a:pt x="276" y="197"/>
                  <a:pt x="276" y="197"/>
                  <a:pt x="276" y="197"/>
                </a:cubicBezTo>
                <a:cubicBezTo>
                  <a:pt x="276" y="185"/>
                  <a:pt x="276" y="185"/>
                  <a:pt x="276" y="185"/>
                </a:cubicBezTo>
                <a:cubicBezTo>
                  <a:pt x="251" y="185"/>
                  <a:pt x="251" y="185"/>
                  <a:pt x="251" y="185"/>
                </a:cubicBezTo>
                <a:close/>
                <a:moveTo>
                  <a:pt x="251" y="205"/>
                </a:moveTo>
                <a:cubicBezTo>
                  <a:pt x="251" y="217"/>
                  <a:pt x="251" y="217"/>
                  <a:pt x="251" y="217"/>
                </a:cubicBezTo>
                <a:cubicBezTo>
                  <a:pt x="276" y="217"/>
                  <a:pt x="276" y="217"/>
                  <a:pt x="276" y="217"/>
                </a:cubicBezTo>
                <a:cubicBezTo>
                  <a:pt x="276" y="205"/>
                  <a:pt x="276" y="205"/>
                  <a:pt x="276" y="205"/>
                </a:cubicBezTo>
                <a:cubicBezTo>
                  <a:pt x="251" y="205"/>
                  <a:pt x="251" y="205"/>
                  <a:pt x="251" y="205"/>
                </a:cubicBezTo>
                <a:close/>
                <a:moveTo>
                  <a:pt x="251" y="225"/>
                </a:moveTo>
                <a:cubicBezTo>
                  <a:pt x="251" y="237"/>
                  <a:pt x="251" y="237"/>
                  <a:pt x="251" y="237"/>
                </a:cubicBezTo>
                <a:cubicBezTo>
                  <a:pt x="276" y="237"/>
                  <a:pt x="276" y="237"/>
                  <a:pt x="276" y="237"/>
                </a:cubicBezTo>
                <a:cubicBezTo>
                  <a:pt x="276" y="225"/>
                  <a:pt x="276" y="225"/>
                  <a:pt x="276" y="225"/>
                </a:cubicBezTo>
                <a:cubicBezTo>
                  <a:pt x="251" y="225"/>
                  <a:pt x="251" y="225"/>
                  <a:pt x="251" y="225"/>
                </a:cubicBezTo>
                <a:close/>
                <a:moveTo>
                  <a:pt x="251" y="245"/>
                </a:moveTo>
                <a:cubicBezTo>
                  <a:pt x="251" y="257"/>
                  <a:pt x="251" y="257"/>
                  <a:pt x="251" y="257"/>
                </a:cubicBezTo>
                <a:cubicBezTo>
                  <a:pt x="276" y="257"/>
                  <a:pt x="276" y="257"/>
                  <a:pt x="276" y="257"/>
                </a:cubicBezTo>
                <a:cubicBezTo>
                  <a:pt x="276" y="245"/>
                  <a:pt x="276" y="245"/>
                  <a:pt x="276" y="245"/>
                </a:cubicBezTo>
                <a:cubicBezTo>
                  <a:pt x="251" y="245"/>
                  <a:pt x="251" y="245"/>
                  <a:pt x="251" y="245"/>
                </a:cubicBezTo>
                <a:close/>
                <a:moveTo>
                  <a:pt x="243" y="4"/>
                </a:moveTo>
                <a:cubicBezTo>
                  <a:pt x="243" y="2"/>
                  <a:pt x="245" y="0"/>
                  <a:pt x="247" y="0"/>
                </a:cubicBezTo>
                <a:cubicBezTo>
                  <a:pt x="249" y="0"/>
                  <a:pt x="251" y="2"/>
                  <a:pt x="251" y="4"/>
                </a:cubicBezTo>
                <a:cubicBezTo>
                  <a:pt x="251" y="16"/>
                  <a:pt x="251" y="16"/>
                  <a:pt x="251" y="16"/>
                </a:cubicBezTo>
                <a:cubicBezTo>
                  <a:pt x="276" y="16"/>
                  <a:pt x="276" y="16"/>
                  <a:pt x="276" y="16"/>
                </a:cubicBezTo>
                <a:cubicBezTo>
                  <a:pt x="276" y="4"/>
                  <a:pt x="276" y="4"/>
                  <a:pt x="276" y="4"/>
                </a:cubicBezTo>
                <a:cubicBezTo>
                  <a:pt x="276" y="2"/>
                  <a:pt x="278" y="0"/>
                  <a:pt x="280" y="0"/>
                </a:cubicBezTo>
                <a:cubicBezTo>
                  <a:pt x="282" y="0"/>
                  <a:pt x="284" y="2"/>
                  <a:pt x="284" y="4"/>
                </a:cubicBezTo>
                <a:cubicBezTo>
                  <a:pt x="284" y="30"/>
                  <a:pt x="284" y="30"/>
                  <a:pt x="284" y="30"/>
                </a:cubicBezTo>
                <a:cubicBezTo>
                  <a:pt x="276" y="28"/>
                  <a:pt x="276" y="28"/>
                  <a:pt x="276" y="28"/>
                </a:cubicBezTo>
                <a:cubicBezTo>
                  <a:pt x="276" y="28"/>
                  <a:pt x="276" y="28"/>
                  <a:pt x="276" y="28"/>
                </a:cubicBezTo>
                <a:cubicBezTo>
                  <a:pt x="276" y="24"/>
                  <a:pt x="276" y="24"/>
                  <a:pt x="276" y="24"/>
                </a:cubicBezTo>
                <a:cubicBezTo>
                  <a:pt x="251" y="24"/>
                  <a:pt x="251" y="24"/>
                  <a:pt x="251" y="24"/>
                </a:cubicBezTo>
                <a:cubicBezTo>
                  <a:pt x="243" y="23"/>
                  <a:pt x="243" y="23"/>
                  <a:pt x="243" y="23"/>
                </a:cubicBezTo>
                <a:cubicBezTo>
                  <a:pt x="243" y="4"/>
                  <a:pt x="243" y="4"/>
                  <a:pt x="243" y="4"/>
                </a:cubicBez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42" name="Freeform 13"/>
          <p:cNvSpPr>
            <a:spLocks noEditPoints="1"/>
          </p:cNvSpPr>
          <p:nvPr/>
        </p:nvSpPr>
        <p:spPr bwMode="auto">
          <a:xfrm>
            <a:off x="7636063" y="1873742"/>
            <a:ext cx="482236" cy="471378"/>
          </a:xfrm>
          <a:custGeom>
            <a:avLst/>
            <a:gdLst>
              <a:gd name="T0" fmla="*/ 18 w 506"/>
              <a:gd name="T1" fmla="*/ 260 h 483"/>
              <a:gd name="T2" fmla="*/ 487 w 506"/>
              <a:gd name="T3" fmla="*/ 227 h 483"/>
              <a:gd name="T4" fmla="*/ 302 w 506"/>
              <a:gd name="T5" fmla="*/ 0 h 483"/>
              <a:gd name="T6" fmla="*/ 203 w 506"/>
              <a:gd name="T7" fmla="*/ 22 h 483"/>
              <a:gd name="T8" fmla="*/ 302 w 506"/>
              <a:gd name="T9" fmla="*/ 0 h 483"/>
              <a:gd name="T10" fmla="*/ 235 w 506"/>
              <a:gd name="T11" fmla="*/ 275 h 483"/>
              <a:gd name="T12" fmla="*/ 270 w 506"/>
              <a:gd name="T13" fmla="*/ 483 h 483"/>
              <a:gd name="T14" fmla="*/ 229 w 506"/>
              <a:gd name="T15" fmla="*/ 272 h 483"/>
              <a:gd name="T16" fmla="*/ 127 w 506"/>
              <a:gd name="T17" fmla="*/ 368 h 483"/>
              <a:gd name="T18" fmla="*/ 26 w 506"/>
              <a:gd name="T19" fmla="*/ 272 h 483"/>
              <a:gd name="T20" fmla="*/ 31 w 506"/>
              <a:gd name="T21" fmla="*/ 482 h 483"/>
              <a:gd name="T22" fmla="*/ 127 w 506"/>
              <a:gd name="T23" fmla="*/ 393 h 483"/>
              <a:gd name="T24" fmla="*/ 224 w 506"/>
              <a:gd name="T25" fmla="*/ 482 h 483"/>
              <a:gd name="T26" fmla="*/ 229 w 506"/>
              <a:gd name="T27" fmla="*/ 272 h 483"/>
              <a:gd name="T28" fmla="*/ 56 w 506"/>
              <a:gd name="T29" fmla="*/ 272 h 483"/>
              <a:gd name="T30" fmla="*/ 199 w 506"/>
              <a:gd name="T31" fmla="*/ 272 h 483"/>
              <a:gd name="T32" fmla="*/ 147 w 506"/>
              <a:gd name="T33" fmla="*/ 380 h 483"/>
              <a:gd name="T34" fmla="*/ 228 w 506"/>
              <a:gd name="T35" fmla="*/ 454 h 483"/>
              <a:gd name="T36" fmla="*/ 53 w 506"/>
              <a:gd name="T37" fmla="*/ 315 h 483"/>
              <a:gd name="T38" fmla="*/ 108 w 506"/>
              <a:gd name="T39" fmla="*/ 380 h 483"/>
              <a:gd name="T40" fmla="*/ 127 w 506"/>
              <a:gd name="T41" fmla="*/ 404 h 483"/>
              <a:gd name="T42" fmla="*/ 148 w 506"/>
              <a:gd name="T43" fmla="*/ 428 h 483"/>
              <a:gd name="T44" fmla="*/ 397 w 506"/>
              <a:gd name="T45" fmla="*/ 377 h 483"/>
              <a:gd name="T46" fmla="*/ 455 w 506"/>
              <a:gd name="T47" fmla="*/ 307 h 483"/>
              <a:gd name="T48" fmla="*/ 377 w 506"/>
              <a:gd name="T49" fmla="*/ 401 h 483"/>
              <a:gd name="T50" fmla="*/ 385 w 506"/>
              <a:gd name="T51" fmla="*/ 410 h 483"/>
              <a:gd name="T52" fmla="*/ 278 w 506"/>
              <a:gd name="T53" fmla="*/ 282 h 483"/>
              <a:gd name="T54" fmla="*/ 294 w 506"/>
              <a:gd name="T55" fmla="*/ 452 h 483"/>
              <a:gd name="T56" fmla="*/ 278 w 506"/>
              <a:gd name="T57" fmla="*/ 282 h 483"/>
              <a:gd name="T58" fmla="*/ 308 w 506"/>
              <a:gd name="T59" fmla="*/ 272 h 483"/>
              <a:gd name="T60" fmla="*/ 445 w 506"/>
              <a:gd name="T61" fmla="*/ 272 h 483"/>
              <a:gd name="T62" fmla="*/ 455 w 506"/>
              <a:gd name="T63" fmla="*/ 272 h 483"/>
              <a:gd name="T64" fmla="*/ 299 w 506"/>
              <a:gd name="T65" fmla="*/ 272 h 483"/>
              <a:gd name="T66" fmla="*/ 366 w 506"/>
              <a:gd name="T67" fmla="*/ 377 h 483"/>
              <a:gd name="T68" fmla="*/ 299 w 506"/>
              <a:gd name="T69" fmla="*/ 482 h 483"/>
              <a:gd name="T70" fmla="*/ 455 w 506"/>
              <a:gd name="T71" fmla="*/ 482 h 483"/>
              <a:gd name="T72" fmla="*/ 387 w 506"/>
              <a:gd name="T73" fmla="*/ 377 h 483"/>
              <a:gd name="T74" fmla="*/ 332 w 506"/>
              <a:gd name="T75" fmla="*/ 77 h 483"/>
              <a:gd name="T76" fmla="*/ 372 w 506"/>
              <a:gd name="T77" fmla="*/ 68 h 483"/>
              <a:gd name="T78" fmla="*/ 332 w 506"/>
              <a:gd name="T79" fmla="*/ 77 h 483"/>
              <a:gd name="T80" fmla="*/ 321 w 506"/>
              <a:gd name="T81" fmla="*/ 43 h 483"/>
              <a:gd name="T82" fmla="*/ 42 w 506"/>
              <a:gd name="T83" fmla="*/ 216 h 483"/>
              <a:gd name="T84" fmla="*/ 241 w 506"/>
              <a:gd name="T85" fmla="*/ 214 h 483"/>
              <a:gd name="T86" fmla="*/ 463 w 506"/>
              <a:gd name="T87" fmla="*/ 216 h 483"/>
              <a:gd name="T88" fmla="*/ 335 w 506"/>
              <a:gd name="T89" fmla="*/ 216 h 483"/>
              <a:gd name="T90" fmla="*/ 374 w 506"/>
              <a:gd name="T91" fmla="*/ 88 h 483"/>
              <a:gd name="T92" fmla="*/ 321 w 506"/>
              <a:gd name="T93" fmla="*/ 127 h 483"/>
              <a:gd name="T94" fmla="*/ 293 w 506"/>
              <a:gd name="T95" fmla="*/ 178 h 483"/>
              <a:gd name="T96" fmla="*/ 352 w 506"/>
              <a:gd name="T97" fmla="*/ 178 h 483"/>
              <a:gd name="T98" fmla="*/ 370 w 506"/>
              <a:gd name="T99" fmla="*/ 139 h 483"/>
              <a:gd name="T100" fmla="*/ 293 w 506"/>
              <a:gd name="T101" fmla="*/ 178 h 483"/>
              <a:gd name="T102" fmla="*/ 316 w 506"/>
              <a:gd name="T103" fmla="*/ 216 h 483"/>
              <a:gd name="T104" fmla="*/ 346 w 506"/>
              <a:gd name="T105" fmla="*/ 189 h 483"/>
              <a:gd name="T106" fmla="*/ 257 w 506"/>
              <a:gd name="T107" fmla="*/ 216 h 483"/>
              <a:gd name="T108" fmla="*/ 0 w 506"/>
              <a:gd name="T109" fmla="*/ 482 h 483"/>
              <a:gd name="T110" fmla="*/ 64 w 506"/>
              <a:gd name="T111" fmla="*/ 362 h 483"/>
              <a:gd name="T112" fmla="*/ 455 w 506"/>
              <a:gd name="T113" fmla="*/ 337 h 483"/>
              <a:gd name="T114" fmla="*/ 484 w 506"/>
              <a:gd name="T115" fmla="*/ 482 h 483"/>
              <a:gd name="T116" fmla="*/ 455 w 506"/>
              <a:gd name="T117" fmla="*/ 33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6" h="483">
                <a:moveTo>
                  <a:pt x="487" y="260"/>
                </a:moveTo>
                <a:cubicBezTo>
                  <a:pt x="18" y="260"/>
                  <a:pt x="18" y="260"/>
                  <a:pt x="18" y="260"/>
                </a:cubicBezTo>
                <a:cubicBezTo>
                  <a:pt x="18" y="227"/>
                  <a:pt x="18" y="227"/>
                  <a:pt x="18" y="227"/>
                </a:cubicBezTo>
                <a:cubicBezTo>
                  <a:pt x="487" y="227"/>
                  <a:pt x="487" y="227"/>
                  <a:pt x="487" y="227"/>
                </a:cubicBezTo>
                <a:lnTo>
                  <a:pt x="487" y="260"/>
                </a:lnTo>
                <a:close/>
                <a:moveTo>
                  <a:pt x="302" y="0"/>
                </a:moveTo>
                <a:cubicBezTo>
                  <a:pt x="203" y="0"/>
                  <a:pt x="203" y="0"/>
                  <a:pt x="203" y="0"/>
                </a:cubicBezTo>
                <a:cubicBezTo>
                  <a:pt x="203" y="22"/>
                  <a:pt x="203" y="22"/>
                  <a:pt x="203" y="22"/>
                </a:cubicBezTo>
                <a:cubicBezTo>
                  <a:pt x="302" y="22"/>
                  <a:pt x="302" y="22"/>
                  <a:pt x="302" y="22"/>
                </a:cubicBezTo>
                <a:lnTo>
                  <a:pt x="302" y="0"/>
                </a:lnTo>
                <a:close/>
                <a:moveTo>
                  <a:pt x="270" y="275"/>
                </a:moveTo>
                <a:cubicBezTo>
                  <a:pt x="235" y="275"/>
                  <a:pt x="235" y="275"/>
                  <a:pt x="235" y="275"/>
                </a:cubicBezTo>
                <a:cubicBezTo>
                  <a:pt x="235" y="483"/>
                  <a:pt x="235" y="483"/>
                  <a:pt x="235" y="483"/>
                </a:cubicBezTo>
                <a:cubicBezTo>
                  <a:pt x="270" y="483"/>
                  <a:pt x="270" y="483"/>
                  <a:pt x="270" y="483"/>
                </a:cubicBezTo>
                <a:lnTo>
                  <a:pt x="270" y="275"/>
                </a:lnTo>
                <a:close/>
                <a:moveTo>
                  <a:pt x="229" y="272"/>
                </a:moveTo>
                <a:cubicBezTo>
                  <a:pt x="208" y="272"/>
                  <a:pt x="208" y="272"/>
                  <a:pt x="208" y="272"/>
                </a:cubicBezTo>
                <a:cubicBezTo>
                  <a:pt x="127" y="368"/>
                  <a:pt x="127" y="368"/>
                  <a:pt x="127" y="368"/>
                </a:cubicBezTo>
                <a:cubicBezTo>
                  <a:pt x="47" y="272"/>
                  <a:pt x="47" y="272"/>
                  <a:pt x="47" y="272"/>
                </a:cubicBezTo>
                <a:cubicBezTo>
                  <a:pt x="26" y="272"/>
                  <a:pt x="26" y="272"/>
                  <a:pt x="26" y="272"/>
                </a:cubicBezTo>
                <a:cubicBezTo>
                  <a:pt x="117" y="380"/>
                  <a:pt x="117" y="380"/>
                  <a:pt x="117" y="380"/>
                </a:cubicBezTo>
                <a:cubicBezTo>
                  <a:pt x="31" y="482"/>
                  <a:pt x="31" y="482"/>
                  <a:pt x="31" y="482"/>
                </a:cubicBezTo>
                <a:cubicBezTo>
                  <a:pt x="52" y="482"/>
                  <a:pt x="52" y="482"/>
                  <a:pt x="52" y="482"/>
                </a:cubicBezTo>
                <a:cubicBezTo>
                  <a:pt x="127" y="393"/>
                  <a:pt x="127" y="393"/>
                  <a:pt x="127" y="393"/>
                </a:cubicBezTo>
                <a:cubicBezTo>
                  <a:pt x="203" y="482"/>
                  <a:pt x="203" y="482"/>
                  <a:pt x="203" y="482"/>
                </a:cubicBezTo>
                <a:cubicBezTo>
                  <a:pt x="224" y="482"/>
                  <a:pt x="224" y="482"/>
                  <a:pt x="224" y="482"/>
                </a:cubicBezTo>
                <a:cubicBezTo>
                  <a:pt x="138" y="380"/>
                  <a:pt x="138" y="380"/>
                  <a:pt x="138" y="380"/>
                </a:cubicBezTo>
                <a:lnTo>
                  <a:pt x="229" y="272"/>
                </a:lnTo>
                <a:close/>
                <a:moveTo>
                  <a:pt x="199" y="272"/>
                </a:moveTo>
                <a:cubicBezTo>
                  <a:pt x="56" y="272"/>
                  <a:pt x="56" y="272"/>
                  <a:pt x="56" y="272"/>
                </a:cubicBezTo>
                <a:cubicBezTo>
                  <a:pt x="127" y="356"/>
                  <a:pt x="127" y="356"/>
                  <a:pt x="127" y="356"/>
                </a:cubicBezTo>
                <a:lnTo>
                  <a:pt x="199" y="272"/>
                </a:lnTo>
                <a:close/>
                <a:moveTo>
                  <a:pt x="228" y="284"/>
                </a:moveTo>
                <a:cubicBezTo>
                  <a:pt x="147" y="380"/>
                  <a:pt x="147" y="380"/>
                  <a:pt x="147" y="380"/>
                </a:cubicBezTo>
                <a:cubicBezTo>
                  <a:pt x="207" y="451"/>
                  <a:pt x="207" y="451"/>
                  <a:pt x="207" y="451"/>
                </a:cubicBezTo>
                <a:cubicBezTo>
                  <a:pt x="214" y="452"/>
                  <a:pt x="221" y="454"/>
                  <a:pt x="228" y="454"/>
                </a:cubicBezTo>
                <a:lnTo>
                  <a:pt x="228" y="284"/>
                </a:lnTo>
                <a:close/>
                <a:moveTo>
                  <a:pt x="53" y="315"/>
                </a:moveTo>
                <a:cubicBezTo>
                  <a:pt x="63" y="343"/>
                  <a:pt x="79" y="369"/>
                  <a:pt x="99" y="390"/>
                </a:cubicBezTo>
                <a:cubicBezTo>
                  <a:pt x="108" y="380"/>
                  <a:pt x="108" y="380"/>
                  <a:pt x="108" y="380"/>
                </a:cubicBezTo>
                <a:lnTo>
                  <a:pt x="53" y="315"/>
                </a:lnTo>
                <a:close/>
                <a:moveTo>
                  <a:pt x="127" y="404"/>
                </a:moveTo>
                <a:cubicBezTo>
                  <a:pt x="122" y="411"/>
                  <a:pt x="122" y="411"/>
                  <a:pt x="122" y="411"/>
                </a:cubicBezTo>
                <a:cubicBezTo>
                  <a:pt x="130" y="417"/>
                  <a:pt x="139" y="423"/>
                  <a:pt x="148" y="428"/>
                </a:cubicBezTo>
                <a:lnTo>
                  <a:pt x="127" y="404"/>
                </a:lnTo>
                <a:close/>
                <a:moveTo>
                  <a:pt x="397" y="377"/>
                </a:moveTo>
                <a:cubicBezTo>
                  <a:pt x="407" y="389"/>
                  <a:pt x="407" y="389"/>
                  <a:pt x="407" y="389"/>
                </a:cubicBezTo>
                <a:cubicBezTo>
                  <a:pt x="429" y="366"/>
                  <a:pt x="445" y="338"/>
                  <a:pt x="455" y="307"/>
                </a:cubicBezTo>
                <a:lnTo>
                  <a:pt x="397" y="377"/>
                </a:lnTo>
                <a:close/>
                <a:moveTo>
                  <a:pt x="377" y="401"/>
                </a:moveTo>
                <a:cubicBezTo>
                  <a:pt x="350" y="432"/>
                  <a:pt x="350" y="432"/>
                  <a:pt x="350" y="432"/>
                </a:cubicBezTo>
                <a:cubicBezTo>
                  <a:pt x="363" y="426"/>
                  <a:pt x="374" y="418"/>
                  <a:pt x="385" y="410"/>
                </a:cubicBezTo>
                <a:lnTo>
                  <a:pt x="377" y="401"/>
                </a:lnTo>
                <a:close/>
                <a:moveTo>
                  <a:pt x="278" y="282"/>
                </a:moveTo>
                <a:cubicBezTo>
                  <a:pt x="278" y="454"/>
                  <a:pt x="278" y="454"/>
                  <a:pt x="278" y="454"/>
                </a:cubicBezTo>
                <a:cubicBezTo>
                  <a:pt x="283" y="454"/>
                  <a:pt x="289" y="453"/>
                  <a:pt x="294" y="452"/>
                </a:cubicBezTo>
                <a:cubicBezTo>
                  <a:pt x="357" y="377"/>
                  <a:pt x="357" y="377"/>
                  <a:pt x="357" y="377"/>
                </a:cubicBezTo>
                <a:lnTo>
                  <a:pt x="278" y="282"/>
                </a:lnTo>
                <a:close/>
                <a:moveTo>
                  <a:pt x="445" y="272"/>
                </a:moveTo>
                <a:cubicBezTo>
                  <a:pt x="308" y="272"/>
                  <a:pt x="308" y="272"/>
                  <a:pt x="308" y="272"/>
                </a:cubicBezTo>
                <a:cubicBezTo>
                  <a:pt x="377" y="353"/>
                  <a:pt x="377" y="353"/>
                  <a:pt x="377" y="353"/>
                </a:cubicBezTo>
                <a:lnTo>
                  <a:pt x="445" y="272"/>
                </a:lnTo>
                <a:close/>
                <a:moveTo>
                  <a:pt x="476" y="272"/>
                </a:moveTo>
                <a:cubicBezTo>
                  <a:pt x="455" y="272"/>
                  <a:pt x="455" y="272"/>
                  <a:pt x="455" y="272"/>
                </a:cubicBezTo>
                <a:cubicBezTo>
                  <a:pt x="377" y="364"/>
                  <a:pt x="377" y="364"/>
                  <a:pt x="377" y="364"/>
                </a:cubicBezTo>
                <a:cubicBezTo>
                  <a:pt x="299" y="272"/>
                  <a:pt x="299" y="272"/>
                  <a:pt x="299" y="272"/>
                </a:cubicBezTo>
                <a:cubicBezTo>
                  <a:pt x="278" y="272"/>
                  <a:pt x="278" y="272"/>
                  <a:pt x="278" y="272"/>
                </a:cubicBezTo>
                <a:cubicBezTo>
                  <a:pt x="366" y="377"/>
                  <a:pt x="366" y="377"/>
                  <a:pt x="366" y="377"/>
                </a:cubicBezTo>
                <a:cubicBezTo>
                  <a:pt x="278" y="482"/>
                  <a:pt x="278" y="482"/>
                  <a:pt x="278" y="482"/>
                </a:cubicBezTo>
                <a:cubicBezTo>
                  <a:pt x="299" y="482"/>
                  <a:pt x="299" y="482"/>
                  <a:pt x="299" y="482"/>
                </a:cubicBezTo>
                <a:cubicBezTo>
                  <a:pt x="377" y="389"/>
                  <a:pt x="377" y="389"/>
                  <a:pt x="377" y="389"/>
                </a:cubicBezTo>
                <a:cubicBezTo>
                  <a:pt x="455" y="482"/>
                  <a:pt x="455" y="482"/>
                  <a:pt x="455" y="482"/>
                </a:cubicBezTo>
                <a:cubicBezTo>
                  <a:pt x="476" y="482"/>
                  <a:pt x="476" y="482"/>
                  <a:pt x="476" y="482"/>
                </a:cubicBezTo>
                <a:cubicBezTo>
                  <a:pt x="387" y="377"/>
                  <a:pt x="387" y="377"/>
                  <a:pt x="387" y="377"/>
                </a:cubicBezTo>
                <a:lnTo>
                  <a:pt x="476" y="272"/>
                </a:lnTo>
                <a:close/>
                <a:moveTo>
                  <a:pt x="332" y="77"/>
                </a:moveTo>
                <a:cubicBezTo>
                  <a:pt x="373" y="77"/>
                  <a:pt x="373" y="77"/>
                  <a:pt x="373" y="77"/>
                </a:cubicBezTo>
                <a:cubicBezTo>
                  <a:pt x="372" y="74"/>
                  <a:pt x="372" y="71"/>
                  <a:pt x="372" y="68"/>
                </a:cubicBezTo>
                <a:cubicBezTo>
                  <a:pt x="359" y="60"/>
                  <a:pt x="346" y="52"/>
                  <a:pt x="332" y="47"/>
                </a:cubicBezTo>
                <a:cubicBezTo>
                  <a:pt x="333" y="57"/>
                  <a:pt x="333" y="67"/>
                  <a:pt x="332" y="77"/>
                </a:cubicBezTo>
                <a:close/>
                <a:moveTo>
                  <a:pt x="241" y="214"/>
                </a:moveTo>
                <a:cubicBezTo>
                  <a:pt x="242" y="214"/>
                  <a:pt x="333" y="152"/>
                  <a:pt x="321" y="43"/>
                </a:cubicBezTo>
                <a:cubicBezTo>
                  <a:pt x="300" y="35"/>
                  <a:pt x="277" y="31"/>
                  <a:pt x="253" y="31"/>
                </a:cubicBezTo>
                <a:cubicBezTo>
                  <a:pt x="145" y="31"/>
                  <a:pt x="56" y="112"/>
                  <a:pt x="42" y="216"/>
                </a:cubicBezTo>
                <a:cubicBezTo>
                  <a:pt x="239" y="216"/>
                  <a:pt x="239" y="216"/>
                  <a:pt x="239" y="216"/>
                </a:cubicBezTo>
                <a:cubicBezTo>
                  <a:pt x="240" y="215"/>
                  <a:pt x="240" y="215"/>
                  <a:pt x="241" y="214"/>
                </a:cubicBezTo>
                <a:close/>
                <a:moveTo>
                  <a:pt x="335" y="216"/>
                </a:moveTo>
                <a:cubicBezTo>
                  <a:pt x="463" y="216"/>
                  <a:pt x="463" y="216"/>
                  <a:pt x="463" y="216"/>
                </a:cubicBezTo>
                <a:cubicBezTo>
                  <a:pt x="456" y="159"/>
                  <a:pt x="426" y="110"/>
                  <a:pt x="384" y="77"/>
                </a:cubicBezTo>
                <a:cubicBezTo>
                  <a:pt x="391" y="158"/>
                  <a:pt x="355" y="199"/>
                  <a:pt x="335" y="216"/>
                </a:cubicBezTo>
                <a:close/>
                <a:moveTo>
                  <a:pt x="372" y="127"/>
                </a:moveTo>
                <a:cubicBezTo>
                  <a:pt x="374" y="115"/>
                  <a:pt x="374" y="102"/>
                  <a:pt x="374" y="88"/>
                </a:cubicBezTo>
                <a:cubicBezTo>
                  <a:pt x="331" y="88"/>
                  <a:pt x="331" y="88"/>
                  <a:pt x="331" y="88"/>
                </a:cubicBezTo>
                <a:cubicBezTo>
                  <a:pt x="329" y="102"/>
                  <a:pt x="326" y="115"/>
                  <a:pt x="321" y="127"/>
                </a:cubicBezTo>
                <a:lnTo>
                  <a:pt x="372" y="127"/>
                </a:lnTo>
                <a:close/>
                <a:moveTo>
                  <a:pt x="293" y="178"/>
                </a:moveTo>
                <a:cubicBezTo>
                  <a:pt x="352" y="178"/>
                  <a:pt x="352" y="178"/>
                  <a:pt x="352" y="178"/>
                </a:cubicBezTo>
                <a:cubicBezTo>
                  <a:pt x="352" y="178"/>
                  <a:pt x="352" y="178"/>
                  <a:pt x="352" y="178"/>
                </a:cubicBezTo>
                <a:cubicBezTo>
                  <a:pt x="353" y="178"/>
                  <a:pt x="353" y="178"/>
                  <a:pt x="354" y="178"/>
                </a:cubicBezTo>
                <a:cubicBezTo>
                  <a:pt x="360" y="168"/>
                  <a:pt x="366" y="155"/>
                  <a:pt x="370" y="139"/>
                </a:cubicBezTo>
                <a:cubicBezTo>
                  <a:pt x="316" y="139"/>
                  <a:pt x="316" y="139"/>
                  <a:pt x="316" y="139"/>
                </a:cubicBezTo>
                <a:cubicBezTo>
                  <a:pt x="310" y="154"/>
                  <a:pt x="301" y="167"/>
                  <a:pt x="293" y="178"/>
                </a:cubicBezTo>
                <a:close/>
                <a:moveTo>
                  <a:pt x="257" y="216"/>
                </a:moveTo>
                <a:cubicBezTo>
                  <a:pt x="316" y="216"/>
                  <a:pt x="316" y="216"/>
                  <a:pt x="316" y="216"/>
                </a:cubicBezTo>
                <a:cubicBezTo>
                  <a:pt x="317" y="215"/>
                  <a:pt x="317" y="214"/>
                  <a:pt x="318" y="214"/>
                </a:cubicBezTo>
                <a:cubicBezTo>
                  <a:pt x="319" y="213"/>
                  <a:pt x="333" y="206"/>
                  <a:pt x="346" y="189"/>
                </a:cubicBezTo>
                <a:cubicBezTo>
                  <a:pt x="284" y="189"/>
                  <a:pt x="284" y="189"/>
                  <a:pt x="284" y="189"/>
                </a:cubicBezTo>
                <a:cubicBezTo>
                  <a:pt x="274" y="201"/>
                  <a:pt x="264" y="210"/>
                  <a:pt x="257" y="216"/>
                </a:cubicBezTo>
                <a:close/>
                <a:moveTo>
                  <a:pt x="50" y="337"/>
                </a:moveTo>
                <a:cubicBezTo>
                  <a:pt x="0" y="482"/>
                  <a:pt x="0" y="482"/>
                  <a:pt x="0" y="482"/>
                </a:cubicBezTo>
                <a:cubicBezTo>
                  <a:pt x="21" y="482"/>
                  <a:pt x="21" y="482"/>
                  <a:pt x="21" y="482"/>
                </a:cubicBezTo>
                <a:cubicBezTo>
                  <a:pt x="64" y="362"/>
                  <a:pt x="64" y="362"/>
                  <a:pt x="64" y="362"/>
                </a:cubicBezTo>
                <a:cubicBezTo>
                  <a:pt x="59" y="354"/>
                  <a:pt x="54" y="346"/>
                  <a:pt x="50" y="337"/>
                </a:cubicBezTo>
                <a:close/>
                <a:moveTo>
                  <a:pt x="455" y="337"/>
                </a:moveTo>
                <a:cubicBezTo>
                  <a:pt x="451" y="346"/>
                  <a:pt x="447" y="354"/>
                  <a:pt x="442" y="362"/>
                </a:cubicBezTo>
                <a:cubicBezTo>
                  <a:pt x="484" y="482"/>
                  <a:pt x="484" y="482"/>
                  <a:pt x="484" y="482"/>
                </a:cubicBezTo>
                <a:cubicBezTo>
                  <a:pt x="506" y="482"/>
                  <a:pt x="506" y="482"/>
                  <a:pt x="506" y="482"/>
                </a:cubicBezTo>
                <a:lnTo>
                  <a:pt x="455" y="337"/>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nvGrpSpPr>
          <p:cNvPr id="143" name="43 Grupo"/>
          <p:cNvGrpSpPr/>
          <p:nvPr/>
        </p:nvGrpSpPr>
        <p:grpSpPr>
          <a:xfrm>
            <a:off x="9121834" y="2101620"/>
            <a:ext cx="534159" cy="453656"/>
            <a:chOff x="2288580" y="469378"/>
            <a:chExt cx="720725" cy="617537"/>
          </a:xfrm>
          <a:solidFill>
            <a:srgbClr val="203864"/>
          </a:solidFill>
        </p:grpSpPr>
        <p:sp>
          <p:nvSpPr>
            <p:cNvPr id="144" name="Freeform 39"/>
            <p:cNvSpPr>
              <a:spLocks/>
            </p:cNvSpPr>
            <p:nvPr/>
          </p:nvSpPr>
          <p:spPr bwMode="auto">
            <a:xfrm>
              <a:off x="2552105" y="594790"/>
              <a:ext cx="193675" cy="138112"/>
            </a:xfrm>
            <a:custGeom>
              <a:avLst/>
              <a:gdLst>
                <a:gd name="T0" fmla="*/ 13 w 17"/>
                <a:gd name="T1" fmla="*/ 8 h 12"/>
                <a:gd name="T2" fmla="*/ 16 w 17"/>
                <a:gd name="T3" fmla="*/ 1 h 12"/>
                <a:gd name="T4" fmla="*/ 15 w 17"/>
                <a:gd name="T5" fmla="*/ 0 h 12"/>
                <a:gd name="T6" fmla="*/ 10 w 17"/>
                <a:gd name="T7" fmla="*/ 7 h 12"/>
                <a:gd name="T8" fmla="*/ 8 w 17"/>
                <a:gd name="T9" fmla="*/ 6 h 12"/>
                <a:gd name="T10" fmla="*/ 0 w 17"/>
                <a:gd name="T11" fmla="*/ 12 h 12"/>
                <a:gd name="T12" fmla="*/ 17 w 17"/>
                <a:gd name="T13" fmla="*/ 12 h 12"/>
                <a:gd name="T14" fmla="*/ 13 w 1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3" y="8"/>
                  </a:moveTo>
                  <a:cubicBezTo>
                    <a:pt x="16" y="1"/>
                    <a:pt x="16" y="1"/>
                    <a:pt x="16" y="1"/>
                  </a:cubicBezTo>
                  <a:cubicBezTo>
                    <a:pt x="15" y="0"/>
                    <a:pt x="15" y="0"/>
                    <a:pt x="15" y="0"/>
                  </a:cubicBezTo>
                  <a:cubicBezTo>
                    <a:pt x="10" y="7"/>
                    <a:pt x="10" y="7"/>
                    <a:pt x="10" y="7"/>
                  </a:cubicBezTo>
                  <a:cubicBezTo>
                    <a:pt x="10" y="6"/>
                    <a:pt x="9" y="6"/>
                    <a:pt x="8" y="6"/>
                  </a:cubicBezTo>
                  <a:cubicBezTo>
                    <a:pt x="5" y="6"/>
                    <a:pt x="1" y="9"/>
                    <a:pt x="0" y="12"/>
                  </a:cubicBezTo>
                  <a:cubicBezTo>
                    <a:pt x="17" y="12"/>
                    <a:pt x="17" y="12"/>
                    <a:pt x="17" y="12"/>
                  </a:cubicBezTo>
                  <a:cubicBezTo>
                    <a:pt x="16" y="10"/>
                    <a:pt x="15" y="9"/>
                    <a:pt x="13" y="8"/>
                  </a:cubicBez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sp>
          <p:nvSpPr>
            <p:cNvPr id="145" name="Freeform 40"/>
            <p:cNvSpPr>
              <a:spLocks noEditPoints="1"/>
            </p:cNvSpPr>
            <p:nvPr/>
          </p:nvSpPr>
          <p:spPr bwMode="auto">
            <a:xfrm>
              <a:off x="2288580" y="469378"/>
              <a:ext cx="720725" cy="617537"/>
            </a:xfrm>
            <a:custGeom>
              <a:avLst/>
              <a:gdLst>
                <a:gd name="T0" fmla="*/ 52 w 63"/>
                <a:gd name="T1" fmla="*/ 42 h 54"/>
                <a:gd name="T2" fmla="*/ 48 w 63"/>
                <a:gd name="T3" fmla="*/ 42 h 54"/>
                <a:gd name="T4" fmla="*/ 48 w 63"/>
                <a:gd name="T5" fmla="*/ 44 h 54"/>
                <a:gd name="T6" fmla="*/ 44 w 63"/>
                <a:gd name="T7" fmla="*/ 44 h 54"/>
                <a:gd name="T8" fmla="*/ 44 w 63"/>
                <a:gd name="T9" fmla="*/ 40 h 54"/>
                <a:gd name="T10" fmla="*/ 45 w 63"/>
                <a:gd name="T11" fmla="*/ 40 h 54"/>
                <a:gd name="T12" fmla="*/ 45 w 63"/>
                <a:gd name="T13" fmla="*/ 35 h 54"/>
                <a:gd name="T14" fmla="*/ 44 w 63"/>
                <a:gd name="T15" fmla="*/ 35 h 54"/>
                <a:gd name="T16" fmla="*/ 44 w 63"/>
                <a:gd name="T17" fmla="*/ 30 h 54"/>
                <a:gd name="T18" fmla="*/ 50 w 63"/>
                <a:gd name="T19" fmla="*/ 30 h 54"/>
                <a:gd name="T20" fmla="*/ 53 w 63"/>
                <a:gd name="T21" fmla="*/ 27 h 54"/>
                <a:gd name="T22" fmla="*/ 53 w 63"/>
                <a:gd name="T23" fmla="*/ 3 h 54"/>
                <a:gd name="T24" fmla="*/ 50 w 63"/>
                <a:gd name="T25" fmla="*/ 0 h 54"/>
                <a:gd name="T26" fmla="*/ 12 w 63"/>
                <a:gd name="T27" fmla="*/ 0 h 54"/>
                <a:gd name="T28" fmla="*/ 10 w 63"/>
                <a:gd name="T29" fmla="*/ 3 h 54"/>
                <a:gd name="T30" fmla="*/ 10 w 63"/>
                <a:gd name="T31" fmla="*/ 27 h 54"/>
                <a:gd name="T32" fmla="*/ 12 w 63"/>
                <a:gd name="T33" fmla="*/ 30 h 54"/>
                <a:gd name="T34" fmla="*/ 19 w 63"/>
                <a:gd name="T35" fmla="*/ 30 h 54"/>
                <a:gd name="T36" fmla="*/ 19 w 63"/>
                <a:gd name="T37" fmla="*/ 35 h 54"/>
                <a:gd name="T38" fmla="*/ 18 w 63"/>
                <a:gd name="T39" fmla="*/ 35 h 54"/>
                <a:gd name="T40" fmla="*/ 18 w 63"/>
                <a:gd name="T41" fmla="*/ 40 h 54"/>
                <a:gd name="T42" fmla="*/ 19 w 63"/>
                <a:gd name="T43" fmla="*/ 40 h 54"/>
                <a:gd name="T44" fmla="*/ 19 w 63"/>
                <a:gd name="T45" fmla="*/ 44 h 54"/>
                <a:gd name="T46" fmla="*/ 15 w 63"/>
                <a:gd name="T47" fmla="*/ 44 h 54"/>
                <a:gd name="T48" fmla="*/ 15 w 63"/>
                <a:gd name="T49" fmla="*/ 42 h 54"/>
                <a:gd name="T50" fmla="*/ 11 w 63"/>
                <a:gd name="T51" fmla="*/ 42 h 54"/>
                <a:gd name="T52" fmla="*/ 11 w 63"/>
                <a:gd name="T53" fmla="*/ 44 h 54"/>
                <a:gd name="T54" fmla="*/ 0 w 63"/>
                <a:gd name="T55" fmla="*/ 44 h 54"/>
                <a:gd name="T56" fmla="*/ 0 w 63"/>
                <a:gd name="T57" fmla="*/ 52 h 54"/>
                <a:gd name="T58" fmla="*/ 11 w 63"/>
                <a:gd name="T59" fmla="*/ 52 h 54"/>
                <a:gd name="T60" fmla="*/ 11 w 63"/>
                <a:gd name="T61" fmla="*/ 54 h 54"/>
                <a:gd name="T62" fmla="*/ 15 w 63"/>
                <a:gd name="T63" fmla="*/ 54 h 54"/>
                <a:gd name="T64" fmla="*/ 15 w 63"/>
                <a:gd name="T65" fmla="*/ 52 h 54"/>
                <a:gd name="T66" fmla="*/ 20 w 63"/>
                <a:gd name="T67" fmla="*/ 52 h 54"/>
                <a:gd name="T68" fmla="*/ 28 w 63"/>
                <a:gd name="T69" fmla="*/ 44 h 54"/>
                <a:gd name="T70" fmla="*/ 28 w 63"/>
                <a:gd name="T71" fmla="*/ 40 h 54"/>
                <a:gd name="T72" fmla="*/ 29 w 63"/>
                <a:gd name="T73" fmla="*/ 40 h 54"/>
                <a:gd name="T74" fmla="*/ 29 w 63"/>
                <a:gd name="T75" fmla="*/ 35 h 54"/>
                <a:gd name="T76" fmla="*/ 28 w 63"/>
                <a:gd name="T77" fmla="*/ 35 h 54"/>
                <a:gd name="T78" fmla="*/ 28 w 63"/>
                <a:gd name="T79" fmla="*/ 30 h 54"/>
                <a:gd name="T80" fmla="*/ 35 w 63"/>
                <a:gd name="T81" fmla="*/ 30 h 54"/>
                <a:gd name="T82" fmla="*/ 35 w 63"/>
                <a:gd name="T83" fmla="*/ 35 h 54"/>
                <a:gd name="T84" fmla="*/ 33 w 63"/>
                <a:gd name="T85" fmla="*/ 35 h 54"/>
                <a:gd name="T86" fmla="*/ 33 w 63"/>
                <a:gd name="T87" fmla="*/ 40 h 54"/>
                <a:gd name="T88" fmla="*/ 35 w 63"/>
                <a:gd name="T89" fmla="*/ 40 h 54"/>
                <a:gd name="T90" fmla="*/ 35 w 63"/>
                <a:gd name="T91" fmla="*/ 44 h 54"/>
                <a:gd name="T92" fmla="*/ 43 w 63"/>
                <a:gd name="T93" fmla="*/ 52 h 54"/>
                <a:gd name="T94" fmla="*/ 48 w 63"/>
                <a:gd name="T95" fmla="*/ 52 h 54"/>
                <a:gd name="T96" fmla="*/ 48 w 63"/>
                <a:gd name="T97" fmla="*/ 54 h 54"/>
                <a:gd name="T98" fmla="*/ 52 w 63"/>
                <a:gd name="T99" fmla="*/ 54 h 54"/>
                <a:gd name="T100" fmla="*/ 52 w 63"/>
                <a:gd name="T101" fmla="*/ 52 h 54"/>
                <a:gd name="T102" fmla="*/ 63 w 63"/>
                <a:gd name="T103" fmla="*/ 52 h 54"/>
                <a:gd name="T104" fmla="*/ 63 w 63"/>
                <a:gd name="T105" fmla="*/ 44 h 54"/>
                <a:gd name="T106" fmla="*/ 52 w 63"/>
                <a:gd name="T107" fmla="*/ 44 h 54"/>
                <a:gd name="T108" fmla="*/ 52 w 63"/>
                <a:gd name="T109" fmla="*/ 42 h 54"/>
                <a:gd name="T110" fmla="*/ 31 w 63"/>
                <a:gd name="T111" fmla="*/ 24 h 54"/>
                <a:gd name="T112" fmla="*/ 15 w 63"/>
                <a:gd name="T113" fmla="*/ 24 h 54"/>
                <a:gd name="T114" fmla="*/ 15 w 63"/>
                <a:gd name="T115" fmla="*/ 6 h 54"/>
                <a:gd name="T116" fmla="*/ 48 w 63"/>
                <a:gd name="T117" fmla="*/ 6 h 54"/>
                <a:gd name="T118" fmla="*/ 48 w 63"/>
                <a:gd name="T119" fmla="*/ 24 h 54"/>
                <a:gd name="T120" fmla="*/ 31 w 63"/>
                <a:gd name="T1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54">
                  <a:moveTo>
                    <a:pt x="52" y="42"/>
                  </a:moveTo>
                  <a:cubicBezTo>
                    <a:pt x="48" y="42"/>
                    <a:pt x="48" y="42"/>
                    <a:pt x="48" y="42"/>
                  </a:cubicBezTo>
                  <a:cubicBezTo>
                    <a:pt x="48" y="44"/>
                    <a:pt x="48" y="44"/>
                    <a:pt x="48" y="44"/>
                  </a:cubicBezTo>
                  <a:cubicBezTo>
                    <a:pt x="44" y="44"/>
                    <a:pt x="44" y="44"/>
                    <a:pt x="44" y="44"/>
                  </a:cubicBezTo>
                  <a:cubicBezTo>
                    <a:pt x="44" y="40"/>
                    <a:pt x="44" y="40"/>
                    <a:pt x="44" y="40"/>
                  </a:cubicBezTo>
                  <a:cubicBezTo>
                    <a:pt x="45" y="40"/>
                    <a:pt x="45" y="40"/>
                    <a:pt x="45" y="40"/>
                  </a:cubicBezTo>
                  <a:cubicBezTo>
                    <a:pt x="45" y="35"/>
                    <a:pt x="45" y="35"/>
                    <a:pt x="45" y="35"/>
                  </a:cubicBezTo>
                  <a:cubicBezTo>
                    <a:pt x="44" y="35"/>
                    <a:pt x="44" y="35"/>
                    <a:pt x="44" y="35"/>
                  </a:cubicBezTo>
                  <a:cubicBezTo>
                    <a:pt x="44" y="30"/>
                    <a:pt x="44" y="30"/>
                    <a:pt x="44" y="30"/>
                  </a:cubicBezTo>
                  <a:cubicBezTo>
                    <a:pt x="50" y="30"/>
                    <a:pt x="50" y="30"/>
                    <a:pt x="50" y="30"/>
                  </a:cubicBezTo>
                  <a:cubicBezTo>
                    <a:pt x="52" y="30"/>
                    <a:pt x="53" y="28"/>
                    <a:pt x="53" y="27"/>
                  </a:cubicBezTo>
                  <a:cubicBezTo>
                    <a:pt x="53" y="3"/>
                    <a:pt x="53" y="3"/>
                    <a:pt x="53" y="3"/>
                  </a:cubicBezTo>
                  <a:cubicBezTo>
                    <a:pt x="53" y="2"/>
                    <a:pt x="52" y="0"/>
                    <a:pt x="50" y="0"/>
                  </a:cubicBezTo>
                  <a:cubicBezTo>
                    <a:pt x="12" y="0"/>
                    <a:pt x="12" y="0"/>
                    <a:pt x="12" y="0"/>
                  </a:cubicBezTo>
                  <a:cubicBezTo>
                    <a:pt x="11" y="0"/>
                    <a:pt x="10" y="2"/>
                    <a:pt x="10" y="3"/>
                  </a:cubicBezTo>
                  <a:cubicBezTo>
                    <a:pt x="10" y="27"/>
                    <a:pt x="10" y="27"/>
                    <a:pt x="10" y="27"/>
                  </a:cubicBezTo>
                  <a:cubicBezTo>
                    <a:pt x="10" y="28"/>
                    <a:pt x="11" y="30"/>
                    <a:pt x="12" y="30"/>
                  </a:cubicBezTo>
                  <a:cubicBezTo>
                    <a:pt x="19" y="30"/>
                    <a:pt x="19" y="30"/>
                    <a:pt x="19" y="30"/>
                  </a:cubicBezTo>
                  <a:cubicBezTo>
                    <a:pt x="19" y="35"/>
                    <a:pt x="19" y="35"/>
                    <a:pt x="19" y="35"/>
                  </a:cubicBezTo>
                  <a:cubicBezTo>
                    <a:pt x="18" y="35"/>
                    <a:pt x="18" y="35"/>
                    <a:pt x="18" y="35"/>
                  </a:cubicBezTo>
                  <a:cubicBezTo>
                    <a:pt x="18" y="40"/>
                    <a:pt x="18" y="40"/>
                    <a:pt x="18" y="40"/>
                  </a:cubicBezTo>
                  <a:cubicBezTo>
                    <a:pt x="19" y="40"/>
                    <a:pt x="19" y="40"/>
                    <a:pt x="19" y="40"/>
                  </a:cubicBezTo>
                  <a:cubicBezTo>
                    <a:pt x="19" y="44"/>
                    <a:pt x="19" y="44"/>
                    <a:pt x="19" y="44"/>
                  </a:cubicBezTo>
                  <a:cubicBezTo>
                    <a:pt x="15" y="44"/>
                    <a:pt x="15" y="44"/>
                    <a:pt x="15" y="44"/>
                  </a:cubicBezTo>
                  <a:cubicBezTo>
                    <a:pt x="15" y="42"/>
                    <a:pt x="15" y="42"/>
                    <a:pt x="15" y="42"/>
                  </a:cubicBezTo>
                  <a:cubicBezTo>
                    <a:pt x="11" y="42"/>
                    <a:pt x="11" y="42"/>
                    <a:pt x="11" y="42"/>
                  </a:cubicBezTo>
                  <a:cubicBezTo>
                    <a:pt x="11" y="44"/>
                    <a:pt x="11" y="44"/>
                    <a:pt x="11" y="44"/>
                  </a:cubicBezTo>
                  <a:cubicBezTo>
                    <a:pt x="0" y="44"/>
                    <a:pt x="0" y="44"/>
                    <a:pt x="0" y="44"/>
                  </a:cubicBezTo>
                  <a:cubicBezTo>
                    <a:pt x="0" y="52"/>
                    <a:pt x="0" y="52"/>
                    <a:pt x="0" y="52"/>
                  </a:cubicBezTo>
                  <a:cubicBezTo>
                    <a:pt x="11" y="52"/>
                    <a:pt x="11" y="52"/>
                    <a:pt x="11" y="52"/>
                  </a:cubicBezTo>
                  <a:cubicBezTo>
                    <a:pt x="11" y="54"/>
                    <a:pt x="11" y="54"/>
                    <a:pt x="11" y="54"/>
                  </a:cubicBezTo>
                  <a:cubicBezTo>
                    <a:pt x="15" y="54"/>
                    <a:pt x="15" y="54"/>
                    <a:pt x="15" y="54"/>
                  </a:cubicBezTo>
                  <a:cubicBezTo>
                    <a:pt x="15" y="52"/>
                    <a:pt x="15" y="52"/>
                    <a:pt x="15" y="52"/>
                  </a:cubicBezTo>
                  <a:cubicBezTo>
                    <a:pt x="20" y="52"/>
                    <a:pt x="20" y="52"/>
                    <a:pt x="20" y="52"/>
                  </a:cubicBezTo>
                  <a:cubicBezTo>
                    <a:pt x="24" y="52"/>
                    <a:pt x="28" y="49"/>
                    <a:pt x="28" y="44"/>
                  </a:cubicBezTo>
                  <a:cubicBezTo>
                    <a:pt x="28" y="40"/>
                    <a:pt x="28" y="40"/>
                    <a:pt x="28" y="40"/>
                  </a:cubicBezTo>
                  <a:cubicBezTo>
                    <a:pt x="29" y="40"/>
                    <a:pt x="29" y="40"/>
                    <a:pt x="29" y="40"/>
                  </a:cubicBezTo>
                  <a:cubicBezTo>
                    <a:pt x="29" y="35"/>
                    <a:pt x="29" y="35"/>
                    <a:pt x="29" y="35"/>
                  </a:cubicBezTo>
                  <a:cubicBezTo>
                    <a:pt x="28" y="35"/>
                    <a:pt x="28" y="35"/>
                    <a:pt x="28" y="35"/>
                  </a:cubicBezTo>
                  <a:cubicBezTo>
                    <a:pt x="28" y="30"/>
                    <a:pt x="28" y="30"/>
                    <a:pt x="28" y="30"/>
                  </a:cubicBezTo>
                  <a:cubicBezTo>
                    <a:pt x="35" y="30"/>
                    <a:pt x="35" y="30"/>
                    <a:pt x="35" y="30"/>
                  </a:cubicBezTo>
                  <a:cubicBezTo>
                    <a:pt x="35" y="35"/>
                    <a:pt x="35" y="35"/>
                    <a:pt x="35" y="35"/>
                  </a:cubicBezTo>
                  <a:cubicBezTo>
                    <a:pt x="33" y="35"/>
                    <a:pt x="33" y="35"/>
                    <a:pt x="33" y="35"/>
                  </a:cubicBezTo>
                  <a:cubicBezTo>
                    <a:pt x="33" y="40"/>
                    <a:pt x="33" y="40"/>
                    <a:pt x="33" y="40"/>
                  </a:cubicBezTo>
                  <a:cubicBezTo>
                    <a:pt x="35" y="40"/>
                    <a:pt x="35" y="40"/>
                    <a:pt x="35" y="40"/>
                  </a:cubicBezTo>
                  <a:cubicBezTo>
                    <a:pt x="35" y="44"/>
                    <a:pt x="35" y="44"/>
                    <a:pt x="35" y="44"/>
                  </a:cubicBezTo>
                  <a:cubicBezTo>
                    <a:pt x="35" y="49"/>
                    <a:pt x="39" y="52"/>
                    <a:pt x="43" y="52"/>
                  </a:cubicBezTo>
                  <a:cubicBezTo>
                    <a:pt x="48" y="52"/>
                    <a:pt x="48" y="52"/>
                    <a:pt x="48" y="52"/>
                  </a:cubicBezTo>
                  <a:cubicBezTo>
                    <a:pt x="48" y="54"/>
                    <a:pt x="48" y="54"/>
                    <a:pt x="48" y="54"/>
                  </a:cubicBezTo>
                  <a:cubicBezTo>
                    <a:pt x="52" y="54"/>
                    <a:pt x="52" y="54"/>
                    <a:pt x="52" y="54"/>
                  </a:cubicBezTo>
                  <a:cubicBezTo>
                    <a:pt x="52" y="52"/>
                    <a:pt x="52" y="52"/>
                    <a:pt x="52" y="52"/>
                  </a:cubicBezTo>
                  <a:cubicBezTo>
                    <a:pt x="63" y="52"/>
                    <a:pt x="63" y="52"/>
                    <a:pt x="63" y="52"/>
                  </a:cubicBezTo>
                  <a:cubicBezTo>
                    <a:pt x="63" y="44"/>
                    <a:pt x="63" y="44"/>
                    <a:pt x="63" y="44"/>
                  </a:cubicBezTo>
                  <a:cubicBezTo>
                    <a:pt x="52" y="44"/>
                    <a:pt x="52" y="44"/>
                    <a:pt x="52" y="44"/>
                  </a:cubicBezTo>
                  <a:lnTo>
                    <a:pt x="52" y="42"/>
                  </a:lnTo>
                  <a:close/>
                  <a:moveTo>
                    <a:pt x="31" y="24"/>
                  </a:moveTo>
                  <a:cubicBezTo>
                    <a:pt x="15" y="24"/>
                    <a:pt x="15" y="24"/>
                    <a:pt x="15" y="24"/>
                  </a:cubicBezTo>
                  <a:cubicBezTo>
                    <a:pt x="15" y="6"/>
                    <a:pt x="15" y="6"/>
                    <a:pt x="15" y="6"/>
                  </a:cubicBezTo>
                  <a:cubicBezTo>
                    <a:pt x="48" y="6"/>
                    <a:pt x="48" y="6"/>
                    <a:pt x="48" y="6"/>
                  </a:cubicBezTo>
                  <a:cubicBezTo>
                    <a:pt x="48" y="24"/>
                    <a:pt x="48" y="24"/>
                    <a:pt x="48" y="24"/>
                  </a:cubicBezTo>
                  <a:lnTo>
                    <a:pt x="31" y="24"/>
                  </a:lnTo>
                  <a:close/>
                </a:path>
              </a:pathLst>
            </a:cu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ndParaRPr>
            </a:p>
          </p:txBody>
        </p:sp>
      </p:grpSp>
      <p:grpSp>
        <p:nvGrpSpPr>
          <p:cNvPr id="147" name="Grupo 146"/>
          <p:cNvGrpSpPr/>
          <p:nvPr/>
        </p:nvGrpSpPr>
        <p:grpSpPr>
          <a:xfrm>
            <a:off x="10576569" y="1814679"/>
            <a:ext cx="468000" cy="468000"/>
            <a:chOff x="767012" y="501082"/>
            <a:chExt cx="792000" cy="792000"/>
          </a:xfrm>
        </p:grpSpPr>
        <p:sp>
          <p:nvSpPr>
            <p:cNvPr id="148" name="Freeform 87"/>
            <p:cNvSpPr/>
            <p:nvPr/>
          </p:nvSpPr>
          <p:spPr>
            <a:xfrm>
              <a:off x="767012" y="501082"/>
              <a:ext cx="792000" cy="79200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00B0F0"/>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9" name="Freeform 21"/>
            <p:cNvSpPr>
              <a:spLocks noEditPoints="1"/>
            </p:cNvSpPr>
            <p:nvPr/>
          </p:nvSpPr>
          <p:spPr bwMode="auto">
            <a:xfrm>
              <a:off x="1010773" y="631714"/>
              <a:ext cx="304478" cy="502333"/>
            </a:xfrm>
            <a:custGeom>
              <a:avLst/>
              <a:gdLst>
                <a:gd name="T0" fmla="*/ 227 w 320"/>
                <a:gd name="T1" fmla="*/ 95 h 501"/>
                <a:gd name="T2" fmla="*/ 207 w 320"/>
                <a:gd name="T3" fmla="*/ 168 h 501"/>
                <a:gd name="T4" fmla="*/ 207 w 320"/>
                <a:gd name="T5" fmla="*/ 180 h 501"/>
                <a:gd name="T6" fmla="*/ 320 w 320"/>
                <a:gd name="T7" fmla="*/ 189 h 501"/>
                <a:gd name="T8" fmla="*/ 320 w 320"/>
                <a:gd name="T9" fmla="*/ 378 h 501"/>
                <a:gd name="T10" fmla="*/ 202 w 320"/>
                <a:gd name="T11" fmla="*/ 384 h 501"/>
                <a:gd name="T12" fmla="*/ 318 w 320"/>
                <a:gd name="T13" fmla="*/ 390 h 501"/>
                <a:gd name="T14" fmla="*/ 290 w 320"/>
                <a:gd name="T15" fmla="*/ 498 h 501"/>
                <a:gd name="T16" fmla="*/ 33 w 320"/>
                <a:gd name="T17" fmla="*/ 501 h 501"/>
                <a:gd name="T18" fmla="*/ 30 w 320"/>
                <a:gd name="T19" fmla="*/ 440 h 501"/>
                <a:gd name="T20" fmla="*/ 113 w 320"/>
                <a:gd name="T21" fmla="*/ 390 h 501"/>
                <a:gd name="T22" fmla="*/ 113 w 320"/>
                <a:gd name="T23" fmla="*/ 378 h 501"/>
                <a:gd name="T24" fmla="*/ 0 w 320"/>
                <a:gd name="T25" fmla="*/ 371 h 501"/>
                <a:gd name="T26" fmla="*/ 1 w 320"/>
                <a:gd name="T27" fmla="*/ 180 h 501"/>
                <a:gd name="T28" fmla="*/ 119 w 320"/>
                <a:gd name="T29" fmla="*/ 174 h 501"/>
                <a:gd name="T30" fmla="*/ 2 w 320"/>
                <a:gd name="T31" fmla="*/ 168 h 501"/>
                <a:gd name="T32" fmla="*/ 131 w 320"/>
                <a:gd name="T33" fmla="*/ 17 h 501"/>
                <a:gd name="T34" fmla="*/ 192 w 320"/>
                <a:gd name="T35" fmla="*/ 20 h 501"/>
                <a:gd name="T36" fmla="*/ 189 w 320"/>
                <a:gd name="T37" fmla="*/ 79 h 501"/>
                <a:gd name="T38" fmla="*/ 183 w 320"/>
                <a:gd name="T39" fmla="*/ 89 h 501"/>
                <a:gd name="T40" fmla="*/ 138 w 320"/>
                <a:gd name="T41" fmla="*/ 79 h 501"/>
                <a:gd name="T42" fmla="*/ 128 w 320"/>
                <a:gd name="T43" fmla="*/ 76 h 501"/>
                <a:gd name="T44" fmla="*/ 131 w 320"/>
                <a:gd name="T45" fmla="*/ 17 h 501"/>
                <a:gd name="T46" fmla="*/ 248 w 320"/>
                <a:gd name="T47" fmla="*/ 0 h 501"/>
                <a:gd name="T48" fmla="*/ 254 w 320"/>
                <a:gd name="T49" fmla="*/ 93 h 501"/>
                <a:gd name="T50" fmla="*/ 233 w 320"/>
                <a:gd name="T51" fmla="*/ 50 h 501"/>
                <a:gd name="T52" fmla="*/ 198 w 320"/>
                <a:gd name="T53" fmla="*/ 44 h 501"/>
                <a:gd name="T54" fmla="*/ 189 w 320"/>
                <a:gd name="T55" fmla="*/ 11 h 501"/>
                <a:gd name="T56" fmla="*/ 122 w 320"/>
                <a:gd name="T57" fmla="*/ 20 h 501"/>
                <a:gd name="T58" fmla="*/ 94 w 320"/>
                <a:gd name="T59" fmla="*/ 44 h 501"/>
                <a:gd name="T60" fmla="*/ 88 w 320"/>
                <a:gd name="T61" fmla="*/ 89 h 501"/>
                <a:gd name="T62" fmla="*/ 66 w 320"/>
                <a:gd name="T63" fmla="*/ 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501">
                  <a:moveTo>
                    <a:pt x="94" y="95"/>
                  </a:moveTo>
                  <a:cubicBezTo>
                    <a:pt x="227" y="95"/>
                    <a:pt x="227" y="95"/>
                    <a:pt x="227" y="95"/>
                  </a:cubicBezTo>
                  <a:cubicBezTo>
                    <a:pt x="271" y="95"/>
                    <a:pt x="309" y="127"/>
                    <a:pt x="318" y="168"/>
                  </a:cubicBezTo>
                  <a:cubicBezTo>
                    <a:pt x="207" y="168"/>
                    <a:pt x="207" y="168"/>
                    <a:pt x="207" y="168"/>
                  </a:cubicBezTo>
                  <a:cubicBezTo>
                    <a:pt x="204" y="168"/>
                    <a:pt x="202" y="171"/>
                    <a:pt x="202" y="174"/>
                  </a:cubicBezTo>
                  <a:cubicBezTo>
                    <a:pt x="202" y="177"/>
                    <a:pt x="204" y="180"/>
                    <a:pt x="207" y="180"/>
                  </a:cubicBezTo>
                  <a:cubicBezTo>
                    <a:pt x="320" y="180"/>
                    <a:pt x="320" y="180"/>
                    <a:pt x="320" y="180"/>
                  </a:cubicBezTo>
                  <a:cubicBezTo>
                    <a:pt x="320" y="183"/>
                    <a:pt x="320" y="186"/>
                    <a:pt x="320" y="189"/>
                  </a:cubicBezTo>
                  <a:cubicBezTo>
                    <a:pt x="320" y="371"/>
                    <a:pt x="320" y="371"/>
                    <a:pt x="320" y="371"/>
                  </a:cubicBezTo>
                  <a:cubicBezTo>
                    <a:pt x="320" y="373"/>
                    <a:pt x="320" y="376"/>
                    <a:pt x="320" y="378"/>
                  </a:cubicBezTo>
                  <a:cubicBezTo>
                    <a:pt x="207" y="378"/>
                    <a:pt x="207" y="378"/>
                    <a:pt x="207" y="378"/>
                  </a:cubicBezTo>
                  <a:cubicBezTo>
                    <a:pt x="204" y="378"/>
                    <a:pt x="202" y="381"/>
                    <a:pt x="202" y="384"/>
                  </a:cubicBezTo>
                  <a:cubicBezTo>
                    <a:pt x="202" y="387"/>
                    <a:pt x="204" y="390"/>
                    <a:pt x="207" y="390"/>
                  </a:cubicBezTo>
                  <a:cubicBezTo>
                    <a:pt x="318" y="390"/>
                    <a:pt x="318" y="390"/>
                    <a:pt x="318" y="390"/>
                  </a:cubicBezTo>
                  <a:cubicBezTo>
                    <a:pt x="314" y="409"/>
                    <a:pt x="304" y="427"/>
                    <a:pt x="290" y="440"/>
                  </a:cubicBezTo>
                  <a:cubicBezTo>
                    <a:pt x="290" y="498"/>
                    <a:pt x="290" y="498"/>
                    <a:pt x="290" y="498"/>
                  </a:cubicBezTo>
                  <a:cubicBezTo>
                    <a:pt x="290" y="499"/>
                    <a:pt x="289" y="501"/>
                    <a:pt x="287" y="501"/>
                  </a:cubicBezTo>
                  <a:cubicBezTo>
                    <a:pt x="33" y="501"/>
                    <a:pt x="33" y="501"/>
                    <a:pt x="33" y="501"/>
                  </a:cubicBezTo>
                  <a:cubicBezTo>
                    <a:pt x="32" y="501"/>
                    <a:pt x="30" y="499"/>
                    <a:pt x="30" y="498"/>
                  </a:cubicBezTo>
                  <a:cubicBezTo>
                    <a:pt x="30" y="440"/>
                    <a:pt x="30" y="440"/>
                    <a:pt x="30" y="440"/>
                  </a:cubicBezTo>
                  <a:cubicBezTo>
                    <a:pt x="16" y="427"/>
                    <a:pt x="6" y="409"/>
                    <a:pt x="2" y="390"/>
                  </a:cubicBezTo>
                  <a:cubicBezTo>
                    <a:pt x="113" y="390"/>
                    <a:pt x="113" y="390"/>
                    <a:pt x="113" y="390"/>
                  </a:cubicBezTo>
                  <a:cubicBezTo>
                    <a:pt x="116" y="390"/>
                    <a:pt x="119" y="387"/>
                    <a:pt x="119" y="384"/>
                  </a:cubicBezTo>
                  <a:cubicBezTo>
                    <a:pt x="119" y="381"/>
                    <a:pt x="116" y="378"/>
                    <a:pt x="113" y="378"/>
                  </a:cubicBezTo>
                  <a:cubicBezTo>
                    <a:pt x="0" y="378"/>
                    <a:pt x="0" y="378"/>
                    <a:pt x="0" y="378"/>
                  </a:cubicBezTo>
                  <a:cubicBezTo>
                    <a:pt x="0" y="376"/>
                    <a:pt x="0" y="373"/>
                    <a:pt x="0" y="371"/>
                  </a:cubicBezTo>
                  <a:cubicBezTo>
                    <a:pt x="0" y="189"/>
                    <a:pt x="0" y="189"/>
                    <a:pt x="0" y="189"/>
                  </a:cubicBezTo>
                  <a:cubicBezTo>
                    <a:pt x="0" y="186"/>
                    <a:pt x="0" y="183"/>
                    <a:pt x="1" y="180"/>
                  </a:cubicBezTo>
                  <a:cubicBezTo>
                    <a:pt x="113" y="180"/>
                    <a:pt x="113" y="180"/>
                    <a:pt x="113" y="180"/>
                  </a:cubicBezTo>
                  <a:cubicBezTo>
                    <a:pt x="116" y="180"/>
                    <a:pt x="119" y="177"/>
                    <a:pt x="119" y="174"/>
                  </a:cubicBezTo>
                  <a:cubicBezTo>
                    <a:pt x="119" y="171"/>
                    <a:pt x="116" y="168"/>
                    <a:pt x="113" y="168"/>
                  </a:cubicBezTo>
                  <a:cubicBezTo>
                    <a:pt x="2" y="168"/>
                    <a:pt x="2" y="168"/>
                    <a:pt x="2" y="168"/>
                  </a:cubicBezTo>
                  <a:cubicBezTo>
                    <a:pt x="12" y="127"/>
                    <a:pt x="49" y="95"/>
                    <a:pt x="94" y="95"/>
                  </a:cubicBezTo>
                  <a:close/>
                  <a:moveTo>
                    <a:pt x="131" y="17"/>
                  </a:moveTo>
                  <a:cubicBezTo>
                    <a:pt x="189" y="17"/>
                    <a:pt x="189" y="17"/>
                    <a:pt x="189" y="17"/>
                  </a:cubicBezTo>
                  <a:cubicBezTo>
                    <a:pt x="191" y="17"/>
                    <a:pt x="192" y="19"/>
                    <a:pt x="192" y="20"/>
                  </a:cubicBezTo>
                  <a:cubicBezTo>
                    <a:pt x="192" y="76"/>
                    <a:pt x="192" y="76"/>
                    <a:pt x="192" y="76"/>
                  </a:cubicBezTo>
                  <a:cubicBezTo>
                    <a:pt x="192" y="78"/>
                    <a:pt x="191" y="79"/>
                    <a:pt x="189" y="79"/>
                  </a:cubicBezTo>
                  <a:cubicBezTo>
                    <a:pt x="183" y="79"/>
                    <a:pt x="183" y="79"/>
                    <a:pt x="183" y="79"/>
                  </a:cubicBezTo>
                  <a:cubicBezTo>
                    <a:pt x="183" y="89"/>
                    <a:pt x="183" y="89"/>
                    <a:pt x="183" y="89"/>
                  </a:cubicBezTo>
                  <a:cubicBezTo>
                    <a:pt x="138" y="89"/>
                    <a:pt x="138" y="89"/>
                    <a:pt x="138" y="89"/>
                  </a:cubicBezTo>
                  <a:cubicBezTo>
                    <a:pt x="138" y="79"/>
                    <a:pt x="138" y="79"/>
                    <a:pt x="138" y="79"/>
                  </a:cubicBezTo>
                  <a:cubicBezTo>
                    <a:pt x="131" y="79"/>
                    <a:pt x="131" y="79"/>
                    <a:pt x="131" y="79"/>
                  </a:cubicBezTo>
                  <a:cubicBezTo>
                    <a:pt x="130" y="79"/>
                    <a:pt x="128" y="78"/>
                    <a:pt x="128" y="76"/>
                  </a:cubicBezTo>
                  <a:cubicBezTo>
                    <a:pt x="128" y="20"/>
                    <a:pt x="128" y="20"/>
                    <a:pt x="128" y="20"/>
                  </a:cubicBezTo>
                  <a:cubicBezTo>
                    <a:pt x="128" y="19"/>
                    <a:pt x="130" y="17"/>
                    <a:pt x="131" y="17"/>
                  </a:cubicBezTo>
                  <a:close/>
                  <a:moveTo>
                    <a:pt x="72" y="0"/>
                  </a:moveTo>
                  <a:cubicBezTo>
                    <a:pt x="248" y="0"/>
                    <a:pt x="248" y="0"/>
                    <a:pt x="248" y="0"/>
                  </a:cubicBezTo>
                  <a:cubicBezTo>
                    <a:pt x="251" y="0"/>
                    <a:pt x="254" y="3"/>
                    <a:pt x="254" y="6"/>
                  </a:cubicBezTo>
                  <a:cubicBezTo>
                    <a:pt x="254" y="93"/>
                    <a:pt x="254" y="93"/>
                    <a:pt x="254" y="93"/>
                  </a:cubicBezTo>
                  <a:cubicBezTo>
                    <a:pt x="247" y="91"/>
                    <a:pt x="240" y="90"/>
                    <a:pt x="233" y="89"/>
                  </a:cubicBezTo>
                  <a:cubicBezTo>
                    <a:pt x="233" y="50"/>
                    <a:pt x="233" y="50"/>
                    <a:pt x="233" y="50"/>
                  </a:cubicBezTo>
                  <a:cubicBezTo>
                    <a:pt x="233" y="47"/>
                    <a:pt x="230" y="44"/>
                    <a:pt x="227" y="44"/>
                  </a:cubicBezTo>
                  <a:cubicBezTo>
                    <a:pt x="198" y="44"/>
                    <a:pt x="198" y="44"/>
                    <a:pt x="198" y="44"/>
                  </a:cubicBezTo>
                  <a:cubicBezTo>
                    <a:pt x="198" y="20"/>
                    <a:pt x="198" y="20"/>
                    <a:pt x="198" y="20"/>
                  </a:cubicBezTo>
                  <a:cubicBezTo>
                    <a:pt x="198" y="15"/>
                    <a:pt x="194" y="11"/>
                    <a:pt x="189" y="11"/>
                  </a:cubicBezTo>
                  <a:cubicBezTo>
                    <a:pt x="131" y="11"/>
                    <a:pt x="131" y="11"/>
                    <a:pt x="131" y="11"/>
                  </a:cubicBezTo>
                  <a:cubicBezTo>
                    <a:pt x="126" y="11"/>
                    <a:pt x="122" y="15"/>
                    <a:pt x="122" y="20"/>
                  </a:cubicBezTo>
                  <a:cubicBezTo>
                    <a:pt x="122" y="44"/>
                    <a:pt x="122" y="44"/>
                    <a:pt x="122" y="44"/>
                  </a:cubicBezTo>
                  <a:cubicBezTo>
                    <a:pt x="94" y="44"/>
                    <a:pt x="94" y="44"/>
                    <a:pt x="94" y="44"/>
                  </a:cubicBezTo>
                  <a:cubicBezTo>
                    <a:pt x="90" y="44"/>
                    <a:pt x="88" y="47"/>
                    <a:pt x="88" y="50"/>
                  </a:cubicBezTo>
                  <a:cubicBezTo>
                    <a:pt x="88" y="89"/>
                    <a:pt x="88" y="89"/>
                    <a:pt x="88" y="89"/>
                  </a:cubicBezTo>
                  <a:cubicBezTo>
                    <a:pt x="80" y="90"/>
                    <a:pt x="73" y="91"/>
                    <a:pt x="66" y="93"/>
                  </a:cubicBezTo>
                  <a:cubicBezTo>
                    <a:pt x="66" y="6"/>
                    <a:pt x="66" y="6"/>
                    <a:pt x="66" y="6"/>
                  </a:cubicBezTo>
                  <a:cubicBezTo>
                    <a:pt x="66" y="3"/>
                    <a:pt x="69" y="0"/>
                    <a:pt x="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0" name="Grupo 149"/>
          <p:cNvGrpSpPr/>
          <p:nvPr/>
        </p:nvGrpSpPr>
        <p:grpSpPr>
          <a:xfrm>
            <a:off x="10576569" y="2371599"/>
            <a:ext cx="468000" cy="468000"/>
            <a:chOff x="767012" y="1109959"/>
            <a:chExt cx="792000" cy="792000"/>
          </a:xfrm>
        </p:grpSpPr>
        <p:sp>
          <p:nvSpPr>
            <p:cNvPr id="151" name="Freeform 87"/>
            <p:cNvSpPr/>
            <p:nvPr/>
          </p:nvSpPr>
          <p:spPr>
            <a:xfrm>
              <a:off x="767012" y="1109959"/>
              <a:ext cx="792000" cy="79200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00B0F0"/>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2" name="Freeform 19"/>
            <p:cNvSpPr>
              <a:spLocks noEditPoints="1"/>
            </p:cNvSpPr>
            <p:nvPr/>
          </p:nvSpPr>
          <p:spPr bwMode="auto">
            <a:xfrm>
              <a:off x="964287" y="1266716"/>
              <a:ext cx="449260" cy="412766"/>
            </a:xfrm>
            <a:custGeom>
              <a:avLst/>
              <a:gdLst>
                <a:gd name="T0" fmla="*/ 48 w 54"/>
                <a:gd name="T1" fmla="*/ 22 h 56"/>
                <a:gd name="T2" fmla="*/ 46 w 54"/>
                <a:gd name="T3" fmla="*/ 15 h 56"/>
                <a:gd name="T4" fmla="*/ 49 w 54"/>
                <a:gd name="T5" fmla="*/ 12 h 56"/>
                <a:gd name="T6" fmla="*/ 48 w 54"/>
                <a:gd name="T7" fmla="*/ 2 h 56"/>
                <a:gd name="T8" fmla="*/ 54 w 54"/>
                <a:gd name="T9" fmla="*/ 14 h 56"/>
                <a:gd name="T10" fmla="*/ 54 w 54"/>
                <a:gd name="T11" fmla="*/ 26 h 56"/>
                <a:gd name="T12" fmla="*/ 49 w 54"/>
                <a:gd name="T13" fmla="*/ 22 h 56"/>
                <a:gd name="T14" fmla="*/ 5 w 54"/>
                <a:gd name="T15" fmla="*/ 6 h 56"/>
                <a:gd name="T16" fmla="*/ 20 w 54"/>
                <a:gd name="T17" fmla="*/ 23 h 56"/>
                <a:gd name="T18" fmla="*/ 35 w 54"/>
                <a:gd name="T19" fmla="*/ 6 h 56"/>
                <a:gd name="T20" fmla="*/ 0 w 54"/>
                <a:gd name="T21" fmla="*/ 56 h 56"/>
                <a:gd name="T22" fmla="*/ 40 w 54"/>
                <a:gd name="T23" fmla="*/ 53 h 56"/>
                <a:gd name="T24" fmla="*/ 35 w 54"/>
                <a:gd name="T25" fmla="*/ 51 h 56"/>
                <a:gd name="T26" fmla="*/ 35 w 54"/>
                <a:gd name="T27" fmla="*/ 30 h 56"/>
                <a:gd name="T28" fmla="*/ 40 w 54"/>
                <a:gd name="T29" fmla="*/ 29 h 56"/>
                <a:gd name="T30" fmla="*/ 40 w 54"/>
                <a:gd name="T31" fmla="*/ 27 h 56"/>
                <a:gd name="T32" fmla="*/ 41 w 54"/>
                <a:gd name="T33" fmla="*/ 50 h 56"/>
                <a:gd name="T34" fmla="*/ 50 w 54"/>
                <a:gd name="T35" fmla="*/ 55 h 56"/>
                <a:gd name="T36" fmla="*/ 54 w 54"/>
                <a:gd name="T37" fmla="*/ 27 h 56"/>
                <a:gd name="T38" fmla="*/ 50 w 54"/>
                <a:gd name="T39" fmla="*/ 50 h 56"/>
                <a:gd name="T40" fmla="*/ 46 w 54"/>
                <a:gd name="T41" fmla="*/ 50 h 56"/>
                <a:gd name="T42" fmla="*/ 47 w 54"/>
                <a:gd name="T43" fmla="*/ 27 h 56"/>
                <a:gd name="T44" fmla="*/ 40 w 54"/>
                <a:gd name="T45" fmla="*/ 22 h 56"/>
                <a:gd name="T46" fmla="*/ 38 w 54"/>
                <a:gd name="T47" fmla="*/ 0 h 56"/>
                <a:gd name="T48" fmla="*/ 0 w 54"/>
                <a:gd name="T49" fmla="*/ 3 h 56"/>
                <a:gd name="T50" fmla="*/ 1 w 54"/>
                <a:gd name="T51" fmla="*/ 29 h 56"/>
                <a:gd name="T52" fmla="*/ 5 w 54"/>
                <a:gd name="T53" fmla="*/ 30 h 56"/>
                <a:gd name="T54" fmla="*/ 5 w 54"/>
                <a:gd name="T55" fmla="*/ 51 h 56"/>
                <a:gd name="T56" fmla="*/ 0 w 54"/>
                <a:gd name="T57" fmla="*/ 53 h 56"/>
                <a:gd name="T58" fmla="*/ 20 w 54"/>
                <a:gd name="T59" fmla="*/ 17 h 56"/>
                <a:gd name="T60" fmla="*/ 26 w 54"/>
                <a:gd name="T61" fmla="*/ 11 h 56"/>
                <a:gd name="T62" fmla="*/ 25 w 54"/>
                <a:gd name="T63" fmla="*/ 18 h 56"/>
                <a:gd name="T64" fmla="*/ 12 w 54"/>
                <a:gd name="T65" fmla="*/ 22 h 56"/>
                <a:gd name="T66" fmla="*/ 50 w 54"/>
                <a:gd name="T67" fmla="*/ 15 h 56"/>
                <a:gd name="T68" fmla="*/ 49 w 54"/>
                <a:gd name="T69" fmla="*/ 16 h 56"/>
                <a:gd name="T70" fmla="*/ 49 w 54"/>
                <a:gd name="T71" fmla="*/ 19 h 56"/>
                <a:gd name="T72" fmla="*/ 50 w 54"/>
                <a:gd name="T73"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56">
                  <a:moveTo>
                    <a:pt x="49" y="22"/>
                  </a:moveTo>
                  <a:cubicBezTo>
                    <a:pt x="48" y="22"/>
                    <a:pt x="48" y="22"/>
                    <a:pt x="48" y="22"/>
                  </a:cubicBezTo>
                  <a:cubicBezTo>
                    <a:pt x="46" y="22"/>
                    <a:pt x="45" y="20"/>
                    <a:pt x="45" y="18"/>
                  </a:cubicBezTo>
                  <a:cubicBezTo>
                    <a:pt x="46" y="15"/>
                    <a:pt x="46" y="15"/>
                    <a:pt x="46" y="15"/>
                  </a:cubicBezTo>
                  <a:cubicBezTo>
                    <a:pt x="46" y="14"/>
                    <a:pt x="47" y="12"/>
                    <a:pt x="48" y="12"/>
                  </a:cubicBezTo>
                  <a:cubicBezTo>
                    <a:pt x="49" y="12"/>
                    <a:pt x="49" y="12"/>
                    <a:pt x="49" y="12"/>
                  </a:cubicBezTo>
                  <a:cubicBezTo>
                    <a:pt x="46" y="4"/>
                    <a:pt x="46" y="4"/>
                    <a:pt x="46" y="4"/>
                  </a:cubicBezTo>
                  <a:cubicBezTo>
                    <a:pt x="48" y="2"/>
                    <a:pt x="48" y="2"/>
                    <a:pt x="48" y="2"/>
                  </a:cubicBezTo>
                  <a:cubicBezTo>
                    <a:pt x="54" y="12"/>
                    <a:pt x="54" y="12"/>
                    <a:pt x="54" y="12"/>
                  </a:cubicBezTo>
                  <a:cubicBezTo>
                    <a:pt x="54" y="13"/>
                    <a:pt x="54" y="13"/>
                    <a:pt x="54" y="14"/>
                  </a:cubicBezTo>
                  <a:cubicBezTo>
                    <a:pt x="54" y="18"/>
                    <a:pt x="54" y="21"/>
                    <a:pt x="54" y="25"/>
                  </a:cubicBezTo>
                  <a:cubicBezTo>
                    <a:pt x="54" y="26"/>
                    <a:pt x="54" y="26"/>
                    <a:pt x="54" y="26"/>
                  </a:cubicBezTo>
                  <a:cubicBezTo>
                    <a:pt x="49" y="26"/>
                    <a:pt x="49" y="26"/>
                    <a:pt x="49" y="26"/>
                  </a:cubicBezTo>
                  <a:cubicBezTo>
                    <a:pt x="49" y="22"/>
                    <a:pt x="49" y="22"/>
                    <a:pt x="49" y="22"/>
                  </a:cubicBezTo>
                  <a:cubicBezTo>
                    <a:pt x="49" y="22"/>
                    <a:pt x="49" y="22"/>
                    <a:pt x="49" y="22"/>
                  </a:cubicBezTo>
                  <a:close/>
                  <a:moveTo>
                    <a:pt x="5" y="6"/>
                  </a:moveTo>
                  <a:cubicBezTo>
                    <a:pt x="5" y="23"/>
                    <a:pt x="5" y="23"/>
                    <a:pt x="5" y="23"/>
                  </a:cubicBezTo>
                  <a:cubicBezTo>
                    <a:pt x="20" y="23"/>
                    <a:pt x="20" y="23"/>
                    <a:pt x="20" y="23"/>
                  </a:cubicBezTo>
                  <a:cubicBezTo>
                    <a:pt x="35" y="23"/>
                    <a:pt x="35" y="23"/>
                    <a:pt x="35" y="23"/>
                  </a:cubicBezTo>
                  <a:cubicBezTo>
                    <a:pt x="35" y="6"/>
                    <a:pt x="35" y="6"/>
                    <a:pt x="35" y="6"/>
                  </a:cubicBezTo>
                  <a:cubicBezTo>
                    <a:pt x="5" y="6"/>
                    <a:pt x="5" y="6"/>
                    <a:pt x="5" y="6"/>
                  </a:cubicBezTo>
                  <a:close/>
                  <a:moveTo>
                    <a:pt x="0" y="56"/>
                  </a:moveTo>
                  <a:cubicBezTo>
                    <a:pt x="40" y="56"/>
                    <a:pt x="40" y="56"/>
                    <a:pt x="40" y="56"/>
                  </a:cubicBezTo>
                  <a:cubicBezTo>
                    <a:pt x="40" y="53"/>
                    <a:pt x="40" y="53"/>
                    <a:pt x="40" y="53"/>
                  </a:cubicBezTo>
                  <a:cubicBezTo>
                    <a:pt x="40" y="52"/>
                    <a:pt x="39" y="51"/>
                    <a:pt x="38" y="51"/>
                  </a:cubicBezTo>
                  <a:cubicBezTo>
                    <a:pt x="35" y="51"/>
                    <a:pt x="35" y="51"/>
                    <a:pt x="35" y="51"/>
                  </a:cubicBezTo>
                  <a:cubicBezTo>
                    <a:pt x="34" y="51"/>
                    <a:pt x="33" y="50"/>
                    <a:pt x="33" y="50"/>
                  </a:cubicBezTo>
                  <a:cubicBezTo>
                    <a:pt x="35" y="30"/>
                    <a:pt x="35" y="30"/>
                    <a:pt x="35" y="30"/>
                  </a:cubicBezTo>
                  <a:cubicBezTo>
                    <a:pt x="35" y="30"/>
                    <a:pt x="36" y="29"/>
                    <a:pt x="36" y="29"/>
                  </a:cubicBezTo>
                  <a:cubicBezTo>
                    <a:pt x="40" y="29"/>
                    <a:pt x="40" y="29"/>
                    <a:pt x="40" y="29"/>
                  </a:cubicBezTo>
                  <a:cubicBezTo>
                    <a:pt x="40" y="29"/>
                    <a:pt x="40" y="29"/>
                    <a:pt x="40" y="28"/>
                  </a:cubicBezTo>
                  <a:cubicBezTo>
                    <a:pt x="40" y="27"/>
                    <a:pt x="40" y="27"/>
                    <a:pt x="40" y="27"/>
                  </a:cubicBezTo>
                  <a:cubicBezTo>
                    <a:pt x="43" y="27"/>
                    <a:pt x="43" y="27"/>
                    <a:pt x="43" y="27"/>
                  </a:cubicBezTo>
                  <a:cubicBezTo>
                    <a:pt x="41" y="50"/>
                    <a:pt x="41" y="50"/>
                    <a:pt x="41" y="50"/>
                  </a:cubicBezTo>
                  <a:cubicBezTo>
                    <a:pt x="41" y="53"/>
                    <a:pt x="43" y="55"/>
                    <a:pt x="45" y="55"/>
                  </a:cubicBezTo>
                  <a:cubicBezTo>
                    <a:pt x="46" y="55"/>
                    <a:pt x="49" y="55"/>
                    <a:pt x="50" y="55"/>
                  </a:cubicBezTo>
                  <a:cubicBezTo>
                    <a:pt x="53" y="55"/>
                    <a:pt x="54" y="53"/>
                    <a:pt x="54" y="50"/>
                  </a:cubicBezTo>
                  <a:cubicBezTo>
                    <a:pt x="54" y="27"/>
                    <a:pt x="54" y="27"/>
                    <a:pt x="54" y="27"/>
                  </a:cubicBezTo>
                  <a:cubicBezTo>
                    <a:pt x="50" y="27"/>
                    <a:pt x="50" y="27"/>
                    <a:pt x="50" y="27"/>
                  </a:cubicBezTo>
                  <a:cubicBezTo>
                    <a:pt x="50" y="50"/>
                    <a:pt x="50" y="50"/>
                    <a:pt x="50" y="50"/>
                  </a:cubicBezTo>
                  <a:cubicBezTo>
                    <a:pt x="50" y="50"/>
                    <a:pt x="50" y="50"/>
                    <a:pt x="49" y="50"/>
                  </a:cubicBezTo>
                  <a:cubicBezTo>
                    <a:pt x="49" y="50"/>
                    <a:pt x="47" y="50"/>
                    <a:pt x="46" y="50"/>
                  </a:cubicBezTo>
                  <a:cubicBezTo>
                    <a:pt x="46" y="50"/>
                    <a:pt x="46" y="50"/>
                    <a:pt x="46" y="50"/>
                  </a:cubicBezTo>
                  <a:cubicBezTo>
                    <a:pt x="47" y="27"/>
                    <a:pt x="47" y="27"/>
                    <a:pt x="47" y="27"/>
                  </a:cubicBezTo>
                  <a:cubicBezTo>
                    <a:pt x="47" y="24"/>
                    <a:pt x="46" y="22"/>
                    <a:pt x="43" y="22"/>
                  </a:cubicBezTo>
                  <a:cubicBezTo>
                    <a:pt x="40" y="22"/>
                    <a:pt x="40" y="22"/>
                    <a:pt x="40" y="22"/>
                  </a:cubicBezTo>
                  <a:cubicBezTo>
                    <a:pt x="40" y="3"/>
                    <a:pt x="40" y="3"/>
                    <a:pt x="40" y="3"/>
                  </a:cubicBezTo>
                  <a:cubicBezTo>
                    <a:pt x="40" y="2"/>
                    <a:pt x="39" y="0"/>
                    <a:pt x="38" y="0"/>
                  </a:cubicBezTo>
                  <a:cubicBezTo>
                    <a:pt x="2" y="0"/>
                    <a:pt x="2" y="0"/>
                    <a:pt x="2" y="0"/>
                  </a:cubicBezTo>
                  <a:cubicBezTo>
                    <a:pt x="1" y="0"/>
                    <a:pt x="0" y="2"/>
                    <a:pt x="0" y="3"/>
                  </a:cubicBezTo>
                  <a:cubicBezTo>
                    <a:pt x="0" y="28"/>
                    <a:pt x="0" y="28"/>
                    <a:pt x="0" y="28"/>
                  </a:cubicBezTo>
                  <a:cubicBezTo>
                    <a:pt x="0" y="29"/>
                    <a:pt x="0" y="29"/>
                    <a:pt x="1" y="29"/>
                  </a:cubicBezTo>
                  <a:cubicBezTo>
                    <a:pt x="4" y="29"/>
                    <a:pt x="4" y="29"/>
                    <a:pt x="4" y="29"/>
                  </a:cubicBezTo>
                  <a:cubicBezTo>
                    <a:pt x="4" y="29"/>
                    <a:pt x="5" y="30"/>
                    <a:pt x="5" y="30"/>
                  </a:cubicBezTo>
                  <a:cubicBezTo>
                    <a:pt x="7" y="50"/>
                    <a:pt x="7" y="50"/>
                    <a:pt x="7" y="50"/>
                  </a:cubicBezTo>
                  <a:cubicBezTo>
                    <a:pt x="7" y="50"/>
                    <a:pt x="6" y="51"/>
                    <a:pt x="5" y="51"/>
                  </a:cubicBezTo>
                  <a:cubicBezTo>
                    <a:pt x="2" y="51"/>
                    <a:pt x="2" y="51"/>
                    <a:pt x="2" y="51"/>
                  </a:cubicBezTo>
                  <a:cubicBezTo>
                    <a:pt x="1" y="51"/>
                    <a:pt x="0" y="52"/>
                    <a:pt x="0" y="53"/>
                  </a:cubicBezTo>
                  <a:cubicBezTo>
                    <a:pt x="0" y="56"/>
                    <a:pt x="0" y="56"/>
                    <a:pt x="0" y="56"/>
                  </a:cubicBezTo>
                  <a:close/>
                  <a:moveTo>
                    <a:pt x="20" y="17"/>
                  </a:moveTo>
                  <a:cubicBezTo>
                    <a:pt x="21" y="17"/>
                    <a:pt x="21" y="17"/>
                    <a:pt x="22" y="17"/>
                  </a:cubicBezTo>
                  <a:cubicBezTo>
                    <a:pt x="26" y="11"/>
                    <a:pt x="26" y="11"/>
                    <a:pt x="26" y="11"/>
                  </a:cubicBezTo>
                  <a:cubicBezTo>
                    <a:pt x="27" y="11"/>
                    <a:pt x="27" y="11"/>
                    <a:pt x="27" y="11"/>
                  </a:cubicBezTo>
                  <a:cubicBezTo>
                    <a:pt x="25" y="18"/>
                    <a:pt x="25" y="18"/>
                    <a:pt x="25" y="18"/>
                  </a:cubicBezTo>
                  <a:cubicBezTo>
                    <a:pt x="26" y="19"/>
                    <a:pt x="27" y="20"/>
                    <a:pt x="28" y="22"/>
                  </a:cubicBezTo>
                  <a:cubicBezTo>
                    <a:pt x="12" y="22"/>
                    <a:pt x="12" y="22"/>
                    <a:pt x="12" y="22"/>
                  </a:cubicBezTo>
                  <a:cubicBezTo>
                    <a:pt x="14" y="19"/>
                    <a:pt x="17" y="17"/>
                    <a:pt x="20" y="17"/>
                  </a:cubicBezTo>
                  <a:close/>
                  <a:moveTo>
                    <a:pt x="50" y="15"/>
                  </a:moveTo>
                  <a:cubicBezTo>
                    <a:pt x="49" y="15"/>
                    <a:pt x="49" y="15"/>
                    <a:pt x="49" y="15"/>
                  </a:cubicBezTo>
                  <a:cubicBezTo>
                    <a:pt x="49" y="15"/>
                    <a:pt x="49" y="16"/>
                    <a:pt x="49" y="16"/>
                  </a:cubicBezTo>
                  <a:cubicBezTo>
                    <a:pt x="49" y="16"/>
                    <a:pt x="48" y="18"/>
                    <a:pt x="48" y="19"/>
                  </a:cubicBezTo>
                  <a:cubicBezTo>
                    <a:pt x="48" y="19"/>
                    <a:pt x="48" y="19"/>
                    <a:pt x="49" y="19"/>
                  </a:cubicBezTo>
                  <a:cubicBezTo>
                    <a:pt x="50" y="19"/>
                    <a:pt x="50" y="19"/>
                    <a:pt x="50" y="19"/>
                  </a:cubicBezTo>
                  <a:lnTo>
                    <a:pt x="50" y="1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3" name="Elipse 152"/>
          <p:cNvSpPr>
            <a:spLocks noChangeAspect="1"/>
          </p:cNvSpPr>
          <p:nvPr/>
        </p:nvSpPr>
        <p:spPr>
          <a:xfrm>
            <a:off x="5071531" y="4186844"/>
            <a:ext cx="1805519" cy="1805519"/>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latin typeface="Arial Narrow" panose="020B0606020202030204" pitchFamily="34" charset="0"/>
              </a:rPr>
              <a:t>61</a:t>
            </a:r>
            <a:endParaRPr lang="es-MX" sz="3200" dirty="0">
              <a:latin typeface="Arial Narrow" panose="020B0606020202030204" pitchFamily="34" charset="0"/>
            </a:endParaRPr>
          </a:p>
        </p:txBody>
      </p:sp>
      <p:cxnSp>
        <p:nvCxnSpPr>
          <p:cNvPr id="7" name="Conector recto 6"/>
          <p:cNvCxnSpPr/>
          <p:nvPr/>
        </p:nvCxnSpPr>
        <p:spPr>
          <a:xfrm flipV="1">
            <a:off x="4927413" y="904352"/>
            <a:ext cx="16376" cy="5836125"/>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54" name="CuadroTexto 153"/>
          <p:cNvSpPr txBox="1"/>
          <p:nvPr/>
        </p:nvSpPr>
        <p:spPr>
          <a:xfrm>
            <a:off x="10108441" y="2866013"/>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smtClean="0">
                <a:solidFill>
                  <a:prstClr val="black"/>
                </a:solidFill>
                <a:latin typeface="Arial Narrow" panose="020B0606020202030204" pitchFamily="34" charset="0"/>
                <a:cs typeface="Arial" panose="020B0604020202020204" pitchFamily="34" charset="0"/>
              </a:rPr>
              <a:t>Expendio al público</a:t>
            </a:r>
            <a:endParaRPr kumimoji="0" lang="es-MX"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55" name="CuadroTexto 154"/>
          <p:cNvSpPr txBox="1"/>
          <p:nvPr/>
        </p:nvSpPr>
        <p:spPr>
          <a:xfrm>
            <a:off x="5478333" y="2896316"/>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smtClean="0">
                <a:solidFill>
                  <a:prstClr val="black"/>
                </a:solidFill>
                <a:latin typeface="Arial Narrow" panose="020B0606020202030204" pitchFamily="34" charset="0"/>
                <a:cs typeface="Arial" panose="020B0604020202020204" pitchFamily="34" charset="0"/>
              </a:rPr>
              <a:t>Transporte</a:t>
            </a:r>
            <a:endParaRPr kumimoji="0" lang="es-MX"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56" name="CuadroTexto 155"/>
          <p:cNvSpPr txBox="1"/>
          <p:nvPr/>
        </p:nvSpPr>
        <p:spPr>
          <a:xfrm>
            <a:off x="7062509" y="2926619"/>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smtClean="0">
                <a:solidFill>
                  <a:prstClr val="black"/>
                </a:solidFill>
                <a:latin typeface="Arial Narrow" panose="020B0606020202030204" pitchFamily="34" charset="0"/>
                <a:cs typeface="Arial" panose="020B0604020202020204" pitchFamily="34" charset="0"/>
              </a:rPr>
              <a:t>Almacenamiento</a:t>
            </a:r>
            <a:endParaRPr kumimoji="0" lang="es-MX"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57" name="CuadroTexto 156"/>
          <p:cNvSpPr txBox="1"/>
          <p:nvPr/>
        </p:nvSpPr>
        <p:spPr>
          <a:xfrm>
            <a:off x="8636846" y="2896316"/>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smtClean="0">
                <a:solidFill>
                  <a:prstClr val="black"/>
                </a:solidFill>
                <a:latin typeface="Arial Narrow" panose="020B0606020202030204" pitchFamily="34" charset="0"/>
                <a:cs typeface="Arial" panose="020B0604020202020204" pitchFamily="34" charset="0"/>
              </a:rPr>
              <a:t>Distribución</a:t>
            </a:r>
            <a:endParaRPr kumimoji="0" lang="es-MX"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58" name="CuadroTexto 157"/>
          <p:cNvSpPr txBox="1"/>
          <p:nvPr/>
        </p:nvSpPr>
        <p:spPr>
          <a:xfrm>
            <a:off x="5102211" y="3829740"/>
            <a:ext cx="15841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smtClean="0">
                <a:solidFill>
                  <a:prstClr val="black"/>
                </a:solidFill>
                <a:latin typeface="Arial Narrow" panose="020B0606020202030204" pitchFamily="34" charset="0"/>
                <a:cs typeface="Arial" panose="020B0604020202020204" pitchFamily="34" charset="0"/>
              </a:rPr>
              <a:t>Atribuciones</a:t>
            </a:r>
            <a:endParaRPr kumimoji="0" lang="es-MX" sz="1400" b="0" i="0" u="none" strike="noStrike" kern="1200" cap="none" spc="0" normalizeH="0" baseline="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59" name="CuadroTexto 158"/>
          <p:cNvSpPr txBox="1"/>
          <p:nvPr/>
        </p:nvSpPr>
        <p:spPr>
          <a:xfrm>
            <a:off x="7002033" y="3490056"/>
            <a:ext cx="5018213" cy="3182898"/>
          </a:xfrm>
          <a:prstGeom prst="roundRect">
            <a:avLst>
              <a:gd name="adj" fmla="val 5907"/>
            </a:avLst>
          </a:prstGeom>
          <a:noFill/>
          <a:ln w="38100">
            <a:solidFill>
              <a:srgbClr val="F39433"/>
            </a:solidFill>
            <a:prstDash val="dash"/>
          </a:ln>
        </p:spPr>
        <p:txBody>
          <a:bodyPr wrap="square" rtlCol="0">
            <a:spAutoFit/>
          </a:bodyPr>
          <a:lstStyle/>
          <a:p>
            <a:pPr marL="106363" indent="-106363">
              <a:buFont typeface="Arial" panose="020B0604020202020204" pitchFamily="34" charset="0"/>
              <a:buChar char="•"/>
            </a:pPr>
            <a:r>
              <a:rPr lang="es-MX" sz="1500" b="1" dirty="0" smtClean="0">
                <a:latin typeface="Arial Narrow" panose="020B0606020202030204" pitchFamily="34" charset="0"/>
              </a:rPr>
              <a:t>Regular </a:t>
            </a:r>
            <a:r>
              <a:rPr lang="es-MX" sz="1500" dirty="0" smtClean="0">
                <a:latin typeface="Arial Narrow" panose="020B0606020202030204" pitchFamily="34" charset="0"/>
              </a:rPr>
              <a:t>a múltiples jugadores en un contexto de competencia y  libre acceso</a:t>
            </a:r>
          </a:p>
          <a:p>
            <a:pPr marL="106363" indent="-106363">
              <a:buFont typeface="Arial" panose="020B0604020202020204" pitchFamily="34" charset="0"/>
              <a:buChar char="•"/>
            </a:pPr>
            <a:r>
              <a:rPr lang="es-MX" sz="1500" b="1" dirty="0" smtClean="0">
                <a:latin typeface="Arial Narrow" panose="020B0606020202030204" pitchFamily="34" charset="0"/>
              </a:rPr>
              <a:t>Otorgar </a:t>
            </a:r>
            <a:r>
              <a:rPr lang="es-MX" sz="1500" dirty="0" smtClean="0">
                <a:latin typeface="Arial Narrow" panose="020B0606020202030204" pitchFamily="34" charset="0"/>
              </a:rPr>
              <a:t>permisos de </a:t>
            </a:r>
            <a:r>
              <a:rPr lang="es-MX" sz="1500" i="1" dirty="0" smtClean="0">
                <a:latin typeface="Arial Narrow" panose="020B0606020202030204" pitchFamily="34" charset="0"/>
              </a:rPr>
              <a:t>transporte, almacenamiento</a:t>
            </a:r>
            <a:r>
              <a:rPr lang="es-MX" sz="1500" i="1" dirty="0">
                <a:latin typeface="Arial Narrow" panose="020B0606020202030204" pitchFamily="34" charset="0"/>
              </a:rPr>
              <a:t>, distribución, regasificación, licuefacción, compresión y </a:t>
            </a:r>
            <a:r>
              <a:rPr lang="es-MX" sz="1500" i="1" dirty="0" smtClean="0">
                <a:latin typeface="Arial Narrow" panose="020B0606020202030204" pitchFamily="34" charset="0"/>
              </a:rPr>
              <a:t>descompresión; </a:t>
            </a:r>
            <a:r>
              <a:rPr lang="es-MX" sz="1500" i="1" dirty="0">
                <a:latin typeface="Arial Narrow" panose="020B0606020202030204" pitchFamily="34" charset="0"/>
              </a:rPr>
              <a:t>comercialización y expendio al </a:t>
            </a:r>
            <a:r>
              <a:rPr lang="es-MX" sz="1500" i="1" dirty="0" smtClean="0">
                <a:latin typeface="Arial Narrow" panose="020B0606020202030204" pitchFamily="34" charset="0"/>
              </a:rPr>
              <a:t>público</a:t>
            </a:r>
            <a:r>
              <a:rPr lang="es-MX" sz="1500" dirty="0" smtClean="0">
                <a:latin typeface="Arial Narrow" panose="020B0606020202030204" pitchFamily="34" charset="0"/>
              </a:rPr>
              <a:t>. </a:t>
            </a:r>
          </a:p>
          <a:p>
            <a:pPr marL="106363" indent="-106363">
              <a:buFont typeface="Arial" panose="020B0604020202020204" pitchFamily="34" charset="0"/>
              <a:buChar char="•"/>
            </a:pPr>
            <a:r>
              <a:rPr lang="es-MX" sz="1500" b="1" dirty="0" smtClean="0">
                <a:latin typeface="Arial Narrow" panose="020B0606020202030204" pitchFamily="34" charset="0"/>
              </a:rPr>
              <a:t>Aprobar </a:t>
            </a:r>
            <a:r>
              <a:rPr lang="es-MX" sz="1500" dirty="0">
                <a:latin typeface="Arial Narrow" panose="020B0606020202030204" pitchFamily="34" charset="0"/>
              </a:rPr>
              <a:t>la creación de Sistemas </a:t>
            </a:r>
            <a:r>
              <a:rPr lang="es-MX" sz="1500" dirty="0" smtClean="0">
                <a:latin typeface="Arial Narrow" panose="020B0606020202030204" pitchFamily="34" charset="0"/>
              </a:rPr>
              <a:t>Integrados</a:t>
            </a:r>
          </a:p>
          <a:p>
            <a:pPr marL="106363" indent="-106363">
              <a:buFont typeface="Arial" panose="020B0604020202020204" pitchFamily="34" charset="0"/>
              <a:buChar char="•"/>
            </a:pPr>
            <a:r>
              <a:rPr lang="es-MX" sz="1500" b="1" dirty="0" smtClean="0">
                <a:latin typeface="Arial Narrow" panose="020B0606020202030204" pitchFamily="34" charset="0"/>
              </a:rPr>
              <a:t>Aprobar </a:t>
            </a:r>
            <a:r>
              <a:rPr lang="es-MX" sz="1500" dirty="0">
                <a:latin typeface="Arial Narrow" panose="020B0606020202030204" pitchFamily="34" charset="0"/>
              </a:rPr>
              <a:t>las bases de las licitaciones que realice el </a:t>
            </a:r>
            <a:r>
              <a:rPr lang="es-MX" sz="1500" dirty="0" smtClean="0">
                <a:latin typeface="Arial Narrow" panose="020B0606020202030204" pitchFamily="34" charset="0"/>
              </a:rPr>
              <a:t>Cenagas, </a:t>
            </a:r>
            <a:r>
              <a:rPr lang="es-MX" sz="1500" dirty="0">
                <a:latin typeface="Arial Narrow" panose="020B0606020202030204" pitchFamily="34" charset="0"/>
              </a:rPr>
              <a:t>así como los procesos de Temporadas Abiertas que realicen los Permisionarios para asignar la capacidad </a:t>
            </a:r>
            <a:endParaRPr lang="es-MX" sz="1500" dirty="0" smtClean="0">
              <a:latin typeface="Arial Narrow" panose="020B0606020202030204" pitchFamily="34" charset="0"/>
            </a:endParaRPr>
          </a:p>
          <a:p>
            <a:pPr marL="106363" indent="-106363">
              <a:buFont typeface="Arial" panose="020B0604020202020204" pitchFamily="34" charset="0"/>
              <a:buChar char="•"/>
            </a:pPr>
            <a:r>
              <a:rPr lang="es-MX" sz="1500" b="1" dirty="0" smtClean="0">
                <a:latin typeface="Arial Narrow" panose="020B0606020202030204" pitchFamily="34" charset="0"/>
              </a:rPr>
              <a:t>Regular </a:t>
            </a:r>
            <a:r>
              <a:rPr lang="es-MX" sz="1500" dirty="0" smtClean="0">
                <a:latin typeface="Arial Narrow" panose="020B0606020202030204" pitchFamily="34" charset="0"/>
              </a:rPr>
              <a:t>las condiciones técnicas para la operación de los servicios y la calidad de los productos</a:t>
            </a:r>
            <a:r>
              <a:rPr lang="es-MX" sz="1500" dirty="0">
                <a:latin typeface="Arial Narrow" panose="020B0606020202030204" pitchFamily="34" charset="0"/>
              </a:rPr>
              <a:t>. </a:t>
            </a:r>
            <a:endParaRPr lang="es-MX" sz="1500" dirty="0" smtClean="0">
              <a:latin typeface="Arial Narrow" panose="020B0606020202030204" pitchFamily="34" charset="0"/>
            </a:endParaRPr>
          </a:p>
          <a:p>
            <a:pPr marL="106363" indent="-106363">
              <a:buFont typeface="Arial" panose="020B0604020202020204" pitchFamily="34" charset="0"/>
              <a:buChar char="•"/>
            </a:pPr>
            <a:r>
              <a:rPr lang="es-MX" sz="1500" b="1" dirty="0" smtClean="0">
                <a:latin typeface="Arial Narrow" panose="020B0606020202030204" pitchFamily="34" charset="0"/>
              </a:rPr>
              <a:t>Expedir</a:t>
            </a:r>
            <a:r>
              <a:rPr lang="es-MX" sz="1500" dirty="0" smtClean="0">
                <a:latin typeface="Arial Narrow" panose="020B0606020202030204" pitchFamily="34" charset="0"/>
              </a:rPr>
              <a:t> Disposiciones Administrativas de Carácter General  sobre acceso abierto, determinación de tarifas, etc.</a:t>
            </a:r>
            <a:endParaRPr lang="es-MX" sz="1500" dirty="0">
              <a:latin typeface="Arial Narrow" panose="020B0606020202030204" pitchFamily="34" charset="0"/>
            </a:endParaRPr>
          </a:p>
        </p:txBody>
      </p:sp>
      <p:sp>
        <p:nvSpPr>
          <p:cNvPr id="160" name="Flecha derecha 159"/>
          <p:cNvSpPr/>
          <p:nvPr/>
        </p:nvSpPr>
        <p:spPr>
          <a:xfrm>
            <a:off x="7019459" y="2211816"/>
            <a:ext cx="358856" cy="30212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162" name="Flecha derecha 161"/>
          <p:cNvSpPr/>
          <p:nvPr/>
        </p:nvSpPr>
        <p:spPr>
          <a:xfrm>
            <a:off x="8549027" y="2192173"/>
            <a:ext cx="358856" cy="30212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163" name="Flecha derecha 162"/>
          <p:cNvSpPr/>
          <p:nvPr/>
        </p:nvSpPr>
        <p:spPr>
          <a:xfrm>
            <a:off x="10026918" y="2192172"/>
            <a:ext cx="358856" cy="30212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68272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redondeado 32"/>
          <p:cNvSpPr/>
          <p:nvPr/>
        </p:nvSpPr>
        <p:spPr>
          <a:xfrm>
            <a:off x="10674531" y="1279351"/>
            <a:ext cx="1139976" cy="306467"/>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solidFill>
                  <a:schemeClr val="tx1"/>
                </a:solidFill>
                <a:latin typeface="Arial Narrow" panose="020B0606020202030204" pitchFamily="34" charset="0"/>
              </a:rPr>
              <a:t>RES/900/2015</a:t>
            </a:r>
          </a:p>
        </p:txBody>
      </p:sp>
      <p:sp>
        <p:nvSpPr>
          <p:cNvPr id="113" name="Marcador de número de diapositiva 6"/>
          <p:cNvSpPr>
            <a:spLocks noGrp="1"/>
          </p:cNvSpPr>
          <p:nvPr>
            <p:ph type="sldNum" sz="quarter" idx="12"/>
          </p:nvPr>
        </p:nvSpPr>
        <p:spPr>
          <a:xfrm>
            <a:off x="10708252" y="6528816"/>
            <a:ext cx="1422400" cy="329184"/>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t>11</a:t>
            </a:r>
            <a:endParaRPr kumimoji="0" lang="es-MX"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47" name="CuadroTexto 146"/>
          <p:cNvSpPr txBox="1"/>
          <p:nvPr/>
        </p:nvSpPr>
        <p:spPr>
          <a:xfrm>
            <a:off x="55112" y="11442"/>
            <a:ext cx="9508864" cy="8002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200" b="1" i="0" u="none" strike="noStrike" kern="1200" cap="none" spc="0" normalizeH="0" baseline="0" noProof="0" dirty="0" smtClean="0">
                <a:ln>
                  <a:noFill/>
                </a:ln>
                <a:solidFill>
                  <a:prstClr val="black"/>
                </a:solidFill>
                <a:effectLst/>
                <a:uLnTx/>
                <a:uFillTx/>
                <a:latin typeface="Arial Narrow" panose="020B0606020202030204" pitchFamily="34" charset="0"/>
                <a:ea typeface="Arial" charset="0"/>
                <a:cs typeface="Arial" charset="0"/>
              </a:rPr>
              <a:t>En materia de </a:t>
            </a:r>
            <a:r>
              <a:rPr kumimoji="0" lang="es-ES_tradnl" sz="2400" b="1" i="1" u="none" strike="noStrike" kern="1200" cap="none" spc="0" normalizeH="0" baseline="0" noProof="0" dirty="0" smtClean="0">
                <a:ln>
                  <a:noFill/>
                </a:ln>
                <a:effectLst/>
                <a:uLnTx/>
                <a:uFillTx/>
                <a:latin typeface="Arial Narrow" panose="020B0606020202030204" pitchFamily="34" charset="0"/>
                <a:ea typeface="Arial" charset="0"/>
                <a:cs typeface="Arial" charset="0"/>
              </a:rPr>
              <a:t>Acceso abierto</a:t>
            </a:r>
            <a:r>
              <a:rPr kumimoji="0" lang="es-ES_tradnl" sz="2200" b="1" i="0" u="none" strike="noStrike" kern="1200" cap="none" spc="0" normalizeH="0" baseline="0" noProof="0" dirty="0" smtClean="0">
                <a:ln>
                  <a:noFill/>
                </a:ln>
                <a:effectLst/>
                <a:uLnTx/>
                <a:uFillTx/>
                <a:latin typeface="Arial Narrow" panose="020B0606020202030204" pitchFamily="34" charset="0"/>
                <a:ea typeface="Arial" charset="0"/>
                <a:cs typeface="Arial" charset="0"/>
              </a:rPr>
              <a:t>, la </a:t>
            </a:r>
            <a:r>
              <a:rPr kumimoji="0" lang="es-ES_tradnl" sz="2200" b="1" i="0" u="none" strike="noStrike" kern="1200" cap="none" spc="0" normalizeH="0" baseline="0" noProof="0" dirty="0" smtClean="0">
                <a:ln>
                  <a:noFill/>
                </a:ln>
                <a:solidFill>
                  <a:prstClr val="black"/>
                </a:solidFill>
                <a:effectLst/>
                <a:uLnTx/>
                <a:uFillTx/>
                <a:latin typeface="Arial Narrow" panose="020B0606020202030204" pitchFamily="34" charset="0"/>
                <a:ea typeface="Arial" charset="0"/>
                <a:cs typeface="Arial" charset="0"/>
              </a:rPr>
              <a:t>Comisión ha emitido diversos instrumentos regulatorios:</a:t>
            </a:r>
            <a:endParaRPr kumimoji="0" lang="es-ES_tradnl" sz="2200" b="1" i="0" u="none" strike="noStrike" kern="1200" cap="none" spc="0" normalizeH="0" baseline="0" noProof="0" dirty="0">
              <a:ln>
                <a:noFill/>
              </a:ln>
              <a:solidFill>
                <a:prstClr val="black"/>
              </a:solidFill>
              <a:effectLst/>
              <a:uLnTx/>
              <a:uFillTx/>
              <a:latin typeface="Arial Narrow" panose="020B0606020202030204" pitchFamily="34" charset="0"/>
              <a:ea typeface="Arial" charset="0"/>
              <a:cs typeface="Arial" charset="0"/>
            </a:endParaRPr>
          </a:p>
        </p:txBody>
      </p:sp>
      <p:sp>
        <p:nvSpPr>
          <p:cNvPr id="35" name="Rectángulo 34"/>
          <p:cNvSpPr/>
          <p:nvPr/>
        </p:nvSpPr>
        <p:spPr>
          <a:xfrm>
            <a:off x="1829395" y="4739716"/>
            <a:ext cx="1800000" cy="10772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spAutoFit/>
          </a:bodyPr>
          <a:lstStyle/>
          <a:p>
            <a:pPr marL="0" marR="0" lvl="0" indent="0" algn="ctr" defTabSz="914377" rtl="0" eaLnBrk="1" fontAlgn="auto" latinLnBrk="0" hangingPunct="1">
              <a:lnSpc>
                <a:spcPct val="100000"/>
              </a:lnSpc>
              <a:spcBef>
                <a:spcPts val="800"/>
              </a:spcBef>
              <a:spcAft>
                <a:spcPts val="0"/>
              </a:spcAft>
              <a:buClrTx/>
              <a:buSzTx/>
              <a:buFontTx/>
              <a:buNone/>
              <a:tabLst/>
              <a:defRPr/>
            </a:pPr>
            <a:r>
              <a:rPr kumimoji="0" lang="es-MX" sz="1600" b="1"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4. Ronda </a:t>
            </a:r>
            <a:r>
              <a:rPr kumimoji="0" lang="es-MX" sz="16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Empresas Productivas del Estado (EPE</a:t>
            </a:r>
            <a:r>
              <a:rPr kumimoji="0" lang="es-MX" sz="1600" b="1"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endParaRPr kumimoji="0" lang="es-MX" sz="16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p:txBody>
      </p:sp>
      <p:sp>
        <p:nvSpPr>
          <p:cNvPr id="36" name="Rectángulo redondeado 35"/>
          <p:cNvSpPr/>
          <p:nvPr/>
        </p:nvSpPr>
        <p:spPr>
          <a:xfrm>
            <a:off x="3688252" y="3828493"/>
            <a:ext cx="7020000" cy="970478"/>
          </a:xfrm>
          <a:prstGeom prst="roundRect">
            <a:avLst/>
          </a:prstGeom>
          <a:noFill/>
          <a:ln w="3175">
            <a:solidFill>
              <a:schemeClr val="accent4">
                <a:lumMod val="75000"/>
              </a:schemeClr>
            </a:solidFill>
            <a:prstDash val="dash"/>
          </a:ln>
        </p:spPr>
        <p:txBody>
          <a:bodyPr wrap="square" rtlCol="0" anchor="ctr">
            <a:spAutoFit/>
          </a:bodyPr>
          <a:lstStyle/>
          <a:p>
            <a:pPr algn="ctr"/>
            <a:r>
              <a:rPr lang="es-MX" sz="1700" dirty="0" smtClean="0">
                <a:solidFill>
                  <a:schemeClr val="tx1"/>
                </a:solidFill>
                <a:latin typeface="Arial Narrow" panose="020B0606020202030204" pitchFamily="34" charset="0"/>
              </a:rPr>
              <a:t>La Comisión aprobó </a:t>
            </a:r>
            <a:r>
              <a:rPr lang="es-MX" sz="1700" dirty="0">
                <a:solidFill>
                  <a:schemeClr val="tx1"/>
                </a:solidFill>
                <a:latin typeface="Arial Narrow" panose="020B0606020202030204" pitchFamily="34" charset="0"/>
              </a:rPr>
              <a:t>la propuesta de </a:t>
            </a:r>
            <a:r>
              <a:rPr lang="es-MX" sz="1700" dirty="0" smtClean="0">
                <a:solidFill>
                  <a:schemeClr val="tx1"/>
                </a:solidFill>
                <a:latin typeface="Arial Narrow" panose="020B0606020202030204" pitchFamily="34" charset="0"/>
              </a:rPr>
              <a:t>Temporada Abierta </a:t>
            </a:r>
            <a:r>
              <a:rPr lang="es-MX" sz="1700" dirty="0">
                <a:solidFill>
                  <a:schemeClr val="tx1"/>
                </a:solidFill>
                <a:latin typeface="Arial Narrow" panose="020B0606020202030204" pitchFamily="34" charset="0"/>
              </a:rPr>
              <a:t>del </a:t>
            </a:r>
            <a:r>
              <a:rPr lang="es-MX" sz="1700" dirty="0" smtClean="0">
                <a:solidFill>
                  <a:schemeClr val="tx1"/>
                </a:solidFill>
                <a:latin typeface="Arial Narrow" panose="020B0606020202030204" pitchFamily="34" charset="0"/>
              </a:rPr>
              <a:t>Cenagas</a:t>
            </a:r>
            <a:r>
              <a:rPr lang="es-MX" sz="1700" dirty="0" smtClean="0">
                <a:latin typeface="Arial Narrow" panose="020B0606020202030204" pitchFamily="34" charset="0"/>
              </a:rPr>
              <a:t>. </a:t>
            </a:r>
            <a:r>
              <a:rPr lang="es-MX" sz="1700" dirty="0">
                <a:latin typeface="Arial Narrow" panose="020B0606020202030204" pitchFamily="34" charset="0"/>
              </a:rPr>
              <a:t>Permitió la </a:t>
            </a:r>
            <a:r>
              <a:rPr lang="es-MX" sz="1700" b="1" dirty="0">
                <a:latin typeface="Arial Narrow" panose="020B0606020202030204" pitchFamily="34" charset="0"/>
              </a:rPr>
              <a:t>asignación de capacidad a usuarios distintos a Pemex </a:t>
            </a:r>
            <a:r>
              <a:rPr lang="es-MX" sz="1700" dirty="0">
                <a:latin typeface="Arial Narrow" panose="020B0606020202030204" pitchFamily="34" charset="0"/>
              </a:rPr>
              <a:t>promoviendo la competencia. </a:t>
            </a:r>
            <a:endParaRPr lang="es-MX" sz="1700" dirty="0">
              <a:solidFill>
                <a:srgbClr val="FF0000"/>
              </a:solidFill>
              <a:latin typeface="Arial Narrow" panose="020B0606020202030204" pitchFamily="34" charset="0"/>
            </a:endParaRPr>
          </a:p>
        </p:txBody>
      </p:sp>
      <p:sp>
        <p:nvSpPr>
          <p:cNvPr id="38" name="Rectángulo redondeado 37"/>
          <p:cNvSpPr/>
          <p:nvPr/>
        </p:nvSpPr>
        <p:spPr>
          <a:xfrm>
            <a:off x="3715405" y="4832032"/>
            <a:ext cx="7020000" cy="970478"/>
          </a:xfrm>
          <a:prstGeom prst="roundRect">
            <a:avLst/>
          </a:prstGeom>
          <a:noFill/>
          <a:ln w="3175">
            <a:solidFill>
              <a:schemeClr val="accent4">
                <a:lumMod val="75000"/>
              </a:schemeClr>
            </a:solidFill>
            <a:prstDash val="dash"/>
          </a:ln>
        </p:spPr>
        <p:txBody>
          <a:bodyPr wrap="square" rtlCol="0" anchor="ctr">
            <a:spAutoFit/>
          </a:bodyPr>
          <a:lstStyle/>
          <a:p>
            <a:pPr algn="ctr"/>
            <a:r>
              <a:rPr lang="es-MX" sz="1700" dirty="0">
                <a:solidFill>
                  <a:prstClr val="black"/>
                </a:solidFill>
                <a:latin typeface="Arial Narrow" panose="020B0606020202030204" pitchFamily="34" charset="0"/>
                <a:ea typeface="Arial Narrow" charset="0"/>
                <a:cs typeface="Arial" panose="020B0604020202020204" pitchFamily="34" charset="0"/>
              </a:rPr>
              <a:t>L</a:t>
            </a:r>
            <a:r>
              <a:rPr lang="es-MX" sz="1700" dirty="0" smtClean="0">
                <a:solidFill>
                  <a:prstClr val="black"/>
                </a:solidFill>
                <a:latin typeface="Arial Narrow" panose="020B0606020202030204" pitchFamily="34" charset="0"/>
                <a:ea typeface="Arial Narrow" charset="0"/>
                <a:cs typeface="Arial" panose="020B0604020202020204" pitchFamily="34" charset="0"/>
              </a:rPr>
              <a:t>a Comisión determinó </a:t>
            </a:r>
            <a:r>
              <a:rPr lang="es-MX" sz="1700" b="1" dirty="0">
                <a:solidFill>
                  <a:prstClr val="black"/>
                </a:solidFill>
                <a:latin typeface="Arial Narrow" panose="020B0606020202030204" pitchFamily="34" charset="0"/>
                <a:ea typeface="Arial Narrow" charset="0"/>
                <a:cs typeface="Arial" panose="020B0604020202020204" pitchFamily="34" charset="0"/>
              </a:rPr>
              <a:t>la capacidad máxima que Pemex y la CFE podrán reservar en el SISTRANGAS </a:t>
            </a:r>
            <a:r>
              <a:rPr lang="es-MX" sz="1700" dirty="0">
                <a:solidFill>
                  <a:prstClr val="black"/>
                </a:solidFill>
                <a:latin typeface="Arial Narrow" panose="020B0606020202030204" pitchFamily="34" charset="0"/>
                <a:ea typeface="Arial Narrow" charset="0"/>
                <a:cs typeface="Arial" panose="020B0604020202020204" pitchFamily="34" charset="0"/>
              </a:rPr>
              <a:t>para sus operaciones de transformación industrial de hidrocarburos y generación eléctrica, respectivamente</a:t>
            </a:r>
            <a:r>
              <a:rPr lang="es-MX" sz="1700" dirty="0" smtClean="0">
                <a:solidFill>
                  <a:prstClr val="black"/>
                </a:solidFill>
                <a:latin typeface="Arial Narrow" panose="020B0606020202030204" pitchFamily="34" charset="0"/>
                <a:ea typeface="Arial Narrow" charset="0"/>
                <a:cs typeface="Arial" panose="020B0604020202020204" pitchFamily="34" charset="0"/>
              </a:rPr>
              <a:t>.</a:t>
            </a:r>
            <a:endParaRPr lang="es-MX" sz="1700" dirty="0">
              <a:solidFill>
                <a:srgbClr val="FF0000"/>
              </a:solidFill>
              <a:latin typeface="Arial Narrow" panose="020B0606020202030204" pitchFamily="34" charset="0"/>
              <a:ea typeface="Arial Narrow" charset="0"/>
              <a:cs typeface="Arial" panose="020B0604020202020204" pitchFamily="34" charset="0"/>
            </a:endParaRPr>
          </a:p>
        </p:txBody>
      </p:sp>
      <p:sp>
        <p:nvSpPr>
          <p:cNvPr id="41" name="Rectángulo 40"/>
          <p:cNvSpPr/>
          <p:nvPr/>
        </p:nvSpPr>
        <p:spPr>
          <a:xfrm>
            <a:off x="1825571" y="3805793"/>
            <a:ext cx="1800000" cy="83099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spAutoFit/>
          </a:bodyPr>
          <a:lstStyle/>
          <a:p>
            <a:pPr marL="0" marR="0" lvl="0" indent="0" algn="ctr" defTabSz="914377" rtl="0" eaLnBrk="1" fontAlgn="auto" latinLnBrk="0" hangingPunct="1">
              <a:lnSpc>
                <a:spcPct val="100000"/>
              </a:lnSpc>
              <a:spcBef>
                <a:spcPts val="800"/>
              </a:spcBef>
              <a:spcAft>
                <a:spcPts val="0"/>
              </a:spcAft>
              <a:buClrTx/>
              <a:buSzTx/>
              <a:buFontTx/>
              <a:buNone/>
              <a:tabLst/>
              <a:defRPr/>
            </a:pPr>
            <a:r>
              <a:rPr kumimoji="0" lang="es-MX" sz="1600" b="1" i="0" u="none" strike="noStrike" kern="1200" cap="none" spc="0" normalizeH="0" baseline="0" noProof="0" dirty="0" smtClean="0">
                <a:ln>
                  <a:noFill/>
                </a:ln>
                <a:solidFill>
                  <a:srgbClr val="203864"/>
                </a:solidFill>
                <a:effectLst/>
                <a:uLnTx/>
                <a:uFillTx/>
                <a:latin typeface="Arial"/>
                <a:ea typeface="+mn-ea"/>
                <a:cs typeface="Arial"/>
              </a:rPr>
              <a:t>3. Temporada </a:t>
            </a:r>
            <a:r>
              <a:rPr kumimoji="0" lang="es-MX" sz="1600" b="1" i="0" u="none" strike="noStrike" kern="1200" cap="none" spc="0" normalizeH="0" baseline="0" noProof="0" dirty="0">
                <a:ln>
                  <a:noFill/>
                </a:ln>
                <a:solidFill>
                  <a:srgbClr val="203864"/>
                </a:solidFill>
                <a:effectLst/>
                <a:uLnTx/>
                <a:uFillTx/>
                <a:latin typeface="Arial"/>
                <a:ea typeface="+mn-ea"/>
                <a:cs typeface="Arial"/>
              </a:rPr>
              <a:t>Abierta  (TA) </a:t>
            </a:r>
            <a:r>
              <a:rPr kumimoji="0" lang="es-MX" sz="1600" b="1" i="0" u="none" strike="noStrike" kern="1200" cap="none" spc="0" normalizeH="0" baseline="0" noProof="0" dirty="0" smtClean="0">
                <a:ln>
                  <a:noFill/>
                </a:ln>
                <a:solidFill>
                  <a:srgbClr val="203864"/>
                </a:solidFill>
                <a:effectLst/>
                <a:uLnTx/>
                <a:uFillTx/>
                <a:latin typeface="Arial"/>
                <a:ea typeface="+mn-ea"/>
                <a:cs typeface="Arial"/>
              </a:rPr>
              <a:t>SISTRANGAS</a:t>
            </a:r>
            <a:endParaRPr kumimoji="0" lang="es-MX" sz="1600" b="1" i="0" u="none" strike="noStrike" kern="1200" cap="none" spc="0" normalizeH="0" baseline="0" noProof="0" dirty="0">
              <a:ln>
                <a:noFill/>
              </a:ln>
              <a:solidFill>
                <a:srgbClr val="203864"/>
              </a:solidFill>
              <a:effectLst/>
              <a:uLnTx/>
              <a:uFillTx/>
              <a:latin typeface="Arial"/>
              <a:ea typeface="+mn-ea"/>
              <a:cs typeface="Arial"/>
            </a:endParaRPr>
          </a:p>
        </p:txBody>
      </p:sp>
      <p:sp>
        <p:nvSpPr>
          <p:cNvPr id="42" name="Rectángulo redondeado 41"/>
          <p:cNvSpPr/>
          <p:nvPr/>
        </p:nvSpPr>
        <p:spPr>
          <a:xfrm>
            <a:off x="3654531" y="842014"/>
            <a:ext cx="7020000" cy="1259919"/>
          </a:xfrm>
          <a:prstGeom prst="roundRect">
            <a:avLst>
              <a:gd name="adj" fmla="val 5377"/>
            </a:avLst>
          </a:prstGeom>
          <a:noFill/>
          <a:ln w="3175">
            <a:solidFill>
              <a:schemeClr val="accent4">
                <a:lumMod val="75000"/>
              </a:schemeClr>
            </a:solidFill>
            <a:prstDash val="dash"/>
          </a:ln>
        </p:spPr>
        <p:txBody>
          <a:bodyPr wrap="square" rtlCol="0" anchor="ctr">
            <a:spAutoFit/>
          </a:bodyPr>
          <a:lstStyle/>
          <a:p>
            <a:pPr marL="92075" lvl="1" algn="ctr"/>
            <a:r>
              <a:rPr lang="es-MX" sz="1700" dirty="0" smtClean="0">
                <a:solidFill>
                  <a:schemeClr val="tx1"/>
                </a:solidFill>
                <a:latin typeface="Arial Narrow" panose="020B0606020202030204" pitchFamily="34" charset="0"/>
              </a:rPr>
              <a:t>Las DACG generaron </a:t>
            </a:r>
            <a:r>
              <a:rPr lang="es-MX" sz="1700" dirty="0">
                <a:solidFill>
                  <a:schemeClr val="tx1"/>
                </a:solidFill>
                <a:latin typeface="Arial Narrow" panose="020B0606020202030204" pitchFamily="34" charset="0"/>
              </a:rPr>
              <a:t>reglas claras para asegurar </a:t>
            </a:r>
            <a:r>
              <a:rPr lang="es-MX" sz="1700" b="1" dirty="0">
                <a:solidFill>
                  <a:schemeClr val="tx1"/>
                </a:solidFill>
                <a:latin typeface="Arial Narrow" panose="020B0606020202030204" pitchFamily="34" charset="0"/>
              </a:rPr>
              <a:t>el acceso abierto y el trato no discriminatorios</a:t>
            </a:r>
            <a:r>
              <a:rPr lang="es-MX" sz="1700" dirty="0">
                <a:solidFill>
                  <a:schemeClr val="tx1"/>
                </a:solidFill>
                <a:latin typeface="Arial Narrow" panose="020B0606020202030204" pitchFamily="34" charset="0"/>
              </a:rPr>
              <a:t> en las actividades de transporte y </a:t>
            </a:r>
            <a:r>
              <a:rPr lang="es-MX" sz="1700" dirty="0" smtClean="0">
                <a:solidFill>
                  <a:schemeClr val="tx1"/>
                </a:solidFill>
                <a:latin typeface="Arial Narrow" panose="020B0606020202030204" pitchFamily="34" charset="0"/>
              </a:rPr>
              <a:t>almacenamiento mediante</a:t>
            </a:r>
            <a:r>
              <a:rPr lang="es-MX" sz="1700" dirty="0" smtClean="0">
                <a:latin typeface="Arial Narrow" panose="020B0606020202030204" pitchFamily="34" charset="0"/>
              </a:rPr>
              <a:t>: boletín electrónico, reserva de capacidad, modalidades de servicio, convenios de inversión, usos propios, etc.</a:t>
            </a:r>
            <a:endParaRPr lang="es-MX" sz="1700" dirty="0">
              <a:solidFill>
                <a:srgbClr val="FF0000"/>
              </a:solidFill>
              <a:latin typeface="Arial Narrow" panose="020B0606020202030204" pitchFamily="34" charset="0"/>
            </a:endParaRPr>
          </a:p>
        </p:txBody>
      </p:sp>
      <p:sp>
        <p:nvSpPr>
          <p:cNvPr id="44" name="Rectángulo 43"/>
          <p:cNvSpPr/>
          <p:nvPr/>
        </p:nvSpPr>
        <p:spPr>
          <a:xfrm>
            <a:off x="1828783" y="1140198"/>
            <a:ext cx="1800000"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spAutoFit/>
          </a:bodyPr>
          <a:lstStyle/>
          <a:p>
            <a:pPr marL="0" marR="0" lvl="0" indent="0" algn="ctr" defTabSz="914377" rtl="0" eaLnBrk="1" fontAlgn="auto" latinLnBrk="0" hangingPunct="1">
              <a:lnSpc>
                <a:spcPct val="100000"/>
              </a:lnSpc>
              <a:spcBef>
                <a:spcPts val="800"/>
              </a:spcBef>
              <a:spcAft>
                <a:spcPts val="0"/>
              </a:spcAft>
              <a:buClrTx/>
              <a:buSzTx/>
              <a:buFontTx/>
              <a:buNone/>
              <a:tabLst/>
              <a:defRPr/>
            </a:pPr>
            <a:r>
              <a:rPr kumimoji="0" lang="es-MX" sz="1600" b="1" i="0" u="none" strike="noStrike" kern="1200" cap="none" spc="0" normalizeH="0" baseline="0" noProof="0" dirty="0" smtClean="0">
                <a:ln>
                  <a:noFill/>
                </a:ln>
                <a:solidFill>
                  <a:srgbClr val="203864"/>
                </a:solidFill>
                <a:effectLst/>
                <a:uLnTx/>
                <a:uFillTx/>
                <a:latin typeface="Arial"/>
                <a:ea typeface="+mn-ea"/>
                <a:cs typeface="Arial"/>
              </a:rPr>
              <a:t>1. DACG</a:t>
            </a:r>
            <a:r>
              <a:rPr kumimoji="0" lang="es-MX" sz="1600" b="1" i="0" u="none" strike="noStrike" kern="1200" cap="none" spc="0" normalizeH="0" noProof="0" dirty="0" smtClean="0">
                <a:ln>
                  <a:noFill/>
                </a:ln>
                <a:solidFill>
                  <a:srgbClr val="203864"/>
                </a:solidFill>
                <a:effectLst/>
                <a:uLnTx/>
                <a:uFillTx/>
                <a:latin typeface="Arial"/>
                <a:ea typeface="+mn-ea"/>
                <a:cs typeface="Arial"/>
              </a:rPr>
              <a:t> de transporte</a:t>
            </a:r>
            <a:endParaRPr kumimoji="0" lang="es-MX" sz="1600" b="1" i="0" u="none" strike="noStrike" kern="1200" cap="none" spc="0" normalizeH="0" baseline="0" noProof="0" dirty="0">
              <a:ln>
                <a:noFill/>
              </a:ln>
              <a:solidFill>
                <a:srgbClr val="203864"/>
              </a:solidFill>
              <a:effectLst/>
              <a:uLnTx/>
              <a:uFillTx/>
              <a:latin typeface="Arial"/>
              <a:ea typeface="+mn-ea"/>
              <a:cs typeface="Arial"/>
            </a:endParaRPr>
          </a:p>
        </p:txBody>
      </p:sp>
      <p:grpSp>
        <p:nvGrpSpPr>
          <p:cNvPr id="13" name="Grupo 12"/>
          <p:cNvGrpSpPr/>
          <p:nvPr/>
        </p:nvGrpSpPr>
        <p:grpSpPr>
          <a:xfrm>
            <a:off x="239835" y="1021933"/>
            <a:ext cx="1080000" cy="1080000"/>
            <a:chOff x="386217" y="965329"/>
            <a:chExt cx="1080000" cy="1080000"/>
          </a:xfrm>
          <a:effectLst>
            <a:outerShdw blurRad="50800" dist="38100" dir="2700000" algn="tl" rotWithShape="0">
              <a:prstClr val="black">
                <a:alpha val="40000"/>
              </a:prstClr>
            </a:outerShdw>
          </a:effectLst>
        </p:grpSpPr>
        <p:sp>
          <p:nvSpPr>
            <p:cNvPr id="45" name="Forma 44"/>
            <p:cNvSpPr>
              <a:spLocks noChangeAspect="1"/>
            </p:cNvSpPr>
            <p:nvPr/>
          </p:nvSpPr>
          <p:spPr>
            <a:xfrm>
              <a:off x="386217" y="965329"/>
              <a:ext cx="1080000" cy="1080000"/>
            </a:xfrm>
            <a:prstGeom prst="gear9">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67"/>
            <p:cNvSpPr>
              <a:spLocks noChangeAspect="1" noEditPoints="1"/>
            </p:cNvSpPr>
            <p:nvPr/>
          </p:nvSpPr>
          <p:spPr bwMode="auto">
            <a:xfrm>
              <a:off x="699227" y="1290252"/>
              <a:ext cx="491080" cy="391235"/>
            </a:xfrm>
            <a:custGeom>
              <a:avLst/>
              <a:gdLst>
                <a:gd name="T0" fmla="*/ 54 w 73"/>
                <a:gd name="T1" fmla="*/ 36 h 60"/>
                <a:gd name="T2" fmla="*/ 36 w 73"/>
                <a:gd name="T3" fmla="*/ 36 h 60"/>
                <a:gd name="T4" fmla="*/ 28 w 73"/>
                <a:gd name="T5" fmla="*/ 48 h 60"/>
                <a:gd name="T6" fmla="*/ 28 w 73"/>
                <a:gd name="T7" fmla="*/ 54 h 60"/>
                <a:gd name="T8" fmla="*/ 72 w 73"/>
                <a:gd name="T9" fmla="*/ 54 h 60"/>
                <a:gd name="T10" fmla="*/ 73 w 73"/>
                <a:gd name="T11" fmla="*/ 48 h 60"/>
                <a:gd name="T12" fmla="*/ 49 w 73"/>
                <a:gd name="T13" fmla="*/ 48 h 60"/>
                <a:gd name="T14" fmla="*/ 31 w 73"/>
                <a:gd name="T15" fmla="*/ 54 h 60"/>
                <a:gd name="T16" fmla="*/ 31 w 73"/>
                <a:gd name="T17" fmla="*/ 45 h 60"/>
                <a:gd name="T18" fmla="*/ 56 w 73"/>
                <a:gd name="T19" fmla="*/ 46 h 60"/>
                <a:gd name="T20" fmla="*/ 61 w 73"/>
                <a:gd name="T21" fmla="*/ 53 h 60"/>
                <a:gd name="T22" fmla="*/ 68 w 73"/>
                <a:gd name="T23" fmla="*/ 48 h 60"/>
                <a:gd name="T24" fmla="*/ 27 w 73"/>
                <a:gd name="T25" fmla="*/ 49 h 60"/>
                <a:gd name="T26" fmla="*/ 29 w 73"/>
                <a:gd name="T27" fmla="*/ 41 h 60"/>
                <a:gd name="T28" fmla="*/ 34 w 73"/>
                <a:gd name="T29" fmla="*/ 36 h 60"/>
                <a:gd name="T30" fmla="*/ 36 w 73"/>
                <a:gd name="T31" fmla="*/ 32 h 60"/>
                <a:gd name="T32" fmla="*/ 3 w 73"/>
                <a:gd name="T33" fmla="*/ 18 h 60"/>
                <a:gd name="T34" fmla="*/ 10 w 73"/>
                <a:gd name="T35" fmla="*/ 54 h 60"/>
                <a:gd name="T36" fmla="*/ 25 w 73"/>
                <a:gd name="T37" fmla="*/ 54 h 60"/>
                <a:gd name="T38" fmla="*/ 27 w 73"/>
                <a:gd name="T39" fmla="*/ 50 h 60"/>
                <a:gd name="T40" fmla="*/ 11 w 73"/>
                <a:gd name="T41" fmla="*/ 44 h 60"/>
                <a:gd name="T42" fmla="*/ 15 w 73"/>
                <a:gd name="T43" fmla="*/ 44 h 60"/>
                <a:gd name="T44" fmla="*/ 19 w 73"/>
                <a:gd name="T45" fmla="*/ 38 h 60"/>
                <a:gd name="T46" fmla="*/ 4 w 73"/>
                <a:gd name="T47" fmla="*/ 15 h 60"/>
                <a:gd name="T48" fmla="*/ 7 w 73"/>
                <a:gd name="T49" fmla="*/ 13 h 60"/>
                <a:gd name="T50" fmla="*/ 12 w 73"/>
                <a:gd name="T51" fmla="*/ 10 h 60"/>
                <a:gd name="T52" fmla="*/ 25 w 73"/>
                <a:gd name="T53" fmla="*/ 7 h 60"/>
                <a:gd name="T54" fmla="*/ 18 w 73"/>
                <a:gd name="T55" fmla="*/ 18 h 60"/>
                <a:gd name="T56" fmla="*/ 11 w 73"/>
                <a:gd name="T57" fmla="*/ 17 h 60"/>
                <a:gd name="T58" fmla="*/ 6 w 73"/>
                <a:gd name="T59" fmla="*/ 16 h 60"/>
                <a:gd name="T60" fmla="*/ 55 w 73"/>
                <a:gd name="T61" fmla="*/ 35 h 60"/>
                <a:gd name="T62" fmla="*/ 59 w 73"/>
                <a:gd name="T63" fmla="*/ 3 h 60"/>
                <a:gd name="T64" fmla="*/ 71 w 73"/>
                <a:gd name="T65" fmla="*/ 43 h 60"/>
                <a:gd name="T66" fmla="*/ 70 w 73"/>
                <a:gd name="T67" fmla="*/ 5 h 60"/>
                <a:gd name="T68" fmla="*/ 38 w 73"/>
                <a:gd name="T69" fmla="*/ 35 h 60"/>
                <a:gd name="T70" fmla="*/ 52 w 73"/>
                <a:gd name="T71" fmla="*/ 7 h 60"/>
                <a:gd name="T72" fmla="*/ 52 w 73"/>
                <a:gd name="T73" fmla="*/ 12 h 60"/>
                <a:gd name="T74" fmla="*/ 56 w 73"/>
                <a:gd name="T75" fmla="*/ 14 h 60"/>
                <a:gd name="T76" fmla="*/ 52 w 73"/>
                <a:gd name="T77" fmla="*/ 15 h 60"/>
                <a:gd name="T78" fmla="*/ 43 w 73"/>
                <a:gd name="T79" fmla="*/ 23 h 60"/>
                <a:gd name="T80" fmla="*/ 44 w 73"/>
                <a:gd name="T81" fmla="*/ 21 h 60"/>
                <a:gd name="T82" fmla="*/ 44 w 73"/>
                <a:gd name="T83" fmla="*/ 16 h 60"/>
                <a:gd name="T84" fmla="*/ 41 w 73"/>
                <a:gd name="T85" fmla="*/ 14 h 60"/>
                <a:gd name="T86" fmla="*/ 44 w 73"/>
                <a:gd name="T87" fmla="*/ 14 h 60"/>
                <a:gd name="T88" fmla="*/ 46 w 73"/>
                <a:gd name="T89" fmla="*/ 23 h 60"/>
                <a:gd name="T90" fmla="*/ 49 w 73"/>
                <a:gd name="T91" fmla="*/ 20 h 60"/>
                <a:gd name="T92" fmla="*/ 49 w 73"/>
                <a:gd name="T93" fmla="*/ 15 h 60"/>
                <a:gd name="T94" fmla="*/ 46 w 73"/>
                <a:gd name="T95" fmla="*/ 13 h 60"/>
                <a:gd name="T96" fmla="*/ 49 w 73"/>
                <a:gd name="T97" fmla="*/ 12 h 60"/>
                <a:gd name="T98" fmla="*/ 56 w 73"/>
                <a:gd name="T99"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60">
                  <a:moveTo>
                    <a:pt x="66" y="40"/>
                  </a:moveTo>
                  <a:cubicBezTo>
                    <a:pt x="57" y="40"/>
                    <a:pt x="57" y="40"/>
                    <a:pt x="57" y="40"/>
                  </a:cubicBezTo>
                  <a:cubicBezTo>
                    <a:pt x="54" y="36"/>
                    <a:pt x="54" y="36"/>
                    <a:pt x="54" y="36"/>
                  </a:cubicBezTo>
                  <a:cubicBezTo>
                    <a:pt x="36" y="36"/>
                    <a:pt x="36" y="36"/>
                    <a:pt x="36" y="36"/>
                  </a:cubicBezTo>
                  <a:cubicBezTo>
                    <a:pt x="36" y="36"/>
                    <a:pt x="36" y="36"/>
                    <a:pt x="36" y="36"/>
                  </a:cubicBezTo>
                  <a:cubicBezTo>
                    <a:pt x="36" y="36"/>
                    <a:pt x="36" y="36"/>
                    <a:pt x="36" y="36"/>
                  </a:cubicBezTo>
                  <a:cubicBezTo>
                    <a:pt x="36" y="36"/>
                    <a:pt x="36" y="36"/>
                    <a:pt x="36" y="36"/>
                  </a:cubicBezTo>
                  <a:cubicBezTo>
                    <a:pt x="27" y="46"/>
                    <a:pt x="27" y="46"/>
                    <a:pt x="27" y="46"/>
                  </a:cubicBezTo>
                  <a:cubicBezTo>
                    <a:pt x="28" y="48"/>
                    <a:pt x="28" y="48"/>
                    <a:pt x="28" y="48"/>
                  </a:cubicBezTo>
                  <a:cubicBezTo>
                    <a:pt x="29" y="48"/>
                    <a:pt x="29" y="48"/>
                    <a:pt x="29" y="48"/>
                  </a:cubicBezTo>
                  <a:cubicBezTo>
                    <a:pt x="29" y="54"/>
                    <a:pt x="29" y="54"/>
                    <a:pt x="29" y="54"/>
                  </a:cubicBezTo>
                  <a:cubicBezTo>
                    <a:pt x="28" y="54"/>
                    <a:pt x="28" y="54"/>
                    <a:pt x="28" y="54"/>
                  </a:cubicBezTo>
                  <a:cubicBezTo>
                    <a:pt x="28" y="60"/>
                    <a:pt x="28" y="60"/>
                    <a:pt x="28" y="60"/>
                  </a:cubicBezTo>
                  <a:cubicBezTo>
                    <a:pt x="72" y="60"/>
                    <a:pt x="72" y="60"/>
                    <a:pt x="72" y="60"/>
                  </a:cubicBezTo>
                  <a:cubicBezTo>
                    <a:pt x="72" y="54"/>
                    <a:pt x="72" y="54"/>
                    <a:pt x="72" y="54"/>
                  </a:cubicBezTo>
                  <a:cubicBezTo>
                    <a:pt x="70" y="54"/>
                    <a:pt x="70" y="54"/>
                    <a:pt x="70" y="54"/>
                  </a:cubicBezTo>
                  <a:cubicBezTo>
                    <a:pt x="70" y="48"/>
                    <a:pt x="70" y="48"/>
                    <a:pt x="70" y="48"/>
                  </a:cubicBezTo>
                  <a:cubicBezTo>
                    <a:pt x="73" y="48"/>
                    <a:pt x="73" y="48"/>
                    <a:pt x="73" y="48"/>
                  </a:cubicBezTo>
                  <a:lnTo>
                    <a:pt x="66" y="40"/>
                  </a:lnTo>
                  <a:close/>
                  <a:moveTo>
                    <a:pt x="49" y="54"/>
                  </a:moveTo>
                  <a:cubicBezTo>
                    <a:pt x="49" y="48"/>
                    <a:pt x="49" y="48"/>
                    <a:pt x="49" y="48"/>
                  </a:cubicBezTo>
                  <a:cubicBezTo>
                    <a:pt x="45" y="48"/>
                    <a:pt x="45" y="48"/>
                    <a:pt x="45" y="48"/>
                  </a:cubicBezTo>
                  <a:cubicBezTo>
                    <a:pt x="45" y="54"/>
                    <a:pt x="45" y="54"/>
                    <a:pt x="45" y="54"/>
                  </a:cubicBezTo>
                  <a:cubicBezTo>
                    <a:pt x="31" y="54"/>
                    <a:pt x="31" y="54"/>
                    <a:pt x="31" y="54"/>
                  </a:cubicBezTo>
                  <a:cubicBezTo>
                    <a:pt x="31" y="47"/>
                    <a:pt x="31" y="47"/>
                    <a:pt x="31" y="47"/>
                  </a:cubicBezTo>
                  <a:cubicBezTo>
                    <a:pt x="31" y="45"/>
                    <a:pt x="31" y="45"/>
                    <a:pt x="31" y="45"/>
                  </a:cubicBezTo>
                  <a:cubicBezTo>
                    <a:pt x="31" y="45"/>
                    <a:pt x="31" y="45"/>
                    <a:pt x="31" y="45"/>
                  </a:cubicBezTo>
                  <a:cubicBezTo>
                    <a:pt x="38" y="38"/>
                    <a:pt x="38" y="38"/>
                    <a:pt x="38" y="38"/>
                  </a:cubicBezTo>
                  <a:cubicBezTo>
                    <a:pt x="44" y="46"/>
                    <a:pt x="44" y="46"/>
                    <a:pt x="44" y="46"/>
                  </a:cubicBezTo>
                  <a:cubicBezTo>
                    <a:pt x="56" y="46"/>
                    <a:pt x="56" y="46"/>
                    <a:pt x="56" y="46"/>
                  </a:cubicBezTo>
                  <a:cubicBezTo>
                    <a:pt x="58" y="48"/>
                    <a:pt x="58" y="48"/>
                    <a:pt x="58" y="48"/>
                  </a:cubicBezTo>
                  <a:cubicBezTo>
                    <a:pt x="61" y="48"/>
                    <a:pt x="61" y="48"/>
                    <a:pt x="61" y="48"/>
                  </a:cubicBezTo>
                  <a:cubicBezTo>
                    <a:pt x="61" y="53"/>
                    <a:pt x="61" y="53"/>
                    <a:pt x="61" y="53"/>
                  </a:cubicBezTo>
                  <a:cubicBezTo>
                    <a:pt x="64" y="53"/>
                    <a:pt x="64" y="53"/>
                    <a:pt x="64" y="53"/>
                  </a:cubicBezTo>
                  <a:cubicBezTo>
                    <a:pt x="64" y="48"/>
                    <a:pt x="64" y="48"/>
                    <a:pt x="64" y="48"/>
                  </a:cubicBezTo>
                  <a:cubicBezTo>
                    <a:pt x="68" y="48"/>
                    <a:pt x="68" y="48"/>
                    <a:pt x="68" y="48"/>
                  </a:cubicBezTo>
                  <a:cubicBezTo>
                    <a:pt x="68" y="54"/>
                    <a:pt x="68" y="54"/>
                    <a:pt x="68" y="54"/>
                  </a:cubicBezTo>
                  <a:lnTo>
                    <a:pt x="49" y="54"/>
                  </a:lnTo>
                  <a:close/>
                  <a:moveTo>
                    <a:pt x="27" y="49"/>
                  </a:moveTo>
                  <a:cubicBezTo>
                    <a:pt x="26" y="47"/>
                    <a:pt x="26" y="47"/>
                    <a:pt x="26" y="47"/>
                  </a:cubicBezTo>
                  <a:cubicBezTo>
                    <a:pt x="25" y="46"/>
                    <a:pt x="25" y="45"/>
                    <a:pt x="26" y="45"/>
                  </a:cubicBezTo>
                  <a:cubicBezTo>
                    <a:pt x="29" y="41"/>
                    <a:pt x="29" y="41"/>
                    <a:pt x="29" y="41"/>
                  </a:cubicBezTo>
                  <a:cubicBezTo>
                    <a:pt x="29" y="38"/>
                    <a:pt x="29" y="38"/>
                    <a:pt x="29" y="38"/>
                  </a:cubicBezTo>
                  <a:cubicBezTo>
                    <a:pt x="32" y="38"/>
                    <a:pt x="32" y="38"/>
                    <a:pt x="32" y="38"/>
                  </a:cubicBezTo>
                  <a:cubicBezTo>
                    <a:pt x="34" y="36"/>
                    <a:pt x="34" y="36"/>
                    <a:pt x="34" y="36"/>
                  </a:cubicBezTo>
                  <a:cubicBezTo>
                    <a:pt x="35" y="35"/>
                    <a:pt x="35" y="35"/>
                    <a:pt x="36" y="35"/>
                  </a:cubicBezTo>
                  <a:cubicBezTo>
                    <a:pt x="36" y="35"/>
                    <a:pt x="36" y="35"/>
                    <a:pt x="36" y="35"/>
                  </a:cubicBezTo>
                  <a:cubicBezTo>
                    <a:pt x="36" y="32"/>
                    <a:pt x="36" y="32"/>
                    <a:pt x="36" y="32"/>
                  </a:cubicBezTo>
                  <a:cubicBezTo>
                    <a:pt x="9" y="34"/>
                    <a:pt x="9" y="34"/>
                    <a:pt x="9" y="34"/>
                  </a:cubicBezTo>
                  <a:cubicBezTo>
                    <a:pt x="9" y="18"/>
                    <a:pt x="9" y="18"/>
                    <a:pt x="9" y="18"/>
                  </a:cubicBezTo>
                  <a:cubicBezTo>
                    <a:pt x="3" y="18"/>
                    <a:pt x="3" y="18"/>
                    <a:pt x="3" y="18"/>
                  </a:cubicBezTo>
                  <a:cubicBezTo>
                    <a:pt x="0" y="54"/>
                    <a:pt x="0" y="54"/>
                    <a:pt x="0" y="54"/>
                  </a:cubicBezTo>
                  <a:cubicBezTo>
                    <a:pt x="3" y="54"/>
                    <a:pt x="3" y="54"/>
                    <a:pt x="3" y="54"/>
                  </a:cubicBezTo>
                  <a:cubicBezTo>
                    <a:pt x="10" y="54"/>
                    <a:pt x="10" y="54"/>
                    <a:pt x="10" y="54"/>
                  </a:cubicBezTo>
                  <a:cubicBezTo>
                    <a:pt x="15" y="54"/>
                    <a:pt x="15" y="54"/>
                    <a:pt x="15" y="54"/>
                  </a:cubicBezTo>
                  <a:cubicBezTo>
                    <a:pt x="19" y="54"/>
                    <a:pt x="19" y="54"/>
                    <a:pt x="19" y="54"/>
                  </a:cubicBezTo>
                  <a:cubicBezTo>
                    <a:pt x="25" y="54"/>
                    <a:pt x="25" y="54"/>
                    <a:pt x="25" y="54"/>
                  </a:cubicBezTo>
                  <a:cubicBezTo>
                    <a:pt x="27" y="54"/>
                    <a:pt x="27" y="54"/>
                    <a:pt x="27" y="54"/>
                  </a:cubicBezTo>
                  <a:cubicBezTo>
                    <a:pt x="27" y="53"/>
                    <a:pt x="27" y="53"/>
                    <a:pt x="27" y="53"/>
                  </a:cubicBezTo>
                  <a:cubicBezTo>
                    <a:pt x="27" y="50"/>
                    <a:pt x="27" y="50"/>
                    <a:pt x="27" y="50"/>
                  </a:cubicBezTo>
                  <a:cubicBezTo>
                    <a:pt x="26" y="50"/>
                    <a:pt x="27" y="49"/>
                    <a:pt x="27" y="49"/>
                  </a:cubicBezTo>
                  <a:close/>
                  <a:moveTo>
                    <a:pt x="15" y="44"/>
                  </a:moveTo>
                  <a:cubicBezTo>
                    <a:pt x="11" y="44"/>
                    <a:pt x="11" y="44"/>
                    <a:pt x="11" y="44"/>
                  </a:cubicBezTo>
                  <a:cubicBezTo>
                    <a:pt x="11" y="38"/>
                    <a:pt x="11" y="38"/>
                    <a:pt x="11" y="38"/>
                  </a:cubicBezTo>
                  <a:cubicBezTo>
                    <a:pt x="15" y="38"/>
                    <a:pt x="15" y="38"/>
                    <a:pt x="15" y="38"/>
                  </a:cubicBezTo>
                  <a:lnTo>
                    <a:pt x="15" y="44"/>
                  </a:lnTo>
                  <a:close/>
                  <a:moveTo>
                    <a:pt x="24" y="44"/>
                  </a:moveTo>
                  <a:cubicBezTo>
                    <a:pt x="19" y="44"/>
                    <a:pt x="19" y="44"/>
                    <a:pt x="19" y="44"/>
                  </a:cubicBezTo>
                  <a:cubicBezTo>
                    <a:pt x="19" y="38"/>
                    <a:pt x="19" y="38"/>
                    <a:pt x="19" y="38"/>
                  </a:cubicBezTo>
                  <a:cubicBezTo>
                    <a:pt x="24" y="38"/>
                    <a:pt x="24" y="38"/>
                    <a:pt x="24" y="38"/>
                  </a:cubicBezTo>
                  <a:lnTo>
                    <a:pt x="24" y="44"/>
                  </a:lnTo>
                  <a:close/>
                  <a:moveTo>
                    <a:pt x="4" y="15"/>
                  </a:moveTo>
                  <a:cubicBezTo>
                    <a:pt x="4" y="14"/>
                    <a:pt x="4" y="13"/>
                    <a:pt x="5" y="13"/>
                  </a:cubicBezTo>
                  <a:cubicBezTo>
                    <a:pt x="5" y="13"/>
                    <a:pt x="6" y="13"/>
                    <a:pt x="6" y="13"/>
                  </a:cubicBezTo>
                  <a:cubicBezTo>
                    <a:pt x="6" y="13"/>
                    <a:pt x="7" y="13"/>
                    <a:pt x="7" y="13"/>
                  </a:cubicBezTo>
                  <a:cubicBezTo>
                    <a:pt x="7" y="13"/>
                    <a:pt x="8" y="13"/>
                    <a:pt x="8" y="13"/>
                  </a:cubicBezTo>
                  <a:cubicBezTo>
                    <a:pt x="8" y="11"/>
                    <a:pt x="9" y="10"/>
                    <a:pt x="11" y="10"/>
                  </a:cubicBezTo>
                  <a:cubicBezTo>
                    <a:pt x="12" y="10"/>
                    <a:pt x="12" y="10"/>
                    <a:pt x="12" y="10"/>
                  </a:cubicBezTo>
                  <a:cubicBezTo>
                    <a:pt x="13" y="9"/>
                    <a:pt x="15" y="9"/>
                    <a:pt x="16" y="9"/>
                  </a:cubicBezTo>
                  <a:cubicBezTo>
                    <a:pt x="17" y="9"/>
                    <a:pt x="18" y="9"/>
                    <a:pt x="19" y="9"/>
                  </a:cubicBezTo>
                  <a:cubicBezTo>
                    <a:pt x="21" y="8"/>
                    <a:pt x="23" y="7"/>
                    <a:pt x="25" y="7"/>
                  </a:cubicBezTo>
                  <a:cubicBezTo>
                    <a:pt x="30" y="7"/>
                    <a:pt x="33" y="10"/>
                    <a:pt x="33" y="14"/>
                  </a:cubicBezTo>
                  <a:cubicBezTo>
                    <a:pt x="33" y="18"/>
                    <a:pt x="30" y="21"/>
                    <a:pt x="25" y="21"/>
                  </a:cubicBezTo>
                  <a:cubicBezTo>
                    <a:pt x="22" y="21"/>
                    <a:pt x="20" y="20"/>
                    <a:pt x="18" y="18"/>
                  </a:cubicBezTo>
                  <a:cubicBezTo>
                    <a:pt x="18" y="18"/>
                    <a:pt x="17" y="18"/>
                    <a:pt x="16" y="18"/>
                  </a:cubicBezTo>
                  <a:cubicBezTo>
                    <a:pt x="15" y="18"/>
                    <a:pt x="14" y="17"/>
                    <a:pt x="13" y="17"/>
                  </a:cubicBezTo>
                  <a:cubicBezTo>
                    <a:pt x="12" y="17"/>
                    <a:pt x="12" y="17"/>
                    <a:pt x="11" y="17"/>
                  </a:cubicBezTo>
                  <a:cubicBezTo>
                    <a:pt x="10" y="17"/>
                    <a:pt x="9" y="17"/>
                    <a:pt x="9" y="16"/>
                  </a:cubicBezTo>
                  <a:cubicBezTo>
                    <a:pt x="8" y="16"/>
                    <a:pt x="8" y="17"/>
                    <a:pt x="7" y="17"/>
                  </a:cubicBezTo>
                  <a:cubicBezTo>
                    <a:pt x="7" y="17"/>
                    <a:pt x="6" y="16"/>
                    <a:pt x="6" y="16"/>
                  </a:cubicBezTo>
                  <a:cubicBezTo>
                    <a:pt x="6" y="16"/>
                    <a:pt x="5" y="16"/>
                    <a:pt x="5" y="16"/>
                  </a:cubicBezTo>
                  <a:cubicBezTo>
                    <a:pt x="4" y="16"/>
                    <a:pt x="4" y="15"/>
                    <a:pt x="4" y="15"/>
                  </a:cubicBezTo>
                  <a:close/>
                  <a:moveTo>
                    <a:pt x="55" y="35"/>
                  </a:moveTo>
                  <a:cubicBezTo>
                    <a:pt x="58" y="39"/>
                    <a:pt x="58" y="39"/>
                    <a:pt x="58" y="39"/>
                  </a:cubicBezTo>
                  <a:cubicBezTo>
                    <a:pt x="59" y="39"/>
                    <a:pt x="59" y="39"/>
                    <a:pt x="59" y="39"/>
                  </a:cubicBezTo>
                  <a:cubicBezTo>
                    <a:pt x="59" y="3"/>
                    <a:pt x="59" y="3"/>
                    <a:pt x="59" y="3"/>
                  </a:cubicBezTo>
                  <a:cubicBezTo>
                    <a:pt x="68" y="7"/>
                    <a:pt x="68" y="7"/>
                    <a:pt x="68" y="7"/>
                  </a:cubicBezTo>
                  <a:cubicBezTo>
                    <a:pt x="68" y="40"/>
                    <a:pt x="68" y="40"/>
                    <a:pt x="68" y="40"/>
                  </a:cubicBezTo>
                  <a:cubicBezTo>
                    <a:pt x="71" y="43"/>
                    <a:pt x="71" y="43"/>
                    <a:pt x="71" y="43"/>
                  </a:cubicBezTo>
                  <a:cubicBezTo>
                    <a:pt x="71" y="6"/>
                    <a:pt x="71" y="6"/>
                    <a:pt x="71" y="6"/>
                  </a:cubicBezTo>
                  <a:cubicBezTo>
                    <a:pt x="71" y="6"/>
                    <a:pt x="71" y="6"/>
                    <a:pt x="71" y="6"/>
                  </a:cubicBezTo>
                  <a:cubicBezTo>
                    <a:pt x="70" y="5"/>
                    <a:pt x="70" y="5"/>
                    <a:pt x="70" y="5"/>
                  </a:cubicBezTo>
                  <a:cubicBezTo>
                    <a:pt x="60" y="0"/>
                    <a:pt x="60" y="0"/>
                    <a:pt x="60" y="0"/>
                  </a:cubicBezTo>
                  <a:cubicBezTo>
                    <a:pt x="38" y="7"/>
                    <a:pt x="38" y="7"/>
                    <a:pt x="38" y="7"/>
                  </a:cubicBezTo>
                  <a:cubicBezTo>
                    <a:pt x="38" y="35"/>
                    <a:pt x="38" y="35"/>
                    <a:pt x="38" y="35"/>
                  </a:cubicBezTo>
                  <a:cubicBezTo>
                    <a:pt x="54" y="35"/>
                    <a:pt x="54" y="35"/>
                    <a:pt x="54" y="35"/>
                  </a:cubicBezTo>
                  <a:cubicBezTo>
                    <a:pt x="54" y="35"/>
                    <a:pt x="55" y="35"/>
                    <a:pt x="55" y="35"/>
                  </a:cubicBezTo>
                  <a:close/>
                  <a:moveTo>
                    <a:pt x="52" y="7"/>
                  </a:moveTo>
                  <a:cubicBezTo>
                    <a:pt x="54" y="6"/>
                    <a:pt x="55" y="6"/>
                    <a:pt x="56" y="6"/>
                  </a:cubicBezTo>
                  <a:cubicBezTo>
                    <a:pt x="56" y="7"/>
                    <a:pt x="56" y="9"/>
                    <a:pt x="56" y="11"/>
                  </a:cubicBezTo>
                  <a:cubicBezTo>
                    <a:pt x="55" y="11"/>
                    <a:pt x="54" y="12"/>
                    <a:pt x="52" y="12"/>
                  </a:cubicBezTo>
                  <a:cubicBezTo>
                    <a:pt x="52" y="10"/>
                    <a:pt x="52" y="8"/>
                    <a:pt x="52" y="7"/>
                  </a:cubicBezTo>
                  <a:close/>
                  <a:moveTo>
                    <a:pt x="52" y="15"/>
                  </a:moveTo>
                  <a:cubicBezTo>
                    <a:pt x="54" y="14"/>
                    <a:pt x="55" y="14"/>
                    <a:pt x="56" y="14"/>
                  </a:cubicBezTo>
                  <a:cubicBezTo>
                    <a:pt x="56" y="16"/>
                    <a:pt x="56" y="18"/>
                    <a:pt x="56" y="19"/>
                  </a:cubicBezTo>
                  <a:cubicBezTo>
                    <a:pt x="55" y="19"/>
                    <a:pt x="54" y="20"/>
                    <a:pt x="52" y="20"/>
                  </a:cubicBezTo>
                  <a:cubicBezTo>
                    <a:pt x="52" y="18"/>
                    <a:pt x="52" y="16"/>
                    <a:pt x="52" y="15"/>
                  </a:cubicBezTo>
                  <a:close/>
                  <a:moveTo>
                    <a:pt x="41" y="28"/>
                  </a:moveTo>
                  <a:cubicBezTo>
                    <a:pt x="41" y="26"/>
                    <a:pt x="41" y="25"/>
                    <a:pt x="41" y="23"/>
                  </a:cubicBezTo>
                  <a:cubicBezTo>
                    <a:pt x="42" y="23"/>
                    <a:pt x="42" y="23"/>
                    <a:pt x="43" y="23"/>
                  </a:cubicBezTo>
                  <a:cubicBezTo>
                    <a:pt x="43" y="25"/>
                    <a:pt x="43" y="26"/>
                    <a:pt x="43" y="28"/>
                  </a:cubicBezTo>
                  <a:cubicBezTo>
                    <a:pt x="43" y="28"/>
                    <a:pt x="42" y="28"/>
                    <a:pt x="41" y="28"/>
                  </a:cubicBezTo>
                  <a:close/>
                  <a:moveTo>
                    <a:pt x="44" y="21"/>
                  </a:moveTo>
                  <a:cubicBezTo>
                    <a:pt x="43" y="21"/>
                    <a:pt x="42" y="21"/>
                    <a:pt x="41" y="21"/>
                  </a:cubicBezTo>
                  <a:cubicBezTo>
                    <a:pt x="41" y="19"/>
                    <a:pt x="41" y="18"/>
                    <a:pt x="41" y="16"/>
                  </a:cubicBezTo>
                  <a:cubicBezTo>
                    <a:pt x="42" y="16"/>
                    <a:pt x="43" y="16"/>
                    <a:pt x="44" y="16"/>
                  </a:cubicBezTo>
                  <a:cubicBezTo>
                    <a:pt x="44" y="18"/>
                    <a:pt x="44" y="19"/>
                    <a:pt x="44" y="21"/>
                  </a:cubicBezTo>
                  <a:close/>
                  <a:moveTo>
                    <a:pt x="44" y="14"/>
                  </a:moveTo>
                  <a:cubicBezTo>
                    <a:pt x="43" y="14"/>
                    <a:pt x="42" y="14"/>
                    <a:pt x="41" y="14"/>
                  </a:cubicBezTo>
                  <a:cubicBezTo>
                    <a:pt x="41" y="13"/>
                    <a:pt x="41" y="11"/>
                    <a:pt x="41" y="10"/>
                  </a:cubicBezTo>
                  <a:cubicBezTo>
                    <a:pt x="42" y="9"/>
                    <a:pt x="43" y="9"/>
                    <a:pt x="44" y="9"/>
                  </a:cubicBezTo>
                  <a:cubicBezTo>
                    <a:pt x="44" y="10"/>
                    <a:pt x="44" y="12"/>
                    <a:pt x="44" y="14"/>
                  </a:cubicBezTo>
                  <a:close/>
                  <a:moveTo>
                    <a:pt x="49" y="28"/>
                  </a:moveTo>
                  <a:cubicBezTo>
                    <a:pt x="48" y="28"/>
                    <a:pt x="48" y="28"/>
                    <a:pt x="46" y="28"/>
                  </a:cubicBezTo>
                  <a:cubicBezTo>
                    <a:pt x="46" y="26"/>
                    <a:pt x="46" y="25"/>
                    <a:pt x="46" y="23"/>
                  </a:cubicBezTo>
                  <a:cubicBezTo>
                    <a:pt x="48" y="23"/>
                    <a:pt x="48" y="23"/>
                    <a:pt x="49" y="23"/>
                  </a:cubicBezTo>
                  <a:cubicBezTo>
                    <a:pt x="49" y="24"/>
                    <a:pt x="49" y="26"/>
                    <a:pt x="49" y="28"/>
                  </a:cubicBezTo>
                  <a:close/>
                  <a:moveTo>
                    <a:pt x="49" y="20"/>
                  </a:moveTo>
                  <a:cubicBezTo>
                    <a:pt x="48" y="20"/>
                    <a:pt x="48" y="20"/>
                    <a:pt x="46" y="20"/>
                  </a:cubicBezTo>
                  <a:cubicBezTo>
                    <a:pt x="46" y="19"/>
                    <a:pt x="46" y="17"/>
                    <a:pt x="46" y="16"/>
                  </a:cubicBezTo>
                  <a:cubicBezTo>
                    <a:pt x="48" y="15"/>
                    <a:pt x="48" y="15"/>
                    <a:pt x="49" y="15"/>
                  </a:cubicBezTo>
                  <a:cubicBezTo>
                    <a:pt x="49" y="17"/>
                    <a:pt x="49" y="18"/>
                    <a:pt x="49" y="20"/>
                  </a:cubicBezTo>
                  <a:close/>
                  <a:moveTo>
                    <a:pt x="49" y="12"/>
                  </a:moveTo>
                  <a:cubicBezTo>
                    <a:pt x="48" y="13"/>
                    <a:pt x="48" y="13"/>
                    <a:pt x="46" y="13"/>
                  </a:cubicBezTo>
                  <a:cubicBezTo>
                    <a:pt x="46" y="11"/>
                    <a:pt x="46" y="10"/>
                    <a:pt x="46" y="8"/>
                  </a:cubicBezTo>
                  <a:cubicBezTo>
                    <a:pt x="48" y="8"/>
                    <a:pt x="48" y="8"/>
                    <a:pt x="49" y="7"/>
                  </a:cubicBezTo>
                  <a:cubicBezTo>
                    <a:pt x="49" y="9"/>
                    <a:pt x="49" y="11"/>
                    <a:pt x="49" y="12"/>
                  </a:cubicBezTo>
                  <a:close/>
                  <a:moveTo>
                    <a:pt x="52" y="23"/>
                  </a:moveTo>
                  <a:cubicBezTo>
                    <a:pt x="54" y="22"/>
                    <a:pt x="55" y="22"/>
                    <a:pt x="56" y="22"/>
                  </a:cubicBezTo>
                  <a:cubicBezTo>
                    <a:pt x="56" y="24"/>
                    <a:pt x="56" y="26"/>
                    <a:pt x="56" y="28"/>
                  </a:cubicBezTo>
                  <a:cubicBezTo>
                    <a:pt x="55" y="28"/>
                    <a:pt x="54" y="28"/>
                    <a:pt x="52" y="28"/>
                  </a:cubicBezTo>
                  <a:cubicBezTo>
                    <a:pt x="52" y="26"/>
                    <a:pt x="52" y="24"/>
                    <a:pt x="52" y="2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upo 11"/>
          <p:cNvGrpSpPr/>
          <p:nvPr/>
        </p:nvGrpSpPr>
        <p:grpSpPr>
          <a:xfrm>
            <a:off x="688442" y="2302849"/>
            <a:ext cx="1080000" cy="1080000"/>
            <a:chOff x="192249" y="2084874"/>
            <a:chExt cx="1080000" cy="1080000"/>
          </a:xfrm>
          <a:effectLst>
            <a:outerShdw blurRad="50800" dist="38100" dir="2700000" algn="tl" rotWithShape="0">
              <a:prstClr val="black">
                <a:alpha val="40000"/>
              </a:prstClr>
            </a:outerShdw>
          </a:effectLst>
        </p:grpSpPr>
        <p:sp>
          <p:nvSpPr>
            <p:cNvPr id="48" name="Forma 47"/>
            <p:cNvSpPr>
              <a:spLocks noChangeAspect="1"/>
            </p:cNvSpPr>
            <p:nvPr/>
          </p:nvSpPr>
          <p:spPr>
            <a:xfrm>
              <a:off x="192249" y="2084874"/>
              <a:ext cx="1080000" cy="1080000"/>
            </a:xfrm>
            <a:prstGeom prst="gear9">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Freeform 30"/>
            <p:cNvSpPr>
              <a:spLocks noChangeAspect="1" noEditPoints="1"/>
            </p:cNvSpPr>
            <p:nvPr/>
          </p:nvSpPr>
          <p:spPr bwMode="auto">
            <a:xfrm>
              <a:off x="398438" y="2442817"/>
              <a:ext cx="601577" cy="440063"/>
            </a:xfrm>
            <a:custGeom>
              <a:avLst/>
              <a:gdLst>
                <a:gd name="T0" fmla="*/ 192 w 678"/>
                <a:gd name="T1" fmla="*/ 0 h 496"/>
                <a:gd name="T2" fmla="*/ 228 w 678"/>
                <a:gd name="T3" fmla="*/ 28 h 496"/>
                <a:gd name="T4" fmla="*/ 367 w 678"/>
                <a:gd name="T5" fmla="*/ 228 h 496"/>
                <a:gd name="T6" fmla="*/ 328 w 678"/>
                <a:gd name="T7" fmla="*/ 169 h 496"/>
                <a:gd name="T8" fmla="*/ 328 w 678"/>
                <a:gd name="T9" fmla="*/ 95 h 496"/>
                <a:gd name="T10" fmla="*/ 636 w 678"/>
                <a:gd name="T11" fmla="*/ 95 h 496"/>
                <a:gd name="T12" fmla="*/ 626 w 678"/>
                <a:gd name="T13" fmla="*/ 313 h 496"/>
                <a:gd name="T14" fmla="*/ 676 w 678"/>
                <a:gd name="T15" fmla="*/ 398 h 496"/>
                <a:gd name="T16" fmla="*/ 647 w 678"/>
                <a:gd name="T17" fmla="*/ 467 h 496"/>
                <a:gd name="T18" fmla="*/ 509 w 678"/>
                <a:gd name="T19" fmla="*/ 467 h 496"/>
                <a:gd name="T20" fmla="*/ 365 w 678"/>
                <a:gd name="T21" fmla="*/ 409 h 496"/>
                <a:gd name="T22" fmla="*/ 337 w 678"/>
                <a:gd name="T23" fmla="*/ 467 h 496"/>
                <a:gd name="T24" fmla="*/ 199 w 678"/>
                <a:gd name="T25" fmla="*/ 467 h 496"/>
                <a:gd name="T26" fmla="*/ 199 w 678"/>
                <a:gd name="T27" fmla="*/ 329 h 496"/>
                <a:gd name="T28" fmla="*/ 199 w 678"/>
                <a:gd name="T29" fmla="*/ 329 h 496"/>
                <a:gd name="T30" fmla="*/ 164 w 678"/>
                <a:gd name="T31" fmla="*/ 74 h 496"/>
                <a:gd name="T32" fmla="*/ 0 w 678"/>
                <a:gd name="T33" fmla="*/ 37 h 496"/>
                <a:gd name="T34" fmla="*/ 192 w 678"/>
                <a:gd name="T35" fmla="*/ 0 h 496"/>
                <a:gd name="T36" fmla="*/ 302 w 678"/>
                <a:gd name="T37" fmla="*/ 306 h 496"/>
                <a:gd name="T38" fmla="*/ 343 w 678"/>
                <a:gd name="T39" fmla="*/ 335 h 496"/>
                <a:gd name="T40" fmla="*/ 367 w 678"/>
                <a:gd name="T41" fmla="*/ 269 h 496"/>
                <a:gd name="T42" fmla="*/ 561 w 678"/>
                <a:gd name="T43" fmla="*/ 269 h 496"/>
                <a:gd name="T44" fmla="*/ 520 w 678"/>
                <a:gd name="T45" fmla="*/ 320 h 496"/>
                <a:gd name="T46" fmla="*/ 561 w 678"/>
                <a:gd name="T47" fmla="*/ 269 h 496"/>
                <a:gd name="T48" fmla="*/ 408 w 678"/>
                <a:gd name="T49" fmla="*/ 269 h 496"/>
                <a:gd name="T50" fmla="*/ 478 w 678"/>
                <a:gd name="T51" fmla="*/ 335 h 496"/>
                <a:gd name="T52" fmla="*/ 408 w 678"/>
                <a:gd name="T53" fmla="*/ 228 h 496"/>
                <a:gd name="T54" fmla="*/ 478 w 678"/>
                <a:gd name="T55" fmla="*/ 169 h 496"/>
                <a:gd name="T56" fmla="*/ 408 w 678"/>
                <a:gd name="T57" fmla="*/ 228 h 496"/>
                <a:gd name="T58" fmla="*/ 572 w 678"/>
                <a:gd name="T59" fmla="*/ 228 h 496"/>
                <a:gd name="T60" fmla="*/ 520 w 678"/>
                <a:gd name="T61" fmla="*/ 169 h 496"/>
                <a:gd name="T62" fmla="*/ 608 w 678"/>
                <a:gd name="T63" fmla="*/ 368 h 496"/>
                <a:gd name="T64" fmla="*/ 548 w 678"/>
                <a:gd name="T65" fmla="*/ 368 h 496"/>
                <a:gd name="T66" fmla="*/ 536 w 678"/>
                <a:gd name="T67" fmla="*/ 398 h 496"/>
                <a:gd name="T68" fmla="*/ 578 w 678"/>
                <a:gd name="T69" fmla="*/ 440 h 496"/>
                <a:gd name="T70" fmla="*/ 620 w 678"/>
                <a:gd name="T71" fmla="*/ 398 h 496"/>
                <a:gd name="T72" fmla="*/ 298 w 678"/>
                <a:gd name="T73" fmla="*/ 368 h 496"/>
                <a:gd name="T74" fmla="*/ 238 w 678"/>
                <a:gd name="T75" fmla="*/ 368 h 496"/>
                <a:gd name="T76" fmla="*/ 226 w 678"/>
                <a:gd name="T77" fmla="*/ 398 h 496"/>
                <a:gd name="T78" fmla="*/ 268 w 678"/>
                <a:gd name="T79" fmla="*/ 440 h 496"/>
                <a:gd name="T80" fmla="*/ 310 w 678"/>
                <a:gd name="T81" fmla="*/ 39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 h="496">
                  <a:moveTo>
                    <a:pt x="192" y="0"/>
                  </a:moveTo>
                  <a:cubicBezTo>
                    <a:pt x="192" y="0"/>
                    <a:pt x="192" y="0"/>
                    <a:pt x="192" y="0"/>
                  </a:cubicBezTo>
                  <a:cubicBezTo>
                    <a:pt x="209" y="0"/>
                    <a:pt x="223" y="12"/>
                    <a:pt x="228" y="28"/>
                  </a:cubicBezTo>
                  <a:cubicBezTo>
                    <a:pt x="228" y="28"/>
                    <a:pt x="228" y="28"/>
                    <a:pt x="228" y="28"/>
                  </a:cubicBezTo>
                  <a:cubicBezTo>
                    <a:pt x="281" y="228"/>
                    <a:pt x="281" y="228"/>
                    <a:pt x="281" y="228"/>
                  </a:cubicBezTo>
                  <a:cubicBezTo>
                    <a:pt x="367" y="228"/>
                    <a:pt x="367" y="228"/>
                    <a:pt x="367" y="228"/>
                  </a:cubicBezTo>
                  <a:cubicBezTo>
                    <a:pt x="367" y="169"/>
                    <a:pt x="367" y="169"/>
                    <a:pt x="367" y="169"/>
                  </a:cubicBezTo>
                  <a:cubicBezTo>
                    <a:pt x="328" y="169"/>
                    <a:pt x="328" y="169"/>
                    <a:pt x="328" y="169"/>
                  </a:cubicBezTo>
                  <a:cubicBezTo>
                    <a:pt x="311" y="169"/>
                    <a:pt x="296" y="157"/>
                    <a:pt x="292" y="140"/>
                  </a:cubicBezTo>
                  <a:cubicBezTo>
                    <a:pt x="287" y="117"/>
                    <a:pt x="304" y="95"/>
                    <a:pt x="328" y="95"/>
                  </a:cubicBezTo>
                  <a:cubicBezTo>
                    <a:pt x="636" y="95"/>
                    <a:pt x="636" y="95"/>
                    <a:pt x="636" y="95"/>
                  </a:cubicBezTo>
                  <a:cubicBezTo>
                    <a:pt x="636" y="95"/>
                    <a:pt x="636" y="95"/>
                    <a:pt x="636" y="95"/>
                  </a:cubicBezTo>
                  <a:cubicBezTo>
                    <a:pt x="660" y="95"/>
                    <a:pt x="678" y="118"/>
                    <a:pt x="672" y="142"/>
                  </a:cubicBezTo>
                  <a:cubicBezTo>
                    <a:pt x="626" y="313"/>
                    <a:pt x="626" y="313"/>
                    <a:pt x="626" y="313"/>
                  </a:cubicBezTo>
                  <a:cubicBezTo>
                    <a:pt x="634" y="317"/>
                    <a:pt x="641" y="322"/>
                    <a:pt x="647" y="329"/>
                  </a:cubicBezTo>
                  <a:cubicBezTo>
                    <a:pt x="665" y="347"/>
                    <a:pt x="676" y="371"/>
                    <a:pt x="676" y="398"/>
                  </a:cubicBezTo>
                  <a:cubicBezTo>
                    <a:pt x="676" y="425"/>
                    <a:pt x="665" y="449"/>
                    <a:pt x="647" y="467"/>
                  </a:cubicBezTo>
                  <a:cubicBezTo>
                    <a:pt x="647" y="467"/>
                    <a:pt x="647" y="467"/>
                    <a:pt x="647" y="467"/>
                  </a:cubicBezTo>
                  <a:cubicBezTo>
                    <a:pt x="629" y="485"/>
                    <a:pt x="605" y="496"/>
                    <a:pt x="578" y="496"/>
                  </a:cubicBezTo>
                  <a:cubicBezTo>
                    <a:pt x="551" y="496"/>
                    <a:pt x="527" y="485"/>
                    <a:pt x="509" y="467"/>
                  </a:cubicBezTo>
                  <a:cubicBezTo>
                    <a:pt x="494" y="452"/>
                    <a:pt x="484" y="432"/>
                    <a:pt x="481" y="409"/>
                  </a:cubicBezTo>
                  <a:cubicBezTo>
                    <a:pt x="365" y="409"/>
                    <a:pt x="365" y="409"/>
                    <a:pt x="365" y="409"/>
                  </a:cubicBezTo>
                  <a:cubicBezTo>
                    <a:pt x="362" y="432"/>
                    <a:pt x="352" y="452"/>
                    <a:pt x="337" y="467"/>
                  </a:cubicBezTo>
                  <a:cubicBezTo>
                    <a:pt x="337" y="467"/>
                    <a:pt x="337" y="467"/>
                    <a:pt x="337" y="467"/>
                  </a:cubicBezTo>
                  <a:cubicBezTo>
                    <a:pt x="319" y="485"/>
                    <a:pt x="295" y="496"/>
                    <a:pt x="268" y="496"/>
                  </a:cubicBezTo>
                  <a:cubicBezTo>
                    <a:pt x="241" y="496"/>
                    <a:pt x="216" y="485"/>
                    <a:pt x="199" y="467"/>
                  </a:cubicBezTo>
                  <a:cubicBezTo>
                    <a:pt x="181" y="449"/>
                    <a:pt x="170" y="425"/>
                    <a:pt x="170" y="398"/>
                  </a:cubicBezTo>
                  <a:cubicBezTo>
                    <a:pt x="170" y="371"/>
                    <a:pt x="181" y="347"/>
                    <a:pt x="199" y="329"/>
                  </a:cubicBezTo>
                  <a:cubicBezTo>
                    <a:pt x="199" y="329"/>
                    <a:pt x="199" y="329"/>
                    <a:pt x="199" y="329"/>
                  </a:cubicBezTo>
                  <a:cubicBezTo>
                    <a:pt x="199" y="329"/>
                    <a:pt x="199" y="329"/>
                    <a:pt x="199" y="329"/>
                  </a:cubicBezTo>
                  <a:cubicBezTo>
                    <a:pt x="207" y="321"/>
                    <a:pt x="216" y="314"/>
                    <a:pt x="227" y="309"/>
                  </a:cubicBezTo>
                  <a:cubicBezTo>
                    <a:pt x="164" y="74"/>
                    <a:pt x="164" y="74"/>
                    <a:pt x="164" y="74"/>
                  </a:cubicBezTo>
                  <a:cubicBezTo>
                    <a:pt x="37" y="74"/>
                    <a:pt x="37" y="74"/>
                    <a:pt x="37" y="74"/>
                  </a:cubicBezTo>
                  <a:cubicBezTo>
                    <a:pt x="17" y="74"/>
                    <a:pt x="0" y="58"/>
                    <a:pt x="0" y="37"/>
                  </a:cubicBezTo>
                  <a:cubicBezTo>
                    <a:pt x="0" y="17"/>
                    <a:pt x="17" y="0"/>
                    <a:pt x="37" y="0"/>
                  </a:cubicBezTo>
                  <a:lnTo>
                    <a:pt x="192" y="0"/>
                  </a:lnTo>
                  <a:close/>
                  <a:moveTo>
                    <a:pt x="292" y="269"/>
                  </a:moveTo>
                  <a:cubicBezTo>
                    <a:pt x="302" y="306"/>
                    <a:pt x="302" y="306"/>
                    <a:pt x="302" y="306"/>
                  </a:cubicBezTo>
                  <a:cubicBezTo>
                    <a:pt x="315" y="311"/>
                    <a:pt x="327" y="319"/>
                    <a:pt x="337" y="329"/>
                  </a:cubicBezTo>
                  <a:cubicBezTo>
                    <a:pt x="339" y="331"/>
                    <a:pt x="341" y="333"/>
                    <a:pt x="343" y="335"/>
                  </a:cubicBezTo>
                  <a:cubicBezTo>
                    <a:pt x="367" y="335"/>
                    <a:pt x="367" y="335"/>
                    <a:pt x="367" y="335"/>
                  </a:cubicBezTo>
                  <a:cubicBezTo>
                    <a:pt x="367" y="269"/>
                    <a:pt x="367" y="269"/>
                    <a:pt x="367" y="269"/>
                  </a:cubicBezTo>
                  <a:lnTo>
                    <a:pt x="292" y="269"/>
                  </a:lnTo>
                  <a:close/>
                  <a:moveTo>
                    <a:pt x="561" y="269"/>
                  </a:moveTo>
                  <a:cubicBezTo>
                    <a:pt x="520" y="269"/>
                    <a:pt x="520" y="269"/>
                    <a:pt x="520" y="269"/>
                  </a:cubicBezTo>
                  <a:cubicBezTo>
                    <a:pt x="520" y="320"/>
                    <a:pt x="520" y="320"/>
                    <a:pt x="520" y="320"/>
                  </a:cubicBezTo>
                  <a:cubicBezTo>
                    <a:pt x="529" y="313"/>
                    <a:pt x="540" y="307"/>
                    <a:pt x="551" y="304"/>
                  </a:cubicBezTo>
                  <a:lnTo>
                    <a:pt x="561" y="269"/>
                  </a:lnTo>
                  <a:close/>
                  <a:moveTo>
                    <a:pt x="478" y="269"/>
                  </a:moveTo>
                  <a:cubicBezTo>
                    <a:pt x="408" y="269"/>
                    <a:pt x="408" y="269"/>
                    <a:pt x="408" y="269"/>
                  </a:cubicBezTo>
                  <a:cubicBezTo>
                    <a:pt x="408" y="335"/>
                    <a:pt x="408" y="335"/>
                    <a:pt x="408" y="335"/>
                  </a:cubicBezTo>
                  <a:cubicBezTo>
                    <a:pt x="478" y="335"/>
                    <a:pt x="478" y="335"/>
                    <a:pt x="478" y="335"/>
                  </a:cubicBezTo>
                  <a:lnTo>
                    <a:pt x="478" y="269"/>
                  </a:lnTo>
                  <a:close/>
                  <a:moveTo>
                    <a:pt x="408" y="228"/>
                  </a:moveTo>
                  <a:cubicBezTo>
                    <a:pt x="478" y="228"/>
                    <a:pt x="478" y="228"/>
                    <a:pt x="478" y="228"/>
                  </a:cubicBezTo>
                  <a:cubicBezTo>
                    <a:pt x="478" y="169"/>
                    <a:pt x="478" y="169"/>
                    <a:pt x="478" y="169"/>
                  </a:cubicBezTo>
                  <a:cubicBezTo>
                    <a:pt x="408" y="169"/>
                    <a:pt x="408" y="169"/>
                    <a:pt x="408" y="169"/>
                  </a:cubicBezTo>
                  <a:lnTo>
                    <a:pt x="408" y="228"/>
                  </a:lnTo>
                  <a:close/>
                  <a:moveTo>
                    <a:pt x="520" y="228"/>
                  </a:moveTo>
                  <a:cubicBezTo>
                    <a:pt x="572" y="228"/>
                    <a:pt x="572" y="228"/>
                    <a:pt x="572" y="228"/>
                  </a:cubicBezTo>
                  <a:cubicBezTo>
                    <a:pt x="588" y="169"/>
                    <a:pt x="588" y="169"/>
                    <a:pt x="588" y="169"/>
                  </a:cubicBezTo>
                  <a:cubicBezTo>
                    <a:pt x="520" y="169"/>
                    <a:pt x="520" y="169"/>
                    <a:pt x="520" y="169"/>
                  </a:cubicBezTo>
                  <a:lnTo>
                    <a:pt x="520" y="228"/>
                  </a:lnTo>
                  <a:close/>
                  <a:moveTo>
                    <a:pt x="608" y="368"/>
                  </a:moveTo>
                  <a:cubicBezTo>
                    <a:pt x="600" y="360"/>
                    <a:pt x="590" y="356"/>
                    <a:pt x="578" y="356"/>
                  </a:cubicBezTo>
                  <a:cubicBezTo>
                    <a:pt x="566" y="356"/>
                    <a:pt x="556" y="360"/>
                    <a:pt x="548" y="368"/>
                  </a:cubicBezTo>
                  <a:cubicBezTo>
                    <a:pt x="548" y="368"/>
                    <a:pt x="548" y="368"/>
                    <a:pt x="548" y="368"/>
                  </a:cubicBezTo>
                  <a:cubicBezTo>
                    <a:pt x="541" y="376"/>
                    <a:pt x="536" y="386"/>
                    <a:pt x="536" y="398"/>
                  </a:cubicBezTo>
                  <a:cubicBezTo>
                    <a:pt x="536" y="410"/>
                    <a:pt x="541" y="420"/>
                    <a:pt x="548" y="428"/>
                  </a:cubicBezTo>
                  <a:cubicBezTo>
                    <a:pt x="556" y="435"/>
                    <a:pt x="566" y="440"/>
                    <a:pt x="578" y="440"/>
                  </a:cubicBezTo>
                  <a:cubicBezTo>
                    <a:pt x="590" y="440"/>
                    <a:pt x="600" y="435"/>
                    <a:pt x="608" y="428"/>
                  </a:cubicBezTo>
                  <a:cubicBezTo>
                    <a:pt x="616" y="420"/>
                    <a:pt x="620" y="410"/>
                    <a:pt x="620" y="398"/>
                  </a:cubicBezTo>
                  <a:cubicBezTo>
                    <a:pt x="620" y="386"/>
                    <a:pt x="616" y="376"/>
                    <a:pt x="608" y="368"/>
                  </a:cubicBezTo>
                  <a:moveTo>
                    <a:pt x="298" y="368"/>
                  </a:moveTo>
                  <a:cubicBezTo>
                    <a:pt x="290" y="360"/>
                    <a:pt x="280" y="356"/>
                    <a:pt x="268" y="356"/>
                  </a:cubicBezTo>
                  <a:cubicBezTo>
                    <a:pt x="256" y="356"/>
                    <a:pt x="246" y="360"/>
                    <a:pt x="238" y="368"/>
                  </a:cubicBezTo>
                  <a:cubicBezTo>
                    <a:pt x="238" y="368"/>
                    <a:pt x="238" y="368"/>
                    <a:pt x="238" y="368"/>
                  </a:cubicBezTo>
                  <a:cubicBezTo>
                    <a:pt x="230" y="376"/>
                    <a:pt x="226" y="386"/>
                    <a:pt x="226" y="398"/>
                  </a:cubicBezTo>
                  <a:cubicBezTo>
                    <a:pt x="226" y="410"/>
                    <a:pt x="230" y="420"/>
                    <a:pt x="238" y="428"/>
                  </a:cubicBezTo>
                  <a:cubicBezTo>
                    <a:pt x="246" y="435"/>
                    <a:pt x="256" y="440"/>
                    <a:pt x="268" y="440"/>
                  </a:cubicBezTo>
                  <a:cubicBezTo>
                    <a:pt x="280" y="440"/>
                    <a:pt x="290" y="435"/>
                    <a:pt x="298" y="428"/>
                  </a:cubicBezTo>
                  <a:cubicBezTo>
                    <a:pt x="305" y="420"/>
                    <a:pt x="310" y="410"/>
                    <a:pt x="310" y="398"/>
                  </a:cubicBezTo>
                  <a:cubicBezTo>
                    <a:pt x="310" y="386"/>
                    <a:pt x="305" y="376"/>
                    <a:pt x="298" y="368"/>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upo 10"/>
          <p:cNvGrpSpPr/>
          <p:nvPr/>
        </p:nvGrpSpPr>
        <p:grpSpPr>
          <a:xfrm>
            <a:off x="113197" y="3437926"/>
            <a:ext cx="1080000" cy="1080000"/>
            <a:chOff x="252563" y="3444083"/>
            <a:chExt cx="1080000" cy="1080000"/>
          </a:xfrm>
          <a:effectLst>
            <a:outerShdw blurRad="50800" dist="38100" dir="2700000" algn="tl" rotWithShape="0">
              <a:prstClr val="black">
                <a:alpha val="40000"/>
              </a:prstClr>
            </a:outerShdw>
          </a:effectLst>
        </p:grpSpPr>
        <p:sp>
          <p:nvSpPr>
            <p:cNvPr id="49" name="Forma 48"/>
            <p:cNvSpPr>
              <a:spLocks noChangeAspect="1"/>
            </p:cNvSpPr>
            <p:nvPr/>
          </p:nvSpPr>
          <p:spPr>
            <a:xfrm>
              <a:off x="252563" y="3444083"/>
              <a:ext cx="1080000" cy="1080000"/>
            </a:xfrm>
            <a:prstGeom prst="gear9">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Freeform 5"/>
            <p:cNvSpPr>
              <a:spLocks noEditPoints="1"/>
            </p:cNvSpPr>
            <p:nvPr/>
          </p:nvSpPr>
          <p:spPr bwMode="auto">
            <a:xfrm>
              <a:off x="572588" y="3816514"/>
              <a:ext cx="597943" cy="383585"/>
            </a:xfrm>
            <a:custGeom>
              <a:avLst/>
              <a:gdLst>
                <a:gd name="T0" fmla="*/ 34 w 312"/>
                <a:gd name="T1" fmla="*/ 203 h 204"/>
                <a:gd name="T2" fmla="*/ 45 w 312"/>
                <a:gd name="T3" fmla="*/ 134 h 204"/>
                <a:gd name="T4" fmla="*/ 7 w 312"/>
                <a:gd name="T5" fmla="*/ 125 h 204"/>
                <a:gd name="T6" fmla="*/ 5 w 312"/>
                <a:gd name="T7" fmla="*/ 20 h 204"/>
                <a:gd name="T8" fmla="*/ 233 w 312"/>
                <a:gd name="T9" fmla="*/ 6 h 204"/>
                <a:gd name="T10" fmla="*/ 245 w 312"/>
                <a:gd name="T11" fmla="*/ 30 h 204"/>
                <a:gd name="T12" fmla="*/ 282 w 312"/>
                <a:gd name="T13" fmla="*/ 67 h 204"/>
                <a:gd name="T14" fmla="*/ 274 w 312"/>
                <a:gd name="T15" fmla="*/ 10 h 204"/>
                <a:gd name="T16" fmla="*/ 289 w 312"/>
                <a:gd name="T17" fmla="*/ 1 h 204"/>
                <a:gd name="T18" fmla="*/ 304 w 312"/>
                <a:gd name="T19" fmla="*/ 0 h 204"/>
                <a:gd name="T20" fmla="*/ 312 w 312"/>
                <a:gd name="T21" fmla="*/ 8 h 204"/>
                <a:gd name="T22" fmla="*/ 288 w 312"/>
                <a:gd name="T23" fmla="*/ 10 h 204"/>
                <a:gd name="T24" fmla="*/ 280 w 312"/>
                <a:gd name="T25" fmla="*/ 14 h 204"/>
                <a:gd name="T26" fmla="*/ 287 w 312"/>
                <a:gd name="T27" fmla="*/ 69 h 204"/>
                <a:gd name="T28" fmla="*/ 248 w 312"/>
                <a:gd name="T29" fmla="*/ 73 h 204"/>
                <a:gd name="T30" fmla="*/ 238 w 312"/>
                <a:gd name="T31" fmla="*/ 132 h 204"/>
                <a:gd name="T32" fmla="*/ 201 w 312"/>
                <a:gd name="T33" fmla="*/ 134 h 204"/>
                <a:gd name="T34" fmla="*/ 213 w 312"/>
                <a:gd name="T35" fmla="*/ 204 h 204"/>
                <a:gd name="T36" fmla="*/ 228 w 312"/>
                <a:gd name="T37" fmla="*/ 121 h 204"/>
                <a:gd name="T38" fmla="*/ 236 w 312"/>
                <a:gd name="T39" fmla="*/ 59 h 204"/>
                <a:gd name="T40" fmla="*/ 94 w 312"/>
                <a:gd name="T41" fmla="*/ 69 h 204"/>
                <a:gd name="T42" fmla="*/ 13 w 312"/>
                <a:gd name="T43" fmla="*/ 57 h 204"/>
                <a:gd name="T44" fmla="*/ 16 w 312"/>
                <a:gd name="T45" fmla="*/ 110 h 204"/>
                <a:gd name="T46" fmla="*/ 64 w 312"/>
                <a:gd name="T47" fmla="*/ 113 h 204"/>
                <a:gd name="T48" fmla="*/ 83 w 312"/>
                <a:gd name="T49" fmla="*/ 112 h 204"/>
                <a:gd name="T50" fmla="*/ 234 w 312"/>
                <a:gd name="T51" fmla="*/ 42 h 204"/>
                <a:gd name="T52" fmla="*/ 20 w 312"/>
                <a:gd name="T53" fmla="*/ 19 h 204"/>
                <a:gd name="T54" fmla="*/ 13 w 312"/>
                <a:gd name="T55" fmla="*/ 49 h 204"/>
                <a:gd name="T56" fmla="*/ 75 w 312"/>
                <a:gd name="T57" fmla="*/ 51 h 204"/>
                <a:gd name="T58" fmla="*/ 100 w 312"/>
                <a:gd name="T59" fmla="*/ 40 h 204"/>
                <a:gd name="T60" fmla="*/ 55 w 312"/>
                <a:gd name="T61" fmla="*/ 134 h 204"/>
                <a:gd name="T62" fmla="*/ 62 w 312"/>
                <a:gd name="T63" fmla="*/ 172 h 204"/>
                <a:gd name="T64" fmla="*/ 193 w 312"/>
                <a:gd name="T65" fmla="*/ 134 h 204"/>
                <a:gd name="T66" fmla="*/ 197 w 312"/>
                <a:gd name="T67" fmla="*/ 151 h 204"/>
                <a:gd name="T68" fmla="*/ 191 w 312"/>
                <a:gd name="T69" fmla="*/ 178 h 204"/>
                <a:gd name="T70" fmla="*/ 51 w 312"/>
                <a:gd name="T71" fmla="*/ 151 h 204"/>
                <a:gd name="T72" fmla="*/ 206 w 312"/>
                <a:gd name="T73" fmla="*/ 197 h 204"/>
                <a:gd name="T74" fmla="*/ 102 w 312"/>
                <a:gd name="T75" fmla="*/ 54 h 204"/>
                <a:gd name="T76" fmla="*/ 51 w 312"/>
                <a:gd name="T77" fmla="*/ 105 h 204"/>
                <a:gd name="T78" fmla="*/ 41 w 312"/>
                <a:gd name="T79" fmla="*/ 114 h 204"/>
                <a:gd name="T80" fmla="*/ 153 w 312"/>
                <a:gd name="T81" fmla="*/ 79 h 204"/>
                <a:gd name="T82" fmla="*/ 162 w 312"/>
                <a:gd name="T83" fmla="*/ 70 h 204"/>
                <a:gd name="T84" fmla="*/ 29 w 312"/>
                <a:gd name="T85" fmla="*/ 95 h 204"/>
                <a:gd name="T86" fmla="*/ 140 w 312"/>
                <a:gd name="T87" fmla="*/ 105 h 204"/>
                <a:gd name="T88" fmla="*/ 130 w 312"/>
                <a:gd name="T89" fmla="*/ 115 h 204"/>
                <a:gd name="T90" fmla="*/ 185 w 312"/>
                <a:gd name="T91" fmla="*/ 104 h 204"/>
                <a:gd name="T92" fmla="*/ 194 w 312"/>
                <a:gd name="T93" fmla="*/ 95 h 204"/>
                <a:gd name="T94" fmla="*/ 207 w 312"/>
                <a:gd name="T95" fmla="*/ 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 h="204">
                  <a:moveTo>
                    <a:pt x="213" y="204"/>
                  </a:moveTo>
                  <a:cubicBezTo>
                    <a:pt x="154" y="204"/>
                    <a:pt x="94" y="204"/>
                    <a:pt x="34" y="204"/>
                  </a:cubicBezTo>
                  <a:cubicBezTo>
                    <a:pt x="34" y="203"/>
                    <a:pt x="34" y="203"/>
                    <a:pt x="34" y="203"/>
                  </a:cubicBezTo>
                  <a:cubicBezTo>
                    <a:pt x="38" y="185"/>
                    <a:pt x="41" y="167"/>
                    <a:pt x="44" y="149"/>
                  </a:cubicBezTo>
                  <a:cubicBezTo>
                    <a:pt x="45" y="144"/>
                    <a:pt x="46" y="139"/>
                    <a:pt x="47" y="134"/>
                  </a:cubicBezTo>
                  <a:cubicBezTo>
                    <a:pt x="46" y="134"/>
                    <a:pt x="46" y="134"/>
                    <a:pt x="45" y="134"/>
                  </a:cubicBezTo>
                  <a:cubicBezTo>
                    <a:pt x="35" y="134"/>
                    <a:pt x="24" y="133"/>
                    <a:pt x="13" y="133"/>
                  </a:cubicBezTo>
                  <a:cubicBezTo>
                    <a:pt x="12" y="133"/>
                    <a:pt x="11" y="133"/>
                    <a:pt x="10" y="132"/>
                  </a:cubicBezTo>
                  <a:cubicBezTo>
                    <a:pt x="9" y="130"/>
                    <a:pt x="7" y="127"/>
                    <a:pt x="7" y="125"/>
                  </a:cubicBezTo>
                  <a:cubicBezTo>
                    <a:pt x="3" y="115"/>
                    <a:pt x="2" y="104"/>
                    <a:pt x="1" y="94"/>
                  </a:cubicBezTo>
                  <a:cubicBezTo>
                    <a:pt x="0" y="80"/>
                    <a:pt x="0" y="66"/>
                    <a:pt x="1" y="51"/>
                  </a:cubicBezTo>
                  <a:cubicBezTo>
                    <a:pt x="1" y="41"/>
                    <a:pt x="2" y="30"/>
                    <a:pt x="5" y="20"/>
                  </a:cubicBezTo>
                  <a:cubicBezTo>
                    <a:pt x="6" y="16"/>
                    <a:pt x="7" y="11"/>
                    <a:pt x="10" y="8"/>
                  </a:cubicBezTo>
                  <a:cubicBezTo>
                    <a:pt x="11" y="6"/>
                    <a:pt x="12" y="6"/>
                    <a:pt x="14" y="6"/>
                  </a:cubicBezTo>
                  <a:cubicBezTo>
                    <a:pt x="87" y="6"/>
                    <a:pt x="160" y="6"/>
                    <a:pt x="233" y="6"/>
                  </a:cubicBezTo>
                  <a:cubicBezTo>
                    <a:pt x="236" y="6"/>
                    <a:pt x="238" y="8"/>
                    <a:pt x="240" y="10"/>
                  </a:cubicBezTo>
                  <a:cubicBezTo>
                    <a:pt x="240" y="11"/>
                    <a:pt x="240" y="12"/>
                    <a:pt x="241" y="12"/>
                  </a:cubicBezTo>
                  <a:cubicBezTo>
                    <a:pt x="243" y="18"/>
                    <a:pt x="244" y="24"/>
                    <a:pt x="245" y="30"/>
                  </a:cubicBezTo>
                  <a:cubicBezTo>
                    <a:pt x="246" y="40"/>
                    <a:pt x="247" y="50"/>
                    <a:pt x="248" y="60"/>
                  </a:cubicBezTo>
                  <a:cubicBezTo>
                    <a:pt x="248" y="62"/>
                    <a:pt x="248" y="64"/>
                    <a:pt x="249" y="67"/>
                  </a:cubicBezTo>
                  <a:cubicBezTo>
                    <a:pt x="260" y="67"/>
                    <a:pt x="270" y="67"/>
                    <a:pt x="282" y="67"/>
                  </a:cubicBezTo>
                  <a:cubicBezTo>
                    <a:pt x="282" y="64"/>
                    <a:pt x="282" y="61"/>
                    <a:pt x="282" y="59"/>
                  </a:cubicBezTo>
                  <a:cubicBezTo>
                    <a:pt x="280" y="48"/>
                    <a:pt x="278" y="38"/>
                    <a:pt x="276" y="27"/>
                  </a:cubicBezTo>
                  <a:cubicBezTo>
                    <a:pt x="275" y="21"/>
                    <a:pt x="274" y="16"/>
                    <a:pt x="274" y="10"/>
                  </a:cubicBezTo>
                  <a:cubicBezTo>
                    <a:pt x="274" y="7"/>
                    <a:pt x="275" y="4"/>
                    <a:pt x="279" y="4"/>
                  </a:cubicBezTo>
                  <a:cubicBezTo>
                    <a:pt x="280" y="3"/>
                    <a:pt x="282" y="3"/>
                    <a:pt x="284" y="3"/>
                  </a:cubicBezTo>
                  <a:cubicBezTo>
                    <a:pt x="286" y="3"/>
                    <a:pt x="288" y="3"/>
                    <a:pt x="289" y="1"/>
                  </a:cubicBezTo>
                  <a:cubicBezTo>
                    <a:pt x="290" y="1"/>
                    <a:pt x="291" y="0"/>
                    <a:pt x="292" y="0"/>
                  </a:cubicBezTo>
                  <a:cubicBezTo>
                    <a:pt x="294" y="0"/>
                    <a:pt x="296" y="0"/>
                    <a:pt x="297" y="0"/>
                  </a:cubicBezTo>
                  <a:cubicBezTo>
                    <a:pt x="300" y="0"/>
                    <a:pt x="302" y="0"/>
                    <a:pt x="304" y="0"/>
                  </a:cubicBezTo>
                  <a:cubicBezTo>
                    <a:pt x="304" y="0"/>
                    <a:pt x="305" y="0"/>
                    <a:pt x="306" y="0"/>
                  </a:cubicBezTo>
                  <a:cubicBezTo>
                    <a:pt x="309" y="0"/>
                    <a:pt x="311" y="1"/>
                    <a:pt x="312" y="5"/>
                  </a:cubicBezTo>
                  <a:cubicBezTo>
                    <a:pt x="312" y="6"/>
                    <a:pt x="312" y="7"/>
                    <a:pt x="312" y="8"/>
                  </a:cubicBezTo>
                  <a:cubicBezTo>
                    <a:pt x="311" y="11"/>
                    <a:pt x="309" y="12"/>
                    <a:pt x="305" y="12"/>
                  </a:cubicBezTo>
                  <a:cubicBezTo>
                    <a:pt x="302" y="12"/>
                    <a:pt x="298" y="12"/>
                    <a:pt x="294" y="12"/>
                  </a:cubicBezTo>
                  <a:cubicBezTo>
                    <a:pt x="292" y="12"/>
                    <a:pt x="289" y="12"/>
                    <a:pt x="288" y="10"/>
                  </a:cubicBezTo>
                  <a:cubicBezTo>
                    <a:pt x="288" y="10"/>
                    <a:pt x="287" y="9"/>
                    <a:pt x="287" y="9"/>
                  </a:cubicBezTo>
                  <a:cubicBezTo>
                    <a:pt x="285" y="9"/>
                    <a:pt x="282" y="9"/>
                    <a:pt x="280" y="9"/>
                  </a:cubicBezTo>
                  <a:cubicBezTo>
                    <a:pt x="280" y="11"/>
                    <a:pt x="280" y="12"/>
                    <a:pt x="280" y="14"/>
                  </a:cubicBezTo>
                  <a:cubicBezTo>
                    <a:pt x="282" y="23"/>
                    <a:pt x="284" y="32"/>
                    <a:pt x="285" y="41"/>
                  </a:cubicBezTo>
                  <a:cubicBezTo>
                    <a:pt x="287" y="48"/>
                    <a:pt x="287" y="55"/>
                    <a:pt x="288" y="62"/>
                  </a:cubicBezTo>
                  <a:cubicBezTo>
                    <a:pt x="288" y="64"/>
                    <a:pt x="288" y="67"/>
                    <a:pt x="287" y="69"/>
                  </a:cubicBezTo>
                  <a:cubicBezTo>
                    <a:pt x="286" y="71"/>
                    <a:pt x="284" y="73"/>
                    <a:pt x="281" y="73"/>
                  </a:cubicBezTo>
                  <a:cubicBezTo>
                    <a:pt x="271" y="73"/>
                    <a:pt x="261" y="73"/>
                    <a:pt x="250" y="73"/>
                  </a:cubicBezTo>
                  <a:cubicBezTo>
                    <a:pt x="250" y="73"/>
                    <a:pt x="249" y="73"/>
                    <a:pt x="248" y="73"/>
                  </a:cubicBezTo>
                  <a:cubicBezTo>
                    <a:pt x="248" y="79"/>
                    <a:pt x="248" y="85"/>
                    <a:pt x="247" y="91"/>
                  </a:cubicBezTo>
                  <a:cubicBezTo>
                    <a:pt x="247" y="101"/>
                    <a:pt x="245" y="112"/>
                    <a:pt x="243" y="122"/>
                  </a:cubicBezTo>
                  <a:cubicBezTo>
                    <a:pt x="242" y="125"/>
                    <a:pt x="240" y="129"/>
                    <a:pt x="238" y="132"/>
                  </a:cubicBezTo>
                  <a:cubicBezTo>
                    <a:pt x="237" y="133"/>
                    <a:pt x="237" y="133"/>
                    <a:pt x="235" y="133"/>
                  </a:cubicBezTo>
                  <a:cubicBezTo>
                    <a:pt x="227" y="133"/>
                    <a:pt x="219" y="133"/>
                    <a:pt x="211" y="134"/>
                  </a:cubicBezTo>
                  <a:cubicBezTo>
                    <a:pt x="208" y="134"/>
                    <a:pt x="204" y="134"/>
                    <a:pt x="201" y="134"/>
                  </a:cubicBezTo>
                  <a:cubicBezTo>
                    <a:pt x="201" y="134"/>
                    <a:pt x="201" y="135"/>
                    <a:pt x="201" y="136"/>
                  </a:cubicBezTo>
                  <a:cubicBezTo>
                    <a:pt x="204" y="150"/>
                    <a:pt x="206" y="163"/>
                    <a:pt x="209" y="177"/>
                  </a:cubicBezTo>
                  <a:cubicBezTo>
                    <a:pt x="210" y="186"/>
                    <a:pt x="212" y="195"/>
                    <a:pt x="213" y="204"/>
                  </a:cubicBezTo>
                  <a:close/>
                  <a:moveTo>
                    <a:pt x="77" y="121"/>
                  </a:moveTo>
                  <a:cubicBezTo>
                    <a:pt x="77" y="121"/>
                    <a:pt x="77" y="121"/>
                    <a:pt x="77" y="121"/>
                  </a:cubicBezTo>
                  <a:cubicBezTo>
                    <a:pt x="128" y="121"/>
                    <a:pt x="178" y="121"/>
                    <a:pt x="228" y="121"/>
                  </a:cubicBezTo>
                  <a:cubicBezTo>
                    <a:pt x="229" y="121"/>
                    <a:pt x="230" y="120"/>
                    <a:pt x="230" y="119"/>
                  </a:cubicBezTo>
                  <a:cubicBezTo>
                    <a:pt x="233" y="111"/>
                    <a:pt x="234" y="103"/>
                    <a:pt x="234" y="94"/>
                  </a:cubicBezTo>
                  <a:cubicBezTo>
                    <a:pt x="235" y="82"/>
                    <a:pt x="235" y="70"/>
                    <a:pt x="236" y="59"/>
                  </a:cubicBezTo>
                  <a:cubicBezTo>
                    <a:pt x="236" y="58"/>
                    <a:pt x="236" y="58"/>
                    <a:pt x="236" y="57"/>
                  </a:cubicBezTo>
                  <a:cubicBezTo>
                    <a:pt x="193" y="57"/>
                    <a:pt x="150" y="57"/>
                    <a:pt x="108" y="57"/>
                  </a:cubicBezTo>
                  <a:cubicBezTo>
                    <a:pt x="107" y="64"/>
                    <a:pt x="99" y="70"/>
                    <a:pt x="94" y="69"/>
                  </a:cubicBezTo>
                  <a:cubicBezTo>
                    <a:pt x="90" y="69"/>
                    <a:pt x="87" y="70"/>
                    <a:pt x="84" y="67"/>
                  </a:cubicBezTo>
                  <a:cubicBezTo>
                    <a:pt x="80" y="65"/>
                    <a:pt x="78" y="62"/>
                    <a:pt x="77" y="57"/>
                  </a:cubicBezTo>
                  <a:cubicBezTo>
                    <a:pt x="55" y="57"/>
                    <a:pt x="34" y="57"/>
                    <a:pt x="13" y="57"/>
                  </a:cubicBezTo>
                  <a:cubicBezTo>
                    <a:pt x="13" y="58"/>
                    <a:pt x="13" y="58"/>
                    <a:pt x="13" y="58"/>
                  </a:cubicBezTo>
                  <a:cubicBezTo>
                    <a:pt x="13" y="66"/>
                    <a:pt x="13" y="73"/>
                    <a:pt x="13" y="80"/>
                  </a:cubicBezTo>
                  <a:cubicBezTo>
                    <a:pt x="13" y="90"/>
                    <a:pt x="14" y="100"/>
                    <a:pt x="16" y="110"/>
                  </a:cubicBezTo>
                  <a:cubicBezTo>
                    <a:pt x="17" y="114"/>
                    <a:pt x="18" y="117"/>
                    <a:pt x="18" y="121"/>
                  </a:cubicBezTo>
                  <a:cubicBezTo>
                    <a:pt x="36" y="121"/>
                    <a:pt x="53" y="121"/>
                    <a:pt x="70" y="120"/>
                  </a:cubicBezTo>
                  <a:cubicBezTo>
                    <a:pt x="67" y="118"/>
                    <a:pt x="65" y="116"/>
                    <a:pt x="64" y="113"/>
                  </a:cubicBezTo>
                  <a:cubicBezTo>
                    <a:pt x="64" y="110"/>
                    <a:pt x="65" y="107"/>
                    <a:pt x="67" y="104"/>
                  </a:cubicBezTo>
                  <a:cubicBezTo>
                    <a:pt x="71" y="101"/>
                    <a:pt x="77" y="101"/>
                    <a:pt x="81" y="105"/>
                  </a:cubicBezTo>
                  <a:cubicBezTo>
                    <a:pt x="83" y="107"/>
                    <a:pt x="83" y="109"/>
                    <a:pt x="83" y="112"/>
                  </a:cubicBezTo>
                  <a:cubicBezTo>
                    <a:pt x="83" y="116"/>
                    <a:pt x="80" y="119"/>
                    <a:pt x="77" y="121"/>
                  </a:cubicBezTo>
                  <a:close/>
                  <a:moveTo>
                    <a:pt x="235" y="50"/>
                  </a:moveTo>
                  <a:cubicBezTo>
                    <a:pt x="235" y="47"/>
                    <a:pt x="234" y="45"/>
                    <a:pt x="234" y="42"/>
                  </a:cubicBezTo>
                  <a:cubicBezTo>
                    <a:pt x="233" y="35"/>
                    <a:pt x="232" y="28"/>
                    <a:pt x="230" y="21"/>
                  </a:cubicBezTo>
                  <a:cubicBezTo>
                    <a:pt x="230" y="19"/>
                    <a:pt x="229" y="19"/>
                    <a:pt x="228" y="19"/>
                  </a:cubicBezTo>
                  <a:cubicBezTo>
                    <a:pt x="159" y="19"/>
                    <a:pt x="89" y="19"/>
                    <a:pt x="20" y="19"/>
                  </a:cubicBezTo>
                  <a:cubicBezTo>
                    <a:pt x="20" y="19"/>
                    <a:pt x="19" y="19"/>
                    <a:pt x="19" y="19"/>
                  </a:cubicBezTo>
                  <a:cubicBezTo>
                    <a:pt x="18" y="19"/>
                    <a:pt x="18" y="19"/>
                    <a:pt x="18" y="20"/>
                  </a:cubicBezTo>
                  <a:cubicBezTo>
                    <a:pt x="16" y="29"/>
                    <a:pt x="14" y="39"/>
                    <a:pt x="13" y="49"/>
                  </a:cubicBezTo>
                  <a:cubicBezTo>
                    <a:pt x="13" y="50"/>
                    <a:pt x="14" y="50"/>
                    <a:pt x="15" y="50"/>
                  </a:cubicBezTo>
                  <a:cubicBezTo>
                    <a:pt x="17" y="50"/>
                    <a:pt x="20" y="51"/>
                    <a:pt x="22" y="51"/>
                  </a:cubicBezTo>
                  <a:cubicBezTo>
                    <a:pt x="40" y="51"/>
                    <a:pt x="58" y="51"/>
                    <a:pt x="75" y="51"/>
                  </a:cubicBezTo>
                  <a:cubicBezTo>
                    <a:pt x="76" y="51"/>
                    <a:pt x="76" y="51"/>
                    <a:pt x="77" y="51"/>
                  </a:cubicBezTo>
                  <a:cubicBezTo>
                    <a:pt x="77" y="45"/>
                    <a:pt x="84" y="38"/>
                    <a:pt x="90" y="38"/>
                  </a:cubicBezTo>
                  <a:cubicBezTo>
                    <a:pt x="93" y="38"/>
                    <a:pt x="97" y="38"/>
                    <a:pt x="100" y="40"/>
                  </a:cubicBezTo>
                  <a:cubicBezTo>
                    <a:pt x="104" y="43"/>
                    <a:pt x="107" y="46"/>
                    <a:pt x="108" y="51"/>
                  </a:cubicBezTo>
                  <a:cubicBezTo>
                    <a:pt x="150" y="50"/>
                    <a:pt x="192" y="51"/>
                    <a:pt x="235" y="50"/>
                  </a:cubicBezTo>
                  <a:close/>
                  <a:moveTo>
                    <a:pt x="55" y="134"/>
                  </a:moveTo>
                  <a:cubicBezTo>
                    <a:pt x="55" y="134"/>
                    <a:pt x="55" y="134"/>
                    <a:pt x="55" y="134"/>
                  </a:cubicBezTo>
                  <a:cubicBezTo>
                    <a:pt x="56" y="146"/>
                    <a:pt x="58" y="158"/>
                    <a:pt x="60" y="170"/>
                  </a:cubicBezTo>
                  <a:cubicBezTo>
                    <a:pt x="60" y="171"/>
                    <a:pt x="60" y="172"/>
                    <a:pt x="62" y="172"/>
                  </a:cubicBezTo>
                  <a:cubicBezTo>
                    <a:pt x="103" y="172"/>
                    <a:pt x="144" y="172"/>
                    <a:pt x="186" y="172"/>
                  </a:cubicBezTo>
                  <a:cubicBezTo>
                    <a:pt x="186" y="172"/>
                    <a:pt x="187" y="172"/>
                    <a:pt x="188" y="172"/>
                  </a:cubicBezTo>
                  <a:cubicBezTo>
                    <a:pt x="189" y="159"/>
                    <a:pt x="191" y="146"/>
                    <a:pt x="193" y="134"/>
                  </a:cubicBezTo>
                  <a:cubicBezTo>
                    <a:pt x="147" y="134"/>
                    <a:pt x="101" y="134"/>
                    <a:pt x="55" y="134"/>
                  </a:cubicBezTo>
                  <a:close/>
                  <a:moveTo>
                    <a:pt x="206" y="197"/>
                  </a:moveTo>
                  <a:cubicBezTo>
                    <a:pt x="203" y="182"/>
                    <a:pt x="200" y="166"/>
                    <a:pt x="197" y="151"/>
                  </a:cubicBezTo>
                  <a:cubicBezTo>
                    <a:pt x="197" y="151"/>
                    <a:pt x="197" y="152"/>
                    <a:pt x="197" y="152"/>
                  </a:cubicBezTo>
                  <a:cubicBezTo>
                    <a:pt x="196" y="160"/>
                    <a:pt x="194" y="168"/>
                    <a:pt x="193" y="176"/>
                  </a:cubicBezTo>
                  <a:cubicBezTo>
                    <a:pt x="193" y="178"/>
                    <a:pt x="193" y="178"/>
                    <a:pt x="191" y="178"/>
                  </a:cubicBezTo>
                  <a:cubicBezTo>
                    <a:pt x="146" y="178"/>
                    <a:pt x="101" y="178"/>
                    <a:pt x="56" y="178"/>
                  </a:cubicBezTo>
                  <a:cubicBezTo>
                    <a:pt x="56" y="178"/>
                    <a:pt x="55" y="178"/>
                    <a:pt x="54" y="178"/>
                  </a:cubicBezTo>
                  <a:cubicBezTo>
                    <a:pt x="53" y="169"/>
                    <a:pt x="52" y="160"/>
                    <a:pt x="51" y="151"/>
                  </a:cubicBezTo>
                  <a:cubicBezTo>
                    <a:pt x="50" y="151"/>
                    <a:pt x="50" y="151"/>
                    <a:pt x="50" y="151"/>
                  </a:cubicBezTo>
                  <a:cubicBezTo>
                    <a:pt x="47" y="166"/>
                    <a:pt x="45" y="182"/>
                    <a:pt x="42" y="197"/>
                  </a:cubicBezTo>
                  <a:cubicBezTo>
                    <a:pt x="96" y="197"/>
                    <a:pt x="151" y="197"/>
                    <a:pt x="206" y="197"/>
                  </a:cubicBezTo>
                  <a:close/>
                  <a:moveTo>
                    <a:pt x="83" y="54"/>
                  </a:moveTo>
                  <a:cubicBezTo>
                    <a:pt x="83" y="59"/>
                    <a:pt x="87" y="63"/>
                    <a:pt x="92" y="63"/>
                  </a:cubicBezTo>
                  <a:cubicBezTo>
                    <a:pt x="97" y="63"/>
                    <a:pt x="102" y="59"/>
                    <a:pt x="102" y="54"/>
                  </a:cubicBezTo>
                  <a:cubicBezTo>
                    <a:pt x="102" y="49"/>
                    <a:pt x="97" y="44"/>
                    <a:pt x="92" y="44"/>
                  </a:cubicBezTo>
                  <a:cubicBezTo>
                    <a:pt x="87" y="44"/>
                    <a:pt x="83" y="48"/>
                    <a:pt x="83" y="54"/>
                  </a:cubicBezTo>
                  <a:close/>
                  <a:moveTo>
                    <a:pt x="51" y="105"/>
                  </a:moveTo>
                  <a:cubicBezTo>
                    <a:pt x="51" y="100"/>
                    <a:pt x="47" y="95"/>
                    <a:pt x="41" y="95"/>
                  </a:cubicBezTo>
                  <a:cubicBezTo>
                    <a:pt x="36" y="95"/>
                    <a:pt x="32" y="99"/>
                    <a:pt x="32" y="104"/>
                  </a:cubicBezTo>
                  <a:cubicBezTo>
                    <a:pt x="32" y="110"/>
                    <a:pt x="36" y="114"/>
                    <a:pt x="41" y="114"/>
                  </a:cubicBezTo>
                  <a:cubicBezTo>
                    <a:pt x="46" y="114"/>
                    <a:pt x="51" y="110"/>
                    <a:pt x="51" y="105"/>
                  </a:cubicBezTo>
                  <a:close/>
                  <a:moveTo>
                    <a:pt x="162" y="70"/>
                  </a:moveTo>
                  <a:cubicBezTo>
                    <a:pt x="157" y="70"/>
                    <a:pt x="153" y="74"/>
                    <a:pt x="153" y="79"/>
                  </a:cubicBezTo>
                  <a:cubicBezTo>
                    <a:pt x="153" y="85"/>
                    <a:pt x="157" y="89"/>
                    <a:pt x="162" y="89"/>
                  </a:cubicBezTo>
                  <a:cubicBezTo>
                    <a:pt x="168" y="89"/>
                    <a:pt x="172" y="84"/>
                    <a:pt x="172" y="79"/>
                  </a:cubicBezTo>
                  <a:cubicBezTo>
                    <a:pt x="172" y="74"/>
                    <a:pt x="167" y="70"/>
                    <a:pt x="162" y="70"/>
                  </a:cubicBezTo>
                  <a:close/>
                  <a:moveTo>
                    <a:pt x="28" y="76"/>
                  </a:moveTo>
                  <a:cubicBezTo>
                    <a:pt x="23" y="76"/>
                    <a:pt x="19" y="80"/>
                    <a:pt x="19" y="85"/>
                  </a:cubicBezTo>
                  <a:cubicBezTo>
                    <a:pt x="19" y="91"/>
                    <a:pt x="23" y="95"/>
                    <a:pt x="29" y="95"/>
                  </a:cubicBezTo>
                  <a:cubicBezTo>
                    <a:pt x="34" y="95"/>
                    <a:pt x="38" y="91"/>
                    <a:pt x="38" y="86"/>
                  </a:cubicBezTo>
                  <a:cubicBezTo>
                    <a:pt x="38" y="80"/>
                    <a:pt x="34" y="76"/>
                    <a:pt x="28" y="76"/>
                  </a:cubicBezTo>
                  <a:close/>
                  <a:moveTo>
                    <a:pt x="140" y="105"/>
                  </a:moveTo>
                  <a:cubicBezTo>
                    <a:pt x="140" y="100"/>
                    <a:pt x="136" y="96"/>
                    <a:pt x="130" y="96"/>
                  </a:cubicBezTo>
                  <a:cubicBezTo>
                    <a:pt x="125" y="96"/>
                    <a:pt x="121" y="100"/>
                    <a:pt x="121" y="105"/>
                  </a:cubicBezTo>
                  <a:cubicBezTo>
                    <a:pt x="121" y="111"/>
                    <a:pt x="125" y="115"/>
                    <a:pt x="130" y="115"/>
                  </a:cubicBezTo>
                  <a:cubicBezTo>
                    <a:pt x="136" y="115"/>
                    <a:pt x="140" y="111"/>
                    <a:pt x="140" y="105"/>
                  </a:cubicBezTo>
                  <a:close/>
                  <a:moveTo>
                    <a:pt x="194" y="95"/>
                  </a:moveTo>
                  <a:cubicBezTo>
                    <a:pt x="189" y="95"/>
                    <a:pt x="185" y="99"/>
                    <a:pt x="185" y="104"/>
                  </a:cubicBezTo>
                  <a:cubicBezTo>
                    <a:pt x="185" y="110"/>
                    <a:pt x="189" y="114"/>
                    <a:pt x="194" y="114"/>
                  </a:cubicBezTo>
                  <a:cubicBezTo>
                    <a:pt x="199" y="114"/>
                    <a:pt x="203" y="110"/>
                    <a:pt x="204" y="105"/>
                  </a:cubicBezTo>
                  <a:cubicBezTo>
                    <a:pt x="204" y="100"/>
                    <a:pt x="199" y="95"/>
                    <a:pt x="194" y="95"/>
                  </a:cubicBezTo>
                  <a:close/>
                  <a:moveTo>
                    <a:pt x="207" y="27"/>
                  </a:moveTo>
                  <a:cubicBezTo>
                    <a:pt x="201" y="27"/>
                    <a:pt x="197" y="31"/>
                    <a:pt x="197" y="36"/>
                  </a:cubicBezTo>
                  <a:cubicBezTo>
                    <a:pt x="197" y="41"/>
                    <a:pt x="202" y="45"/>
                    <a:pt x="207" y="45"/>
                  </a:cubicBezTo>
                  <a:cubicBezTo>
                    <a:pt x="212" y="45"/>
                    <a:pt x="216" y="41"/>
                    <a:pt x="216" y="36"/>
                  </a:cubicBezTo>
                  <a:cubicBezTo>
                    <a:pt x="216" y="31"/>
                    <a:pt x="212" y="27"/>
                    <a:pt x="207" y="2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schemeClr val="tx1">
                      <a:lumMod val="95000"/>
                      <a:lumOff val="5000"/>
                    </a:schemeClr>
                  </a:solidFill>
                </a:ln>
                <a:solidFill>
                  <a:srgbClr val="FFC000"/>
                </a:solidFill>
                <a:effectLst/>
                <a:uLnTx/>
                <a:uFillTx/>
                <a:latin typeface="Arial" panose="020B0604020202020204"/>
                <a:ea typeface="+mn-ea"/>
                <a:cs typeface="+mn-cs"/>
              </a:endParaRPr>
            </a:p>
          </p:txBody>
        </p:sp>
      </p:grpSp>
      <p:grpSp>
        <p:nvGrpSpPr>
          <p:cNvPr id="10" name="Grupo 9"/>
          <p:cNvGrpSpPr/>
          <p:nvPr/>
        </p:nvGrpSpPr>
        <p:grpSpPr>
          <a:xfrm>
            <a:off x="653197" y="4524503"/>
            <a:ext cx="1080000" cy="1080000"/>
            <a:chOff x="178369" y="4560801"/>
            <a:chExt cx="1080000" cy="1080000"/>
          </a:xfrm>
          <a:effectLst>
            <a:outerShdw blurRad="50800" dist="38100" dir="2700000" algn="tl" rotWithShape="0">
              <a:prstClr val="black">
                <a:alpha val="40000"/>
              </a:prstClr>
            </a:outerShdw>
          </a:effectLst>
        </p:grpSpPr>
        <p:sp>
          <p:nvSpPr>
            <p:cNvPr id="50" name="Forma 49"/>
            <p:cNvSpPr>
              <a:spLocks noChangeAspect="1"/>
            </p:cNvSpPr>
            <p:nvPr/>
          </p:nvSpPr>
          <p:spPr>
            <a:xfrm>
              <a:off x="178369" y="4560801"/>
              <a:ext cx="1080000" cy="1080000"/>
            </a:xfrm>
            <a:prstGeom prst="gear9">
              <a:avLst/>
            </a:prstGeom>
            <a:solidFill>
              <a:srgbClr val="C55A1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Freeform 12"/>
            <p:cNvSpPr>
              <a:spLocks noChangeAspect="1" noEditPoints="1"/>
            </p:cNvSpPr>
            <p:nvPr/>
          </p:nvSpPr>
          <p:spPr bwMode="auto">
            <a:xfrm>
              <a:off x="552252" y="4899657"/>
              <a:ext cx="403689" cy="342109"/>
            </a:xfrm>
            <a:custGeom>
              <a:avLst/>
              <a:gdLst>
                <a:gd name="T0" fmla="*/ 11 w 229"/>
                <a:gd name="T1" fmla="*/ 170 h 194"/>
                <a:gd name="T2" fmla="*/ 20 w 229"/>
                <a:gd name="T3" fmla="*/ 40 h 194"/>
                <a:gd name="T4" fmla="*/ 53 w 229"/>
                <a:gd name="T5" fmla="*/ 40 h 194"/>
                <a:gd name="T6" fmla="*/ 57 w 229"/>
                <a:gd name="T7" fmla="*/ 98 h 194"/>
                <a:gd name="T8" fmla="*/ 41 w 229"/>
                <a:gd name="T9" fmla="*/ 98 h 194"/>
                <a:gd name="T10" fmla="*/ 41 w 229"/>
                <a:gd name="T11" fmla="*/ 170 h 194"/>
                <a:gd name="T12" fmla="*/ 11 w 229"/>
                <a:gd name="T13" fmla="*/ 170 h 194"/>
                <a:gd name="T14" fmla="*/ 72 w 229"/>
                <a:gd name="T15" fmla="*/ 104 h 194"/>
                <a:gd name="T16" fmla="*/ 48 w 229"/>
                <a:gd name="T17" fmla="*/ 104 h 194"/>
                <a:gd name="T18" fmla="*/ 48 w 229"/>
                <a:gd name="T19" fmla="*/ 176 h 194"/>
                <a:gd name="T20" fmla="*/ 0 w 229"/>
                <a:gd name="T21" fmla="*/ 176 h 194"/>
                <a:gd name="T22" fmla="*/ 0 w 229"/>
                <a:gd name="T23" fmla="*/ 194 h 194"/>
                <a:gd name="T24" fmla="*/ 229 w 229"/>
                <a:gd name="T25" fmla="*/ 194 h 194"/>
                <a:gd name="T26" fmla="*/ 229 w 229"/>
                <a:gd name="T27" fmla="*/ 176 h 194"/>
                <a:gd name="T28" fmla="*/ 214 w 229"/>
                <a:gd name="T29" fmla="*/ 176 h 194"/>
                <a:gd name="T30" fmla="*/ 214 w 229"/>
                <a:gd name="T31" fmla="*/ 104 h 194"/>
                <a:gd name="T32" fmla="*/ 165 w 229"/>
                <a:gd name="T33" fmla="*/ 82 h 194"/>
                <a:gd name="T34" fmla="*/ 165 w 229"/>
                <a:gd name="T35" fmla="*/ 103 h 194"/>
                <a:gd name="T36" fmla="*/ 118 w 229"/>
                <a:gd name="T37" fmla="*/ 82 h 194"/>
                <a:gd name="T38" fmla="*/ 118 w 229"/>
                <a:gd name="T39" fmla="*/ 103 h 194"/>
                <a:gd name="T40" fmla="*/ 72 w 229"/>
                <a:gd name="T41" fmla="*/ 82 h 194"/>
                <a:gd name="T42" fmla="*/ 72 w 229"/>
                <a:gd name="T43" fmla="*/ 104 h 194"/>
                <a:gd name="T44" fmla="*/ 199 w 229"/>
                <a:gd name="T45" fmla="*/ 146 h 194"/>
                <a:gd name="T46" fmla="*/ 199 w 229"/>
                <a:gd name="T47" fmla="*/ 164 h 194"/>
                <a:gd name="T48" fmla="*/ 161 w 229"/>
                <a:gd name="T49" fmla="*/ 164 h 194"/>
                <a:gd name="T50" fmla="*/ 161 w 229"/>
                <a:gd name="T51" fmla="*/ 146 h 194"/>
                <a:gd name="T52" fmla="*/ 199 w 229"/>
                <a:gd name="T53" fmla="*/ 146 h 194"/>
                <a:gd name="T54" fmla="*/ 149 w 229"/>
                <a:gd name="T55" fmla="*/ 146 h 194"/>
                <a:gd name="T56" fmla="*/ 149 w 229"/>
                <a:gd name="T57" fmla="*/ 164 h 194"/>
                <a:gd name="T58" fmla="*/ 111 w 229"/>
                <a:gd name="T59" fmla="*/ 164 h 194"/>
                <a:gd name="T60" fmla="*/ 111 w 229"/>
                <a:gd name="T61" fmla="*/ 146 h 194"/>
                <a:gd name="T62" fmla="*/ 149 w 229"/>
                <a:gd name="T63" fmla="*/ 146 h 194"/>
                <a:gd name="T64" fmla="*/ 99 w 229"/>
                <a:gd name="T65" fmla="*/ 146 h 194"/>
                <a:gd name="T66" fmla="*/ 99 w 229"/>
                <a:gd name="T67" fmla="*/ 164 h 194"/>
                <a:gd name="T68" fmla="*/ 61 w 229"/>
                <a:gd name="T69" fmla="*/ 164 h 194"/>
                <a:gd name="T70" fmla="*/ 61 w 229"/>
                <a:gd name="T71" fmla="*/ 146 h 194"/>
                <a:gd name="T72" fmla="*/ 99 w 229"/>
                <a:gd name="T73" fmla="*/ 146 h 194"/>
                <a:gd name="T74" fmla="*/ 36 w 229"/>
                <a:gd name="T75" fmla="*/ 32 h 194"/>
                <a:gd name="T76" fmla="*/ 81 w 229"/>
                <a:gd name="T77" fmla="*/ 5 h 194"/>
                <a:gd name="T78" fmla="*/ 132 w 229"/>
                <a:gd name="T79" fmla="*/ 9 h 194"/>
                <a:gd name="T80" fmla="*/ 160 w 229"/>
                <a:gd name="T81" fmla="*/ 0 h 194"/>
                <a:gd name="T82" fmla="*/ 135 w 229"/>
                <a:gd name="T83" fmla="*/ 25 h 194"/>
                <a:gd name="T84" fmla="*/ 85 w 229"/>
                <a:gd name="T85" fmla="*/ 26 h 194"/>
                <a:gd name="T86" fmla="*/ 36 w 229"/>
                <a:gd name="T87" fmla="*/ 3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9" h="194">
                  <a:moveTo>
                    <a:pt x="11" y="170"/>
                  </a:moveTo>
                  <a:cubicBezTo>
                    <a:pt x="20" y="40"/>
                    <a:pt x="20" y="40"/>
                    <a:pt x="20" y="40"/>
                  </a:cubicBezTo>
                  <a:cubicBezTo>
                    <a:pt x="53" y="40"/>
                    <a:pt x="53" y="40"/>
                    <a:pt x="53" y="40"/>
                  </a:cubicBezTo>
                  <a:cubicBezTo>
                    <a:pt x="57" y="98"/>
                    <a:pt x="57" y="98"/>
                    <a:pt x="57" y="98"/>
                  </a:cubicBezTo>
                  <a:cubicBezTo>
                    <a:pt x="41" y="98"/>
                    <a:pt x="41" y="98"/>
                    <a:pt x="41" y="98"/>
                  </a:cubicBezTo>
                  <a:cubicBezTo>
                    <a:pt x="41" y="170"/>
                    <a:pt x="41" y="170"/>
                    <a:pt x="41" y="170"/>
                  </a:cubicBezTo>
                  <a:cubicBezTo>
                    <a:pt x="11" y="170"/>
                    <a:pt x="11" y="170"/>
                    <a:pt x="11" y="170"/>
                  </a:cubicBezTo>
                  <a:close/>
                  <a:moveTo>
                    <a:pt x="72" y="104"/>
                  </a:moveTo>
                  <a:cubicBezTo>
                    <a:pt x="48" y="104"/>
                    <a:pt x="48" y="104"/>
                    <a:pt x="48" y="104"/>
                  </a:cubicBezTo>
                  <a:cubicBezTo>
                    <a:pt x="48" y="176"/>
                    <a:pt x="48" y="176"/>
                    <a:pt x="48" y="176"/>
                  </a:cubicBezTo>
                  <a:cubicBezTo>
                    <a:pt x="0" y="176"/>
                    <a:pt x="0" y="176"/>
                    <a:pt x="0" y="176"/>
                  </a:cubicBezTo>
                  <a:cubicBezTo>
                    <a:pt x="0" y="194"/>
                    <a:pt x="0" y="194"/>
                    <a:pt x="0" y="194"/>
                  </a:cubicBezTo>
                  <a:cubicBezTo>
                    <a:pt x="229" y="194"/>
                    <a:pt x="229" y="194"/>
                    <a:pt x="229" y="194"/>
                  </a:cubicBezTo>
                  <a:cubicBezTo>
                    <a:pt x="229" y="176"/>
                    <a:pt x="229" y="176"/>
                    <a:pt x="229" y="176"/>
                  </a:cubicBezTo>
                  <a:cubicBezTo>
                    <a:pt x="214" y="176"/>
                    <a:pt x="214" y="176"/>
                    <a:pt x="214" y="176"/>
                  </a:cubicBezTo>
                  <a:cubicBezTo>
                    <a:pt x="214" y="104"/>
                    <a:pt x="214" y="104"/>
                    <a:pt x="214" y="104"/>
                  </a:cubicBezTo>
                  <a:cubicBezTo>
                    <a:pt x="165" y="82"/>
                    <a:pt x="165" y="82"/>
                    <a:pt x="165" y="82"/>
                  </a:cubicBezTo>
                  <a:cubicBezTo>
                    <a:pt x="165" y="103"/>
                    <a:pt x="165" y="103"/>
                    <a:pt x="165" y="103"/>
                  </a:cubicBezTo>
                  <a:cubicBezTo>
                    <a:pt x="118" y="82"/>
                    <a:pt x="118" y="82"/>
                    <a:pt x="118" y="82"/>
                  </a:cubicBezTo>
                  <a:cubicBezTo>
                    <a:pt x="118" y="103"/>
                    <a:pt x="118" y="103"/>
                    <a:pt x="118" y="103"/>
                  </a:cubicBezTo>
                  <a:cubicBezTo>
                    <a:pt x="72" y="82"/>
                    <a:pt x="72" y="82"/>
                    <a:pt x="72" y="82"/>
                  </a:cubicBezTo>
                  <a:cubicBezTo>
                    <a:pt x="72" y="104"/>
                    <a:pt x="72" y="104"/>
                    <a:pt x="72" y="104"/>
                  </a:cubicBezTo>
                  <a:close/>
                  <a:moveTo>
                    <a:pt x="199" y="146"/>
                  </a:moveTo>
                  <a:cubicBezTo>
                    <a:pt x="199" y="164"/>
                    <a:pt x="199" y="164"/>
                    <a:pt x="199" y="164"/>
                  </a:cubicBezTo>
                  <a:cubicBezTo>
                    <a:pt x="161" y="164"/>
                    <a:pt x="161" y="164"/>
                    <a:pt x="161" y="164"/>
                  </a:cubicBezTo>
                  <a:cubicBezTo>
                    <a:pt x="161" y="146"/>
                    <a:pt x="161" y="146"/>
                    <a:pt x="161" y="146"/>
                  </a:cubicBezTo>
                  <a:cubicBezTo>
                    <a:pt x="173" y="140"/>
                    <a:pt x="186" y="140"/>
                    <a:pt x="199" y="146"/>
                  </a:cubicBezTo>
                  <a:close/>
                  <a:moveTo>
                    <a:pt x="149" y="146"/>
                  </a:moveTo>
                  <a:cubicBezTo>
                    <a:pt x="149" y="164"/>
                    <a:pt x="149" y="164"/>
                    <a:pt x="149" y="164"/>
                  </a:cubicBezTo>
                  <a:cubicBezTo>
                    <a:pt x="111" y="164"/>
                    <a:pt x="111" y="164"/>
                    <a:pt x="111" y="164"/>
                  </a:cubicBezTo>
                  <a:cubicBezTo>
                    <a:pt x="111" y="146"/>
                    <a:pt x="111" y="146"/>
                    <a:pt x="111" y="146"/>
                  </a:cubicBezTo>
                  <a:cubicBezTo>
                    <a:pt x="123" y="140"/>
                    <a:pt x="136" y="140"/>
                    <a:pt x="149" y="146"/>
                  </a:cubicBezTo>
                  <a:close/>
                  <a:moveTo>
                    <a:pt x="99" y="146"/>
                  </a:moveTo>
                  <a:cubicBezTo>
                    <a:pt x="99" y="164"/>
                    <a:pt x="99" y="164"/>
                    <a:pt x="99" y="164"/>
                  </a:cubicBezTo>
                  <a:cubicBezTo>
                    <a:pt x="61" y="164"/>
                    <a:pt x="61" y="164"/>
                    <a:pt x="61" y="164"/>
                  </a:cubicBezTo>
                  <a:cubicBezTo>
                    <a:pt x="61" y="146"/>
                    <a:pt x="61" y="146"/>
                    <a:pt x="61" y="146"/>
                  </a:cubicBezTo>
                  <a:cubicBezTo>
                    <a:pt x="73" y="140"/>
                    <a:pt x="86" y="140"/>
                    <a:pt x="99" y="146"/>
                  </a:cubicBezTo>
                  <a:close/>
                  <a:moveTo>
                    <a:pt x="36" y="32"/>
                  </a:moveTo>
                  <a:cubicBezTo>
                    <a:pt x="42" y="13"/>
                    <a:pt x="65" y="7"/>
                    <a:pt x="81" y="5"/>
                  </a:cubicBezTo>
                  <a:cubicBezTo>
                    <a:pt x="99" y="3"/>
                    <a:pt x="117" y="9"/>
                    <a:pt x="132" y="9"/>
                  </a:cubicBezTo>
                  <a:cubicBezTo>
                    <a:pt x="144" y="9"/>
                    <a:pt x="149" y="6"/>
                    <a:pt x="160" y="0"/>
                  </a:cubicBezTo>
                  <a:cubicBezTo>
                    <a:pt x="156" y="12"/>
                    <a:pt x="150" y="22"/>
                    <a:pt x="135" y="25"/>
                  </a:cubicBezTo>
                  <a:cubicBezTo>
                    <a:pt x="122" y="27"/>
                    <a:pt x="100" y="26"/>
                    <a:pt x="85" y="26"/>
                  </a:cubicBezTo>
                  <a:cubicBezTo>
                    <a:pt x="67" y="25"/>
                    <a:pt x="55" y="23"/>
                    <a:pt x="36" y="3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Flecha circular 60"/>
          <p:cNvSpPr/>
          <p:nvPr/>
        </p:nvSpPr>
        <p:spPr>
          <a:xfrm>
            <a:off x="295644" y="2026709"/>
            <a:ext cx="1648831" cy="1630098"/>
          </a:xfrm>
          <a:prstGeom prst="circularArrow">
            <a:avLst>
              <a:gd name="adj1" fmla="val 5984"/>
              <a:gd name="adj2" fmla="val 394124"/>
              <a:gd name="adj3" fmla="val 13313824"/>
              <a:gd name="adj4" fmla="val 10508221"/>
              <a:gd name="adj5" fmla="val 6981"/>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2" name="Forma 61"/>
          <p:cNvSpPr/>
          <p:nvPr/>
        </p:nvSpPr>
        <p:spPr>
          <a:xfrm rot="9840948">
            <a:off x="248683" y="3358242"/>
            <a:ext cx="1330639" cy="1266426"/>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2" name="Forma 71"/>
          <p:cNvSpPr/>
          <p:nvPr/>
        </p:nvSpPr>
        <p:spPr>
          <a:xfrm rot="9840948">
            <a:off x="449183" y="918420"/>
            <a:ext cx="1330639" cy="1266426"/>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4" name="Flecha circular 73"/>
          <p:cNvSpPr/>
          <p:nvPr/>
        </p:nvSpPr>
        <p:spPr>
          <a:xfrm>
            <a:off x="147948" y="4457355"/>
            <a:ext cx="1648831" cy="1630098"/>
          </a:xfrm>
          <a:prstGeom prst="circularArrow">
            <a:avLst>
              <a:gd name="adj1" fmla="val 5984"/>
              <a:gd name="adj2" fmla="val 394124"/>
              <a:gd name="adj3" fmla="val 13313824"/>
              <a:gd name="adj4" fmla="val 10508221"/>
              <a:gd name="adj5" fmla="val 6981"/>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Rectángulo 33"/>
          <p:cNvSpPr/>
          <p:nvPr/>
        </p:nvSpPr>
        <p:spPr>
          <a:xfrm>
            <a:off x="2506279" y="2739518"/>
            <a:ext cx="2010442" cy="7194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800"/>
              </a:spcBef>
              <a:spcAft>
                <a:spcPts val="0"/>
              </a:spcAft>
              <a:buClrTx/>
              <a:buSzTx/>
              <a:buFontTx/>
              <a:buNone/>
              <a:tabLst/>
              <a:defRPr/>
            </a:pPr>
            <a:endParaRPr kumimoji="0" lang="es-MX" sz="1400" b="1" i="0" u="none" strike="noStrike" kern="1200" cap="none" spc="0" normalizeH="0" baseline="0" noProof="0" dirty="0">
              <a:ln>
                <a:noFill/>
              </a:ln>
              <a:solidFill>
                <a:srgbClr val="203864"/>
              </a:solidFill>
              <a:effectLst/>
              <a:uLnTx/>
              <a:uFillTx/>
              <a:latin typeface="Arial" panose="020B0604020202020204" pitchFamily="34" charset="0"/>
              <a:ea typeface="+mn-ea"/>
              <a:cs typeface="Arial" panose="020B0604020202020204" pitchFamily="34" charset="0"/>
            </a:endParaRPr>
          </a:p>
        </p:txBody>
      </p:sp>
      <p:sp>
        <p:nvSpPr>
          <p:cNvPr id="37" name="Rectángulo redondeado 36"/>
          <p:cNvSpPr/>
          <p:nvPr/>
        </p:nvSpPr>
        <p:spPr>
          <a:xfrm>
            <a:off x="3688252" y="2158047"/>
            <a:ext cx="7020000" cy="681038"/>
          </a:xfrm>
          <a:prstGeom prst="roundRect">
            <a:avLst/>
          </a:prstGeom>
          <a:noFill/>
          <a:ln w="3175">
            <a:solidFill>
              <a:schemeClr val="accent4">
                <a:lumMod val="75000"/>
              </a:schemeClr>
            </a:solidFill>
            <a:prstDash val="dash"/>
          </a:ln>
        </p:spPr>
        <p:txBody>
          <a:bodyPr wrap="square" rtlCol="0" anchor="ctr">
            <a:spAutoFit/>
          </a:bodyPr>
          <a:lstStyle/>
          <a:p>
            <a:pPr marL="92075" lvl="1" algn="ctr"/>
            <a:r>
              <a:rPr lang="es-MX" sz="1700" dirty="0" smtClean="0">
                <a:latin typeface="Arial Narrow" panose="020B0606020202030204" pitchFamily="34" charset="0"/>
              </a:rPr>
              <a:t>Se modificaron las DACG para impulsar el desarrollo del </a:t>
            </a:r>
            <a:r>
              <a:rPr lang="es-MX" sz="1700" b="1" dirty="0" smtClean="0">
                <a:latin typeface="Arial Narrow" panose="020B0606020202030204" pitchFamily="34" charset="0"/>
              </a:rPr>
              <a:t>mercado secundario </a:t>
            </a:r>
            <a:r>
              <a:rPr lang="es-MX" sz="1700" dirty="0" smtClean="0">
                <a:latin typeface="Arial Narrow" panose="020B0606020202030204" pitchFamily="34" charset="0"/>
              </a:rPr>
              <a:t>y simplificar el procedimiento de </a:t>
            </a:r>
            <a:r>
              <a:rPr lang="es-MX" sz="1700" b="1" dirty="0" smtClean="0">
                <a:latin typeface="Arial Narrow" panose="020B0606020202030204" pitchFamily="34" charset="0"/>
              </a:rPr>
              <a:t>temporada abierta</a:t>
            </a:r>
            <a:r>
              <a:rPr lang="es-MX" sz="1700" dirty="0" smtClean="0">
                <a:latin typeface="Arial Narrow" panose="020B0606020202030204" pitchFamily="34" charset="0"/>
              </a:rPr>
              <a:t>.</a:t>
            </a:r>
          </a:p>
        </p:txBody>
      </p:sp>
      <p:sp>
        <p:nvSpPr>
          <p:cNvPr id="39" name="Rectángulo 38"/>
          <p:cNvSpPr/>
          <p:nvPr/>
        </p:nvSpPr>
        <p:spPr>
          <a:xfrm>
            <a:off x="1828783" y="2575113"/>
            <a:ext cx="1800000" cy="83099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spAutoFit/>
          </a:bodyPr>
          <a:lstStyle/>
          <a:p>
            <a:pPr marL="0" marR="0" lvl="0" indent="0" algn="ctr" defTabSz="914377" rtl="0" eaLnBrk="1" fontAlgn="auto" latinLnBrk="0" hangingPunct="1">
              <a:lnSpc>
                <a:spcPct val="100000"/>
              </a:lnSpc>
              <a:spcBef>
                <a:spcPts val="800"/>
              </a:spcBef>
              <a:spcAft>
                <a:spcPts val="0"/>
              </a:spcAft>
              <a:buClrTx/>
              <a:buSzTx/>
              <a:buFontTx/>
              <a:buNone/>
              <a:tabLst/>
              <a:defRPr/>
            </a:pPr>
            <a:r>
              <a:rPr kumimoji="0" lang="es-MX" sz="1600" b="1" i="0" u="none" strike="noStrike" kern="1200" cap="none" spc="0" normalizeH="0" baseline="0" noProof="0" dirty="0" smtClean="0">
                <a:ln>
                  <a:noFill/>
                </a:ln>
                <a:solidFill>
                  <a:schemeClr val="accent6">
                    <a:lumMod val="50000"/>
                  </a:schemeClr>
                </a:solidFill>
                <a:effectLst/>
                <a:uLnTx/>
                <a:uFillTx/>
                <a:latin typeface="Arial"/>
                <a:ea typeface="+mn-ea"/>
                <a:cs typeface="Arial"/>
              </a:rPr>
              <a:t>2. Modificación a las DACG</a:t>
            </a:r>
            <a:r>
              <a:rPr kumimoji="0" lang="es-MX" sz="1600" b="1" i="0" u="none" strike="noStrike" kern="1200" cap="none" spc="0" normalizeH="0" noProof="0" dirty="0" smtClean="0">
                <a:ln>
                  <a:noFill/>
                </a:ln>
                <a:solidFill>
                  <a:schemeClr val="accent6">
                    <a:lumMod val="50000"/>
                  </a:schemeClr>
                </a:solidFill>
                <a:effectLst/>
                <a:uLnTx/>
                <a:uFillTx/>
                <a:latin typeface="Arial"/>
                <a:ea typeface="+mn-ea"/>
                <a:cs typeface="Arial"/>
              </a:rPr>
              <a:t> de transporte</a:t>
            </a:r>
            <a:endParaRPr kumimoji="0" lang="es-MX" sz="1600" b="1" i="0" u="none" strike="noStrike" kern="1200" cap="none" spc="0" normalizeH="0" baseline="0" noProof="0" dirty="0">
              <a:ln>
                <a:noFill/>
              </a:ln>
              <a:solidFill>
                <a:schemeClr val="accent6">
                  <a:lumMod val="50000"/>
                </a:schemeClr>
              </a:solidFill>
              <a:effectLst/>
              <a:uLnTx/>
              <a:uFillTx/>
              <a:latin typeface="Arial"/>
              <a:ea typeface="+mn-ea"/>
              <a:cs typeface="Arial"/>
            </a:endParaRPr>
          </a:p>
        </p:txBody>
      </p:sp>
      <p:sp>
        <p:nvSpPr>
          <p:cNvPr id="40" name="Rectángulo redondeado 39"/>
          <p:cNvSpPr/>
          <p:nvPr/>
        </p:nvSpPr>
        <p:spPr>
          <a:xfrm>
            <a:off x="10712620" y="2337479"/>
            <a:ext cx="1139976" cy="306467"/>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latin typeface="Arial Narrow" panose="020B0606020202030204" pitchFamily="34" charset="0"/>
              </a:rPr>
              <a:t>A/024/2018</a:t>
            </a:r>
          </a:p>
        </p:txBody>
      </p:sp>
      <p:sp>
        <p:nvSpPr>
          <p:cNvPr id="46" name="Rectángulo redondeado 45"/>
          <p:cNvSpPr/>
          <p:nvPr/>
        </p:nvSpPr>
        <p:spPr>
          <a:xfrm>
            <a:off x="10735405" y="5144717"/>
            <a:ext cx="1139976" cy="306467"/>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solidFill>
                  <a:schemeClr val="tx1"/>
                </a:solidFill>
                <a:latin typeface="Arial Narrow" panose="020B0606020202030204" pitchFamily="34" charset="0"/>
              </a:rPr>
              <a:t>RES/968/2016</a:t>
            </a:r>
          </a:p>
        </p:txBody>
      </p:sp>
      <p:sp>
        <p:nvSpPr>
          <p:cNvPr id="2" name="Rectángulo 1"/>
          <p:cNvSpPr/>
          <p:nvPr/>
        </p:nvSpPr>
        <p:spPr>
          <a:xfrm>
            <a:off x="10742236" y="3819650"/>
            <a:ext cx="1080745" cy="1015663"/>
          </a:xfrm>
          <a:prstGeom prst="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latin typeface="Arial Narrow" panose="020B0606020202030204" pitchFamily="34" charset="0"/>
              </a:rPr>
              <a:t>RES/1037/2016 RES/1381/2016</a:t>
            </a:r>
          </a:p>
          <a:p>
            <a:pPr algn="ctr"/>
            <a:r>
              <a:rPr lang="es-MX" sz="1200" dirty="0" smtClean="0">
                <a:latin typeface="Arial Narrow" panose="020B0606020202030204" pitchFamily="34" charset="0"/>
              </a:rPr>
              <a:t>RES/1632/2016</a:t>
            </a:r>
          </a:p>
          <a:p>
            <a:pPr algn="ctr"/>
            <a:r>
              <a:rPr lang="es-MX" sz="1200" dirty="0" smtClean="0">
                <a:latin typeface="Arial Narrow" panose="020B0606020202030204" pitchFamily="34" charset="0"/>
              </a:rPr>
              <a:t>RES/1958/2016</a:t>
            </a:r>
          </a:p>
          <a:p>
            <a:pPr algn="ctr"/>
            <a:r>
              <a:rPr lang="es-MX" sz="1200" dirty="0" smtClean="0">
                <a:latin typeface="Arial Narrow" panose="020B0606020202030204" pitchFamily="34" charset="0"/>
              </a:rPr>
              <a:t>RES/115/2017</a:t>
            </a:r>
            <a:endParaRPr lang="es-MX" sz="1200" dirty="0">
              <a:latin typeface="Arial Narrow" panose="020B0606020202030204" pitchFamily="34" charset="0"/>
            </a:endParaRPr>
          </a:p>
        </p:txBody>
      </p:sp>
      <p:sp>
        <p:nvSpPr>
          <p:cNvPr id="52" name="Rectángulo redondeado 51"/>
          <p:cNvSpPr/>
          <p:nvPr/>
        </p:nvSpPr>
        <p:spPr>
          <a:xfrm>
            <a:off x="3706230" y="3008930"/>
            <a:ext cx="7000350" cy="681038"/>
          </a:xfrm>
          <a:prstGeom prst="roundRect">
            <a:avLst/>
          </a:prstGeom>
          <a:noFill/>
          <a:ln w="3175">
            <a:solidFill>
              <a:schemeClr val="accent4">
                <a:lumMod val="75000"/>
              </a:schemeClr>
            </a:solidFill>
            <a:prstDash val="dash"/>
          </a:ln>
        </p:spPr>
        <p:txBody>
          <a:bodyPr wrap="square" rtlCol="0" anchor="ctr">
            <a:spAutoFit/>
          </a:bodyPr>
          <a:lstStyle/>
          <a:p>
            <a:pPr marL="0" lvl="1" algn="ctr"/>
            <a:r>
              <a:rPr lang="es-MX" sz="1700" dirty="0" smtClean="0">
                <a:solidFill>
                  <a:schemeClr val="tx1"/>
                </a:solidFill>
                <a:latin typeface="Arial Narrow" panose="020B0606020202030204" pitchFamily="34" charset="0"/>
              </a:rPr>
              <a:t>Asimismo se emitieron criterios para </a:t>
            </a:r>
            <a:r>
              <a:rPr lang="es-MX" sz="1700" b="1" dirty="0" smtClean="0">
                <a:solidFill>
                  <a:schemeClr val="tx1"/>
                </a:solidFill>
                <a:latin typeface="Arial Narrow" panose="020B0606020202030204" pitchFamily="34" charset="0"/>
              </a:rPr>
              <a:t>eximir a los permisionarios de realizar una temporada abierta</a:t>
            </a:r>
            <a:r>
              <a:rPr lang="es-MX" sz="1700" dirty="0" smtClean="0">
                <a:latin typeface="Arial Narrow" panose="020B0606020202030204" pitchFamily="34" charset="0"/>
              </a:rPr>
              <a:t>.</a:t>
            </a:r>
            <a:endParaRPr lang="es-MX" sz="1700" dirty="0">
              <a:solidFill>
                <a:srgbClr val="FF0000"/>
              </a:solidFill>
              <a:latin typeface="Arial Narrow" panose="020B0606020202030204" pitchFamily="34" charset="0"/>
            </a:endParaRPr>
          </a:p>
        </p:txBody>
      </p:sp>
      <p:sp>
        <p:nvSpPr>
          <p:cNvPr id="57" name="Rectángulo redondeado 56"/>
          <p:cNvSpPr/>
          <p:nvPr/>
        </p:nvSpPr>
        <p:spPr>
          <a:xfrm>
            <a:off x="10712620" y="3081538"/>
            <a:ext cx="1139976" cy="510778"/>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latin typeface="Arial Narrow" panose="020B0606020202030204" pitchFamily="34" charset="0"/>
              </a:rPr>
              <a:t>A/027/2016</a:t>
            </a:r>
            <a:endParaRPr lang="es-MX" sz="1200" dirty="0">
              <a:latin typeface="Arial Narrow" panose="020B0606020202030204" pitchFamily="34" charset="0"/>
            </a:endParaRPr>
          </a:p>
          <a:p>
            <a:pPr algn="ctr"/>
            <a:r>
              <a:rPr lang="es-MX" sz="1200" dirty="0" smtClean="0">
                <a:latin typeface="Arial Narrow" panose="020B0606020202030204" pitchFamily="34" charset="0"/>
              </a:rPr>
              <a:t>A/011/2017</a:t>
            </a:r>
            <a:endParaRPr lang="es-MX" sz="1200" dirty="0">
              <a:solidFill>
                <a:schemeClr val="tx1"/>
              </a:solidFill>
              <a:latin typeface="Arial Narrow" panose="020B0606020202030204" pitchFamily="34" charset="0"/>
            </a:endParaRPr>
          </a:p>
        </p:txBody>
      </p:sp>
      <p:sp>
        <p:nvSpPr>
          <p:cNvPr id="64" name="Forma 63"/>
          <p:cNvSpPr/>
          <p:nvPr/>
        </p:nvSpPr>
        <p:spPr>
          <a:xfrm rot="9840948">
            <a:off x="361761" y="5400635"/>
            <a:ext cx="1330639" cy="1266426"/>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66" name="Grupo 65"/>
          <p:cNvGrpSpPr/>
          <p:nvPr/>
        </p:nvGrpSpPr>
        <p:grpSpPr>
          <a:xfrm>
            <a:off x="162426" y="5627414"/>
            <a:ext cx="1080000" cy="1080000"/>
            <a:chOff x="594945" y="4450203"/>
            <a:chExt cx="1080000" cy="1080000"/>
          </a:xfrm>
        </p:grpSpPr>
        <p:sp>
          <p:nvSpPr>
            <p:cNvPr id="67" name="Forma 66"/>
            <p:cNvSpPr>
              <a:spLocks noChangeAspect="1"/>
            </p:cNvSpPr>
            <p:nvPr/>
          </p:nvSpPr>
          <p:spPr>
            <a:xfrm>
              <a:off x="594945" y="4450203"/>
              <a:ext cx="1080000" cy="1080000"/>
            </a:xfrm>
            <a:prstGeom prst="gear9">
              <a:avLst/>
            </a:prstGeom>
            <a:solidFill>
              <a:srgbClr val="A9D18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8" name="Agrupar 19"/>
            <p:cNvGrpSpPr/>
            <p:nvPr/>
          </p:nvGrpSpPr>
          <p:grpSpPr>
            <a:xfrm>
              <a:off x="978299" y="4748062"/>
              <a:ext cx="360000" cy="504000"/>
              <a:chOff x="1539875" y="3705225"/>
              <a:chExt cx="2559050" cy="3121026"/>
            </a:xfrm>
            <a:solidFill>
              <a:schemeClr val="bg1"/>
            </a:solidFill>
          </p:grpSpPr>
          <p:sp>
            <p:nvSpPr>
              <p:cNvPr id="69" name="Freeform 7"/>
              <p:cNvSpPr>
                <a:spLocks/>
              </p:cNvSpPr>
              <p:nvPr/>
            </p:nvSpPr>
            <p:spPr bwMode="auto">
              <a:xfrm>
                <a:off x="2070100" y="5338763"/>
                <a:ext cx="338138" cy="134938"/>
              </a:xfrm>
              <a:custGeom>
                <a:avLst/>
                <a:gdLst>
                  <a:gd name="T0" fmla="*/ 0 w 213"/>
                  <a:gd name="T1" fmla="*/ 0 h 85"/>
                  <a:gd name="T2" fmla="*/ 0 w 213"/>
                  <a:gd name="T3" fmla="*/ 85 h 85"/>
                  <a:gd name="T4" fmla="*/ 213 w 213"/>
                  <a:gd name="T5" fmla="*/ 85 h 85"/>
                  <a:gd name="T6" fmla="*/ 213 w 213"/>
                  <a:gd name="T7" fmla="*/ 0 h 85"/>
                  <a:gd name="T8" fmla="*/ 0 w 213"/>
                  <a:gd name="T9" fmla="*/ 0 h 85"/>
                  <a:gd name="T10" fmla="*/ 0 w 213"/>
                  <a:gd name="T11" fmla="*/ 0 h 85"/>
                </a:gdLst>
                <a:ahLst/>
                <a:cxnLst>
                  <a:cxn ang="0">
                    <a:pos x="T0" y="T1"/>
                  </a:cxn>
                  <a:cxn ang="0">
                    <a:pos x="T2" y="T3"/>
                  </a:cxn>
                  <a:cxn ang="0">
                    <a:pos x="T4" y="T5"/>
                  </a:cxn>
                  <a:cxn ang="0">
                    <a:pos x="T6" y="T7"/>
                  </a:cxn>
                  <a:cxn ang="0">
                    <a:pos x="T8" y="T9"/>
                  </a:cxn>
                  <a:cxn ang="0">
                    <a:pos x="T10" y="T11"/>
                  </a:cxn>
                </a:cxnLst>
                <a:rect l="0" t="0" r="r" b="b"/>
                <a:pathLst>
                  <a:path w="213" h="85">
                    <a:moveTo>
                      <a:pt x="0" y="0"/>
                    </a:moveTo>
                    <a:lnTo>
                      <a:pt x="0" y="85"/>
                    </a:lnTo>
                    <a:lnTo>
                      <a:pt x="213" y="85"/>
                    </a:lnTo>
                    <a:lnTo>
                      <a:pt x="21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8"/>
              <p:cNvSpPr>
                <a:spLocks/>
              </p:cNvSpPr>
              <p:nvPr/>
            </p:nvSpPr>
            <p:spPr bwMode="auto">
              <a:xfrm>
                <a:off x="2070100" y="4967288"/>
                <a:ext cx="1217613" cy="134938"/>
              </a:xfrm>
              <a:custGeom>
                <a:avLst/>
                <a:gdLst>
                  <a:gd name="T0" fmla="*/ 0 w 767"/>
                  <a:gd name="T1" fmla="*/ 0 h 85"/>
                  <a:gd name="T2" fmla="*/ 0 w 767"/>
                  <a:gd name="T3" fmla="*/ 85 h 85"/>
                  <a:gd name="T4" fmla="*/ 767 w 767"/>
                  <a:gd name="T5" fmla="*/ 85 h 85"/>
                  <a:gd name="T6" fmla="*/ 767 w 767"/>
                  <a:gd name="T7" fmla="*/ 0 h 85"/>
                  <a:gd name="T8" fmla="*/ 0 w 767"/>
                  <a:gd name="T9" fmla="*/ 0 h 85"/>
                  <a:gd name="T10" fmla="*/ 0 w 767"/>
                  <a:gd name="T11" fmla="*/ 0 h 85"/>
                </a:gdLst>
                <a:ahLst/>
                <a:cxnLst>
                  <a:cxn ang="0">
                    <a:pos x="T0" y="T1"/>
                  </a:cxn>
                  <a:cxn ang="0">
                    <a:pos x="T2" y="T3"/>
                  </a:cxn>
                  <a:cxn ang="0">
                    <a:pos x="T4" y="T5"/>
                  </a:cxn>
                  <a:cxn ang="0">
                    <a:pos x="T6" y="T7"/>
                  </a:cxn>
                  <a:cxn ang="0">
                    <a:pos x="T8" y="T9"/>
                  </a:cxn>
                  <a:cxn ang="0">
                    <a:pos x="T10" y="T11"/>
                  </a:cxn>
                </a:cxnLst>
                <a:rect l="0" t="0" r="r" b="b"/>
                <a:pathLst>
                  <a:path w="767" h="85">
                    <a:moveTo>
                      <a:pt x="0" y="0"/>
                    </a:moveTo>
                    <a:lnTo>
                      <a:pt x="0" y="85"/>
                    </a:lnTo>
                    <a:lnTo>
                      <a:pt x="767" y="85"/>
                    </a:lnTo>
                    <a:lnTo>
                      <a:pt x="76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9"/>
              <p:cNvSpPr>
                <a:spLocks/>
              </p:cNvSpPr>
              <p:nvPr/>
            </p:nvSpPr>
            <p:spPr bwMode="auto">
              <a:xfrm>
                <a:off x="2070100" y="4606925"/>
                <a:ext cx="1217613" cy="134938"/>
              </a:xfrm>
              <a:custGeom>
                <a:avLst/>
                <a:gdLst>
                  <a:gd name="T0" fmla="*/ 0 w 767"/>
                  <a:gd name="T1" fmla="*/ 0 h 85"/>
                  <a:gd name="T2" fmla="*/ 0 w 767"/>
                  <a:gd name="T3" fmla="*/ 85 h 85"/>
                  <a:gd name="T4" fmla="*/ 767 w 767"/>
                  <a:gd name="T5" fmla="*/ 85 h 85"/>
                  <a:gd name="T6" fmla="*/ 767 w 767"/>
                  <a:gd name="T7" fmla="*/ 0 h 85"/>
                  <a:gd name="T8" fmla="*/ 0 w 767"/>
                  <a:gd name="T9" fmla="*/ 0 h 85"/>
                  <a:gd name="T10" fmla="*/ 0 w 767"/>
                  <a:gd name="T11" fmla="*/ 0 h 85"/>
                </a:gdLst>
                <a:ahLst/>
                <a:cxnLst>
                  <a:cxn ang="0">
                    <a:pos x="T0" y="T1"/>
                  </a:cxn>
                  <a:cxn ang="0">
                    <a:pos x="T2" y="T3"/>
                  </a:cxn>
                  <a:cxn ang="0">
                    <a:pos x="T4" y="T5"/>
                  </a:cxn>
                  <a:cxn ang="0">
                    <a:pos x="T6" y="T7"/>
                  </a:cxn>
                  <a:cxn ang="0">
                    <a:pos x="T8" y="T9"/>
                  </a:cxn>
                  <a:cxn ang="0">
                    <a:pos x="T10" y="T11"/>
                  </a:cxn>
                </a:cxnLst>
                <a:rect l="0" t="0" r="r" b="b"/>
                <a:pathLst>
                  <a:path w="767" h="85">
                    <a:moveTo>
                      <a:pt x="0" y="0"/>
                    </a:moveTo>
                    <a:lnTo>
                      <a:pt x="0" y="85"/>
                    </a:lnTo>
                    <a:lnTo>
                      <a:pt x="767" y="85"/>
                    </a:lnTo>
                    <a:lnTo>
                      <a:pt x="76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10"/>
              <p:cNvSpPr>
                <a:spLocks/>
              </p:cNvSpPr>
              <p:nvPr/>
            </p:nvSpPr>
            <p:spPr bwMode="auto">
              <a:xfrm>
                <a:off x="2622550" y="4257675"/>
                <a:ext cx="665163" cy="134938"/>
              </a:xfrm>
              <a:custGeom>
                <a:avLst/>
                <a:gdLst>
                  <a:gd name="T0" fmla="*/ 0 w 419"/>
                  <a:gd name="T1" fmla="*/ 0 h 85"/>
                  <a:gd name="T2" fmla="*/ 0 w 419"/>
                  <a:gd name="T3" fmla="*/ 85 h 85"/>
                  <a:gd name="T4" fmla="*/ 419 w 419"/>
                  <a:gd name="T5" fmla="*/ 85 h 85"/>
                  <a:gd name="T6" fmla="*/ 419 w 419"/>
                  <a:gd name="T7" fmla="*/ 0 h 85"/>
                  <a:gd name="T8" fmla="*/ 0 w 419"/>
                  <a:gd name="T9" fmla="*/ 0 h 85"/>
                  <a:gd name="T10" fmla="*/ 0 w 419"/>
                  <a:gd name="T11" fmla="*/ 0 h 85"/>
                </a:gdLst>
                <a:ahLst/>
                <a:cxnLst>
                  <a:cxn ang="0">
                    <a:pos x="T0" y="T1"/>
                  </a:cxn>
                  <a:cxn ang="0">
                    <a:pos x="T2" y="T3"/>
                  </a:cxn>
                  <a:cxn ang="0">
                    <a:pos x="T4" y="T5"/>
                  </a:cxn>
                  <a:cxn ang="0">
                    <a:pos x="T6" y="T7"/>
                  </a:cxn>
                  <a:cxn ang="0">
                    <a:pos x="T8" y="T9"/>
                  </a:cxn>
                  <a:cxn ang="0">
                    <a:pos x="T10" y="T11"/>
                  </a:cxn>
                </a:cxnLst>
                <a:rect l="0" t="0" r="r" b="b"/>
                <a:pathLst>
                  <a:path w="419" h="85">
                    <a:moveTo>
                      <a:pt x="0" y="0"/>
                    </a:moveTo>
                    <a:lnTo>
                      <a:pt x="0" y="85"/>
                    </a:lnTo>
                    <a:lnTo>
                      <a:pt x="419" y="85"/>
                    </a:lnTo>
                    <a:lnTo>
                      <a:pt x="419"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11"/>
              <p:cNvSpPr>
                <a:spLocks noEditPoints="1"/>
              </p:cNvSpPr>
              <p:nvPr/>
            </p:nvSpPr>
            <p:spPr bwMode="auto">
              <a:xfrm>
                <a:off x="2914650" y="5643563"/>
                <a:ext cx="1184275" cy="1182688"/>
              </a:xfrm>
              <a:custGeom>
                <a:avLst/>
                <a:gdLst>
                  <a:gd name="T0" fmla="*/ 81 w 105"/>
                  <a:gd name="T1" fmla="*/ 0 h 105"/>
                  <a:gd name="T2" fmla="*/ 25 w 105"/>
                  <a:gd name="T3" fmla="*/ 0 h 105"/>
                  <a:gd name="T4" fmla="*/ 0 w 105"/>
                  <a:gd name="T5" fmla="*/ 24 h 105"/>
                  <a:gd name="T6" fmla="*/ 0 w 105"/>
                  <a:gd name="T7" fmla="*/ 80 h 105"/>
                  <a:gd name="T8" fmla="*/ 25 w 105"/>
                  <a:gd name="T9" fmla="*/ 105 h 105"/>
                  <a:gd name="T10" fmla="*/ 81 w 105"/>
                  <a:gd name="T11" fmla="*/ 105 h 105"/>
                  <a:gd name="T12" fmla="*/ 105 w 105"/>
                  <a:gd name="T13" fmla="*/ 80 h 105"/>
                  <a:gd name="T14" fmla="*/ 105 w 105"/>
                  <a:gd name="T15" fmla="*/ 24 h 105"/>
                  <a:gd name="T16" fmla="*/ 81 w 105"/>
                  <a:gd name="T17" fmla="*/ 0 h 105"/>
                  <a:gd name="T18" fmla="*/ 64 w 105"/>
                  <a:gd name="T19" fmla="*/ 79 h 105"/>
                  <a:gd name="T20" fmla="*/ 62 w 105"/>
                  <a:gd name="T21" fmla="*/ 84 h 105"/>
                  <a:gd name="T22" fmla="*/ 57 w 105"/>
                  <a:gd name="T23" fmla="*/ 84 h 105"/>
                  <a:gd name="T24" fmla="*/ 48 w 105"/>
                  <a:gd name="T25" fmla="*/ 84 h 105"/>
                  <a:gd name="T26" fmla="*/ 44 w 105"/>
                  <a:gd name="T27" fmla="*/ 84 h 105"/>
                  <a:gd name="T28" fmla="*/ 42 w 105"/>
                  <a:gd name="T29" fmla="*/ 81 h 105"/>
                  <a:gd name="T30" fmla="*/ 24 w 105"/>
                  <a:gd name="T31" fmla="*/ 60 h 105"/>
                  <a:gd name="T32" fmla="*/ 36 w 105"/>
                  <a:gd name="T33" fmla="*/ 50 h 105"/>
                  <a:gd name="T34" fmla="*/ 51 w 105"/>
                  <a:gd name="T35" fmla="*/ 67 h 105"/>
                  <a:gd name="T36" fmla="*/ 68 w 105"/>
                  <a:gd name="T37" fmla="*/ 25 h 105"/>
                  <a:gd name="T38" fmla="*/ 83 w 105"/>
                  <a:gd name="T39" fmla="*/ 31 h 105"/>
                  <a:gd name="T40" fmla="*/ 64 w 105"/>
                  <a:gd name="T4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05">
                    <a:moveTo>
                      <a:pt x="81" y="0"/>
                    </a:moveTo>
                    <a:cubicBezTo>
                      <a:pt x="25" y="0"/>
                      <a:pt x="25" y="0"/>
                      <a:pt x="25" y="0"/>
                    </a:cubicBezTo>
                    <a:cubicBezTo>
                      <a:pt x="11" y="0"/>
                      <a:pt x="0" y="11"/>
                      <a:pt x="0" y="24"/>
                    </a:cubicBezTo>
                    <a:cubicBezTo>
                      <a:pt x="0" y="80"/>
                      <a:pt x="0" y="80"/>
                      <a:pt x="0" y="80"/>
                    </a:cubicBezTo>
                    <a:cubicBezTo>
                      <a:pt x="0" y="94"/>
                      <a:pt x="11" y="105"/>
                      <a:pt x="25" y="105"/>
                    </a:cubicBezTo>
                    <a:cubicBezTo>
                      <a:pt x="81" y="105"/>
                      <a:pt x="81" y="105"/>
                      <a:pt x="81" y="105"/>
                    </a:cubicBezTo>
                    <a:cubicBezTo>
                      <a:pt x="94" y="105"/>
                      <a:pt x="105" y="94"/>
                      <a:pt x="105" y="80"/>
                    </a:cubicBezTo>
                    <a:cubicBezTo>
                      <a:pt x="105" y="24"/>
                      <a:pt x="105" y="24"/>
                      <a:pt x="105" y="24"/>
                    </a:cubicBezTo>
                    <a:cubicBezTo>
                      <a:pt x="105" y="11"/>
                      <a:pt x="94" y="0"/>
                      <a:pt x="81" y="0"/>
                    </a:cubicBezTo>
                    <a:close/>
                    <a:moveTo>
                      <a:pt x="64" y="79"/>
                    </a:moveTo>
                    <a:cubicBezTo>
                      <a:pt x="62" y="84"/>
                      <a:pt x="62" y="84"/>
                      <a:pt x="62" y="84"/>
                    </a:cubicBezTo>
                    <a:cubicBezTo>
                      <a:pt x="57" y="84"/>
                      <a:pt x="57" y="84"/>
                      <a:pt x="57" y="84"/>
                    </a:cubicBezTo>
                    <a:cubicBezTo>
                      <a:pt x="48" y="84"/>
                      <a:pt x="48" y="84"/>
                      <a:pt x="48" y="84"/>
                    </a:cubicBezTo>
                    <a:cubicBezTo>
                      <a:pt x="44" y="84"/>
                      <a:pt x="44" y="84"/>
                      <a:pt x="44" y="84"/>
                    </a:cubicBezTo>
                    <a:cubicBezTo>
                      <a:pt x="42" y="81"/>
                      <a:pt x="42" y="81"/>
                      <a:pt x="42" y="81"/>
                    </a:cubicBezTo>
                    <a:cubicBezTo>
                      <a:pt x="24" y="60"/>
                      <a:pt x="24" y="60"/>
                      <a:pt x="24" y="60"/>
                    </a:cubicBezTo>
                    <a:cubicBezTo>
                      <a:pt x="36" y="50"/>
                      <a:pt x="36" y="50"/>
                      <a:pt x="36" y="50"/>
                    </a:cubicBezTo>
                    <a:cubicBezTo>
                      <a:pt x="51" y="67"/>
                      <a:pt x="51" y="67"/>
                      <a:pt x="51" y="67"/>
                    </a:cubicBezTo>
                    <a:cubicBezTo>
                      <a:pt x="68" y="25"/>
                      <a:pt x="68" y="25"/>
                      <a:pt x="68" y="25"/>
                    </a:cubicBezTo>
                    <a:cubicBezTo>
                      <a:pt x="83" y="31"/>
                      <a:pt x="83" y="31"/>
                      <a:pt x="83" y="31"/>
                    </a:cubicBezTo>
                    <a:lnTo>
                      <a:pt x="64"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12"/>
              <p:cNvSpPr>
                <a:spLocks noEditPoints="1"/>
              </p:cNvSpPr>
              <p:nvPr/>
            </p:nvSpPr>
            <p:spPr bwMode="auto">
              <a:xfrm>
                <a:off x="1539875" y="3705225"/>
                <a:ext cx="2254250" cy="2840038"/>
              </a:xfrm>
              <a:custGeom>
                <a:avLst/>
                <a:gdLst>
                  <a:gd name="T0" fmla="*/ 191 w 200"/>
                  <a:gd name="T1" fmla="*/ 9 h 252"/>
                  <a:gd name="T2" fmla="*/ 169 w 200"/>
                  <a:gd name="T3" fmla="*/ 0 h 252"/>
                  <a:gd name="T4" fmla="*/ 59 w 200"/>
                  <a:gd name="T5" fmla="*/ 0 h 252"/>
                  <a:gd name="T6" fmla="*/ 54 w 200"/>
                  <a:gd name="T7" fmla="*/ 0 h 252"/>
                  <a:gd name="T8" fmla="*/ 51 w 200"/>
                  <a:gd name="T9" fmla="*/ 3 h 252"/>
                  <a:gd name="T10" fmla="*/ 4 w 200"/>
                  <a:gd name="T11" fmla="*/ 48 h 252"/>
                  <a:gd name="T12" fmla="*/ 0 w 200"/>
                  <a:gd name="T13" fmla="*/ 51 h 252"/>
                  <a:gd name="T14" fmla="*/ 0 w 200"/>
                  <a:gd name="T15" fmla="*/ 56 h 252"/>
                  <a:gd name="T16" fmla="*/ 0 w 200"/>
                  <a:gd name="T17" fmla="*/ 220 h 252"/>
                  <a:gd name="T18" fmla="*/ 9 w 200"/>
                  <a:gd name="T19" fmla="*/ 243 h 252"/>
                  <a:gd name="T20" fmla="*/ 9 w 200"/>
                  <a:gd name="T21" fmla="*/ 243 h 252"/>
                  <a:gd name="T22" fmla="*/ 9 w 200"/>
                  <a:gd name="T23" fmla="*/ 243 h 252"/>
                  <a:gd name="T24" fmla="*/ 31 w 200"/>
                  <a:gd name="T25" fmla="*/ 252 h 252"/>
                  <a:gd name="T26" fmla="*/ 113 w 200"/>
                  <a:gd name="T27" fmla="*/ 252 h 252"/>
                  <a:gd name="T28" fmla="*/ 113 w 200"/>
                  <a:gd name="T29" fmla="*/ 228 h 252"/>
                  <a:gd name="T30" fmla="*/ 31 w 200"/>
                  <a:gd name="T31" fmla="*/ 228 h 252"/>
                  <a:gd name="T32" fmla="*/ 26 w 200"/>
                  <a:gd name="T33" fmla="*/ 226 h 252"/>
                  <a:gd name="T34" fmla="*/ 26 w 200"/>
                  <a:gd name="T35" fmla="*/ 226 h 252"/>
                  <a:gd name="T36" fmla="*/ 23 w 200"/>
                  <a:gd name="T37" fmla="*/ 220 h 252"/>
                  <a:gd name="T38" fmla="*/ 23 w 200"/>
                  <a:gd name="T39" fmla="*/ 65 h 252"/>
                  <a:gd name="T40" fmla="*/ 35 w 200"/>
                  <a:gd name="T41" fmla="*/ 67 h 252"/>
                  <a:gd name="T42" fmla="*/ 45 w 200"/>
                  <a:gd name="T43" fmla="*/ 68 h 252"/>
                  <a:gd name="T44" fmla="*/ 54 w 200"/>
                  <a:gd name="T45" fmla="*/ 68 h 252"/>
                  <a:gd name="T46" fmla="*/ 65 w 200"/>
                  <a:gd name="T47" fmla="*/ 62 h 252"/>
                  <a:gd name="T48" fmla="*/ 73 w 200"/>
                  <a:gd name="T49" fmla="*/ 50 h 252"/>
                  <a:gd name="T50" fmla="*/ 73 w 200"/>
                  <a:gd name="T51" fmla="*/ 41 h 252"/>
                  <a:gd name="T52" fmla="*/ 72 w 200"/>
                  <a:gd name="T53" fmla="*/ 31 h 252"/>
                  <a:gd name="T54" fmla="*/ 71 w 200"/>
                  <a:gd name="T55" fmla="*/ 23 h 252"/>
                  <a:gd name="T56" fmla="*/ 169 w 200"/>
                  <a:gd name="T57" fmla="*/ 23 h 252"/>
                  <a:gd name="T58" fmla="*/ 174 w 200"/>
                  <a:gd name="T59" fmla="*/ 26 h 252"/>
                  <a:gd name="T60" fmla="*/ 177 w 200"/>
                  <a:gd name="T61" fmla="*/ 31 h 252"/>
                  <a:gd name="T62" fmla="*/ 177 w 200"/>
                  <a:gd name="T63" fmla="*/ 162 h 252"/>
                  <a:gd name="T64" fmla="*/ 200 w 200"/>
                  <a:gd name="T65" fmla="*/ 162 h 252"/>
                  <a:gd name="T66" fmla="*/ 200 w 200"/>
                  <a:gd name="T67" fmla="*/ 31 h 252"/>
                  <a:gd name="T68" fmla="*/ 191 w 200"/>
                  <a:gd name="T69" fmla="*/ 9 h 252"/>
                  <a:gd name="T70" fmla="*/ 61 w 200"/>
                  <a:gd name="T71" fmla="*/ 47 h 252"/>
                  <a:gd name="T72" fmla="*/ 58 w 200"/>
                  <a:gd name="T73" fmla="*/ 53 h 252"/>
                  <a:gd name="T74" fmla="*/ 51 w 200"/>
                  <a:gd name="T75" fmla="*/ 56 h 252"/>
                  <a:gd name="T76" fmla="*/ 47 w 200"/>
                  <a:gd name="T77" fmla="*/ 56 h 252"/>
                  <a:gd name="T78" fmla="*/ 47 w 200"/>
                  <a:gd name="T79" fmla="*/ 56 h 252"/>
                  <a:gd name="T80" fmla="*/ 47 w 200"/>
                  <a:gd name="T81" fmla="*/ 56 h 252"/>
                  <a:gd name="T82" fmla="*/ 36 w 200"/>
                  <a:gd name="T83" fmla="*/ 55 h 252"/>
                  <a:gd name="T84" fmla="*/ 31 w 200"/>
                  <a:gd name="T85" fmla="*/ 54 h 252"/>
                  <a:gd name="T86" fmla="*/ 60 w 200"/>
                  <a:gd name="T87" fmla="*/ 27 h 252"/>
                  <a:gd name="T88" fmla="*/ 60 w 200"/>
                  <a:gd name="T89" fmla="*/ 32 h 252"/>
                  <a:gd name="T90" fmla="*/ 61 w 200"/>
                  <a:gd name="T91" fmla="*/ 42 h 252"/>
                  <a:gd name="T92" fmla="*/ 61 w 200"/>
                  <a:gd name="T93" fmla="*/ 43 h 252"/>
                  <a:gd name="T94" fmla="*/ 61 w 200"/>
                  <a:gd name="T95" fmla="*/ 43 h 252"/>
                  <a:gd name="T96" fmla="*/ 61 w 200"/>
                  <a:gd name="T97" fmla="*/ 4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252">
                    <a:moveTo>
                      <a:pt x="191" y="9"/>
                    </a:moveTo>
                    <a:cubicBezTo>
                      <a:pt x="185" y="3"/>
                      <a:pt x="177" y="0"/>
                      <a:pt x="169" y="0"/>
                    </a:cubicBezTo>
                    <a:cubicBezTo>
                      <a:pt x="59" y="0"/>
                      <a:pt x="59" y="0"/>
                      <a:pt x="59" y="0"/>
                    </a:cubicBezTo>
                    <a:cubicBezTo>
                      <a:pt x="54" y="0"/>
                      <a:pt x="54" y="0"/>
                      <a:pt x="54" y="0"/>
                    </a:cubicBezTo>
                    <a:cubicBezTo>
                      <a:pt x="51" y="3"/>
                      <a:pt x="51" y="3"/>
                      <a:pt x="51" y="3"/>
                    </a:cubicBezTo>
                    <a:cubicBezTo>
                      <a:pt x="4" y="48"/>
                      <a:pt x="4" y="48"/>
                      <a:pt x="4" y="48"/>
                    </a:cubicBezTo>
                    <a:cubicBezTo>
                      <a:pt x="0" y="51"/>
                      <a:pt x="0" y="51"/>
                      <a:pt x="0" y="51"/>
                    </a:cubicBezTo>
                    <a:cubicBezTo>
                      <a:pt x="0" y="56"/>
                      <a:pt x="0" y="56"/>
                      <a:pt x="0" y="56"/>
                    </a:cubicBezTo>
                    <a:cubicBezTo>
                      <a:pt x="0" y="220"/>
                      <a:pt x="0" y="220"/>
                      <a:pt x="0" y="220"/>
                    </a:cubicBezTo>
                    <a:cubicBezTo>
                      <a:pt x="0" y="229"/>
                      <a:pt x="3" y="237"/>
                      <a:pt x="9" y="243"/>
                    </a:cubicBezTo>
                    <a:cubicBezTo>
                      <a:pt x="9" y="243"/>
                      <a:pt x="9" y="243"/>
                      <a:pt x="9" y="243"/>
                    </a:cubicBezTo>
                    <a:cubicBezTo>
                      <a:pt x="9" y="243"/>
                      <a:pt x="9" y="243"/>
                      <a:pt x="9" y="243"/>
                    </a:cubicBezTo>
                    <a:cubicBezTo>
                      <a:pt x="15" y="248"/>
                      <a:pt x="23" y="252"/>
                      <a:pt x="31" y="252"/>
                    </a:cubicBezTo>
                    <a:cubicBezTo>
                      <a:pt x="113" y="252"/>
                      <a:pt x="113" y="252"/>
                      <a:pt x="113" y="252"/>
                    </a:cubicBezTo>
                    <a:cubicBezTo>
                      <a:pt x="113" y="228"/>
                      <a:pt x="113" y="228"/>
                      <a:pt x="113" y="228"/>
                    </a:cubicBezTo>
                    <a:cubicBezTo>
                      <a:pt x="31" y="228"/>
                      <a:pt x="31" y="228"/>
                      <a:pt x="31" y="228"/>
                    </a:cubicBezTo>
                    <a:cubicBezTo>
                      <a:pt x="29" y="228"/>
                      <a:pt x="27" y="227"/>
                      <a:pt x="26" y="226"/>
                    </a:cubicBezTo>
                    <a:cubicBezTo>
                      <a:pt x="26" y="226"/>
                      <a:pt x="26" y="226"/>
                      <a:pt x="26" y="226"/>
                    </a:cubicBezTo>
                    <a:cubicBezTo>
                      <a:pt x="24" y="224"/>
                      <a:pt x="23" y="223"/>
                      <a:pt x="23" y="220"/>
                    </a:cubicBezTo>
                    <a:cubicBezTo>
                      <a:pt x="23" y="65"/>
                      <a:pt x="23" y="65"/>
                      <a:pt x="23" y="65"/>
                    </a:cubicBezTo>
                    <a:cubicBezTo>
                      <a:pt x="35" y="67"/>
                      <a:pt x="35" y="67"/>
                      <a:pt x="35" y="67"/>
                    </a:cubicBezTo>
                    <a:cubicBezTo>
                      <a:pt x="45" y="68"/>
                      <a:pt x="45" y="68"/>
                      <a:pt x="45" y="68"/>
                    </a:cubicBezTo>
                    <a:cubicBezTo>
                      <a:pt x="48" y="69"/>
                      <a:pt x="51" y="68"/>
                      <a:pt x="54" y="68"/>
                    </a:cubicBezTo>
                    <a:cubicBezTo>
                      <a:pt x="58" y="67"/>
                      <a:pt x="62" y="65"/>
                      <a:pt x="65" y="62"/>
                    </a:cubicBezTo>
                    <a:cubicBezTo>
                      <a:pt x="69" y="59"/>
                      <a:pt x="71" y="55"/>
                      <a:pt x="73" y="50"/>
                    </a:cubicBezTo>
                    <a:cubicBezTo>
                      <a:pt x="73" y="47"/>
                      <a:pt x="73" y="44"/>
                      <a:pt x="73" y="41"/>
                    </a:cubicBezTo>
                    <a:cubicBezTo>
                      <a:pt x="72" y="31"/>
                      <a:pt x="72" y="31"/>
                      <a:pt x="72" y="31"/>
                    </a:cubicBezTo>
                    <a:cubicBezTo>
                      <a:pt x="71" y="23"/>
                      <a:pt x="71" y="23"/>
                      <a:pt x="71" y="23"/>
                    </a:cubicBezTo>
                    <a:cubicBezTo>
                      <a:pt x="169" y="23"/>
                      <a:pt x="169" y="23"/>
                      <a:pt x="169" y="23"/>
                    </a:cubicBezTo>
                    <a:cubicBezTo>
                      <a:pt x="171" y="23"/>
                      <a:pt x="173" y="24"/>
                      <a:pt x="174" y="26"/>
                    </a:cubicBezTo>
                    <a:cubicBezTo>
                      <a:pt x="176" y="27"/>
                      <a:pt x="177" y="29"/>
                      <a:pt x="177" y="31"/>
                    </a:cubicBezTo>
                    <a:cubicBezTo>
                      <a:pt x="177" y="162"/>
                      <a:pt x="177" y="162"/>
                      <a:pt x="177" y="162"/>
                    </a:cubicBezTo>
                    <a:cubicBezTo>
                      <a:pt x="200" y="162"/>
                      <a:pt x="200" y="162"/>
                      <a:pt x="200" y="162"/>
                    </a:cubicBezTo>
                    <a:cubicBezTo>
                      <a:pt x="200" y="31"/>
                      <a:pt x="200" y="31"/>
                      <a:pt x="200" y="31"/>
                    </a:cubicBezTo>
                    <a:cubicBezTo>
                      <a:pt x="200" y="23"/>
                      <a:pt x="197" y="15"/>
                      <a:pt x="191" y="9"/>
                    </a:cubicBezTo>
                    <a:close/>
                    <a:moveTo>
                      <a:pt x="61" y="47"/>
                    </a:moveTo>
                    <a:cubicBezTo>
                      <a:pt x="61" y="50"/>
                      <a:pt x="59" y="51"/>
                      <a:pt x="58" y="53"/>
                    </a:cubicBezTo>
                    <a:cubicBezTo>
                      <a:pt x="56" y="54"/>
                      <a:pt x="54" y="56"/>
                      <a:pt x="51" y="56"/>
                    </a:cubicBezTo>
                    <a:cubicBezTo>
                      <a:pt x="50" y="57"/>
                      <a:pt x="48" y="57"/>
                      <a:pt x="47" y="56"/>
                    </a:cubicBezTo>
                    <a:cubicBezTo>
                      <a:pt x="47" y="56"/>
                      <a:pt x="47" y="56"/>
                      <a:pt x="47" y="56"/>
                    </a:cubicBezTo>
                    <a:cubicBezTo>
                      <a:pt x="47" y="56"/>
                      <a:pt x="47" y="56"/>
                      <a:pt x="47" y="56"/>
                    </a:cubicBezTo>
                    <a:cubicBezTo>
                      <a:pt x="36" y="55"/>
                      <a:pt x="36" y="55"/>
                      <a:pt x="36" y="55"/>
                    </a:cubicBezTo>
                    <a:cubicBezTo>
                      <a:pt x="31" y="54"/>
                      <a:pt x="31" y="54"/>
                      <a:pt x="31" y="54"/>
                    </a:cubicBezTo>
                    <a:cubicBezTo>
                      <a:pt x="60" y="27"/>
                      <a:pt x="60" y="27"/>
                      <a:pt x="60" y="27"/>
                    </a:cubicBezTo>
                    <a:cubicBezTo>
                      <a:pt x="60" y="32"/>
                      <a:pt x="60" y="32"/>
                      <a:pt x="60" y="32"/>
                    </a:cubicBezTo>
                    <a:cubicBezTo>
                      <a:pt x="61" y="42"/>
                      <a:pt x="61" y="42"/>
                      <a:pt x="61" y="42"/>
                    </a:cubicBezTo>
                    <a:cubicBezTo>
                      <a:pt x="61" y="43"/>
                      <a:pt x="61" y="43"/>
                      <a:pt x="61" y="43"/>
                    </a:cubicBezTo>
                    <a:cubicBezTo>
                      <a:pt x="61" y="43"/>
                      <a:pt x="61" y="43"/>
                      <a:pt x="61" y="43"/>
                    </a:cubicBezTo>
                    <a:cubicBezTo>
                      <a:pt x="61" y="45"/>
                      <a:pt x="61" y="46"/>
                      <a:pt x="6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7" name="Rectángulo 76"/>
          <p:cNvSpPr/>
          <p:nvPr/>
        </p:nvSpPr>
        <p:spPr>
          <a:xfrm>
            <a:off x="1648705" y="5970549"/>
            <a:ext cx="2153732" cy="83099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marL="0" marR="0" lvl="0" indent="0" algn="ctr" defTabSz="914377" rtl="0" eaLnBrk="1" fontAlgn="auto" latinLnBrk="0" hangingPunct="1">
              <a:lnSpc>
                <a:spcPct val="100000"/>
              </a:lnSpc>
              <a:spcBef>
                <a:spcPts val="800"/>
              </a:spcBef>
              <a:spcAft>
                <a:spcPts val="0"/>
              </a:spcAft>
              <a:buClrTx/>
              <a:buSzTx/>
              <a:buFontTx/>
              <a:buNone/>
              <a:tabLst/>
              <a:defRPr/>
            </a:pPr>
            <a:r>
              <a:rPr kumimoji="0" lang="es-MX" sz="1600" b="1" i="0" u="none" strike="noStrike" kern="1200" cap="none" spc="0" normalizeH="0" baseline="0" noProof="0" dirty="0" smtClean="0">
                <a:ln>
                  <a:noFill/>
                </a:ln>
                <a:solidFill>
                  <a:srgbClr val="203864"/>
                </a:solidFill>
                <a:effectLst/>
                <a:uLnTx/>
                <a:uFillTx/>
                <a:latin typeface="Arial" panose="020B0604020202020204" pitchFamily="34" charset="0"/>
                <a:ea typeface="+mn-ea"/>
                <a:cs typeface="Arial" panose="020B0604020202020204" pitchFamily="34" charset="0"/>
              </a:rPr>
              <a:t>5. Régimen de Reserva de Capacidad</a:t>
            </a:r>
            <a:endParaRPr kumimoji="0" lang="es-MX" sz="1600" b="1" i="0" u="none" strike="noStrike" kern="1200" cap="none" spc="0" normalizeH="0" baseline="0" noProof="0" dirty="0">
              <a:ln>
                <a:noFill/>
              </a:ln>
              <a:solidFill>
                <a:srgbClr val="203864"/>
              </a:solidFill>
              <a:effectLst/>
              <a:uLnTx/>
              <a:uFillTx/>
              <a:latin typeface="Arial" panose="020B0604020202020204" pitchFamily="34" charset="0"/>
              <a:ea typeface="+mn-ea"/>
              <a:cs typeface="Arial" panose="020B0604020202020204" pitchFamily="34" charset="0"/>
            </a:endParaRPr>
          </a:p>
        </p:txBody>
      </p:sp>
      <p:sp>
        <p:nvSpPr>
          <p:cNvPr id="78" name="Rectángulo redondeado 77"/>
          <p:cNvSpPr/>
          <p:nvPr/>
        </p:nvSpPr>
        <p:spPr>
          <a:xfrm>
            <a:off x="3715405" y="5850876"/>
            <a:ext cx="7020000" cy="970478"/>
          </a:xfrm>
          <a:prstGeom prst="roundRect">
            <a:avLst/>
          </a:prstGeom>
          <a:noFill/>
          <a:ln w="3175">
            <a:solidFill>
              <a:schemeClr val="accent4">
                <a:lumMod val="75000"/>
              </a:schemeClr>
            </a:solidFill>
            <a:prstDash val="dash"/>
          </a:ln>
        </p:spPr>
        <p:txBody>
          <a:bodyPr wrap="square" rtlCol="0" anchor="ctr">
            <a:spAutoFit/>
          </a:bodyPr>
          <a:lstStyle/>
          <a:p>
            <a:pPr algn="ctr"/>
            <a:r>
              <a:rPr lang="es-MX" sz="1700" dirty="0" smtClean="0">
                <a:solidFill>
                  <a:prstClr val="black"/>
                </a:solidFill>
                <a:latin typeface="Arial Narrow" panose="020B0606020202030204" pitchFamily="34" charset="0"/>
                <a:ea typeface="Arial Narrow" charset="0"/>
                <a:cs typeface="Arial" panose="020B0604020202020204" pitchFamily="34" charset="0"/>
              </a:rPr>
              <a:t>En este régimen </a:t>
            </a:r>
            <a:r>
              <a:rPr lang="es-MX" sz="1700" dirty="0">
                <a:solidFill>
                  <a:prstClr val="black"/>
                </a:solidFill>
                <a:latin typeface="Arial Narrow" panose="020B0606020202030204" pitchFamily="34" charset="0"/>
                <a:ea typeface="Arial Narrow" charset="0"/>
                <a:cs typeface="Arial" panose="020B0604020202020204" pitchFamily="34" charset="0"/>
              </a:rPr>
              <a:t>los usuarios podrán utilizar capacidad de transporte contratada mediante un proceso de Temporada Abierta en el Sistrangas, sistema de ductos gestionado por el </a:t>
            </a:r>
            <a:r>
              <a:rPr lang="es-MX" sz="1700" dirty="0" smtClean="0">
                <a:solidFill>
                  <a:prstClr val="black"/>
                </a:solidFill>
                <a:latin typeface="Arial Narrow" panose="020B0606020202030204" pitchFamily="34" charset="0"/>
                <a:ea typeface="Arial Narrow" charset="0"/>
                <a:cs typeface="Arial" panose="020B0604020202020204" pitchFamily="34" charset="0"/>
              </a:rPr>
              <a:t>Cenagas </a:t>
            </a:r>
            <a:r>
              <a:rPr lang="es-MX" sz="1700" dirty="0">
                <a:solidFill>
                  <a:prstClr val="black"/>
                </a:solidFill>
                <a:latin typeface="Arial Narrow" panose="020B0606020202030204" pitchFamily="34" charset="0"/>
                <a:ea typeface="Arial Narrow" charset="0"/>
                <a:cs typeface="Arial" panose="020B0604020202020204" pitchFamily="34" charset="0"/>
              </a:rPr>
              <a:t>para el abasto de gas </a:t>
            </a:r>
            <a:r>
              <a:rPr lang="es-MX" sz="1700" dirty="0" smtClean="0">
                <a:solidFill>
                  <a:prstClr val="black"/>
                </a:solidFill>
                <a:latin typeface="Arial Narrow" panose="020B0606020202030204" pitchFamily="34" charset="0"/>
                <a:ea typeface="Arial Narrow" charset="0"/>
                <a:cs typeface="Arial" panose="020B0604020202020204" pitchFamily="34" charset="0"/>
              </a:rPr>
              <a:t>natural. </a:t>
            </a:r>
            <a:endParaRPr lang="es-MX" sz="1700" dirty="0">
              <a:solidFill>
                <a:srgbClr val="FF0000"/>
              </a:solidFill>
              <a:latin typeface="Arial Narrow" panose="020B0606020202030204" pitchFamily="34" charset="0"/>
              <a:ea typeface="Arial Narrow" charset="0"/>
              <a:cs typeface="Arial" panose="020B0604020202020204" pitchFamily="34" charset="0"/>
            </a:endParaRPr>
          </a:p>
        </p:txBody>
      </p:sp>
      <p:sp>
        <p:nvSpPr>
          <p:cNvPr id="79" name="Rectángulo redondeado 78"/>
          <p:cNvSpPr/>
          <p:nvPr/>
        </p:nvSpPr>
        <p:spPr>
          <a:xfrm>
            <a:off x="10742236" y="6196636"/>
            <a:ext cx="1139976" cy="306467"/>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latin typeface="Arial Narrow" panose="020B0606020202030204" pitchFamily="34" charset="0"/>
              </a:rPr>
              <a:t>A/021/2017</a:t>
            </a:r>
            <a:endParaRPr lang="es-MX" sz="12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9043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Marcador de número de diapositiva 6"/>
          <p:cNvSpPr>
            <a:spLocks noGrp="1"/>
          </p:cNvSpPr>
          <p:nvPr>
            <p:ph type="sldNum" sz="quarter" idx="12"/>
          </p:nvPr>
        </p:nvSpPr>
        <p:spPr>
          <a:xfrm>
            <a:off x="10708252" y="6528816"/>
            <a:ext cx="1422400" cy="329184"/>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t>11</a:t>
            </a:r>
            <a:endParaRPr kumimoji="0" lang="es-MX"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pSp>
        <p:nvGrpSpPr>
          <p:cNvPr id="87" name="Agrupar 11"/>
          <p:cNvGrpSpPr/>
          <p:nvPr/>
        </p:nvGrpSpPr>
        <p:grpSpPr>
          <a:xfrm>
            <a:off x="9598563" y="326396"/>
            <a:ext cx="2258342" cy="597143"/>
            <a:chOff x="7020272" y="6093296"/>
            <a:chExt cx="1808499" cy="478194"/>
          </a:xfrm>
        </p:grpSpPr>
        <p:sp>
          <p:nvSpPr>
            <p:cNvPr id="88"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a:ea typeface="+mn-ea"/>
                <a:cs typeface="+mn-cs"/>
              </a:endParaRPr>
            </a:p>
          </p:txBody>
        </p:sp>
        <p:sp>
          <p:nvSpPr>
            <p:cNvPr id="89"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a:ea typeface="+mn-ea"/>
                <a:cs typeface="+mn-cs"/>
              </a:endParaRPr>
            </a:p>
          </p:txBody>
        </p:sp>
        <p:sp>
          <p:nvSpPr>
            <p:cNvPr id="90"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a:ea typeface="+mn-ea"/>
                <a:cs typeface="+mn-cs"/>
              </a:endParaRPr>
            </a:p>
          </p:txBody>
        </p:sp>
        <p:sp>
          <p:nvSpPr>
            <p:cNvPr id="91"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a:ea typeface="+mn-ea"/>
                <a:cs typeface="+mn-cs"/>
              </a:endParaRPr>
            </a:p>
          </p:txBody>
        </p:sp>
        <p:sp>
          <p:nvSpPr>
            <p:cNvPr id="92"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47" name="CuadroTexto 146"/>
          <p:cNvSpPr txBox="1"/>
          <p:nvPr/>
        </p:nvSpPr>
        <p:spPr>
          <a:xfrm>
            <a:off x="55112" y="11442"/>
            <a:ext cx="9508864" cy="8002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200" b="1" i="0" u="none" strike="noStrike" kern="1200" cap="none" spc="0" normalizeH="0" baseline="0" noProof="0" dirty="0" smtClean="0">
                <a:ln>
                  <a:noFill/>
                </a:ln>
                <a:solidFill>
                  <a:prstClr val="black"/>
                </a:solidFill>
                <a:effectLst/>
                <a:uLnTx/>
                <a:uFillTx/>
                <a:latin typeface="Arial Narrow" panose="020B0606020202030204" pitchFamily="34" charset="0"/>
                <a:ea typeface="Arial" charset="0"/>
                <a:cs typeface="Arial" charset="0"/>
              </a:rPr>
              <a:t>En materia de </a:t>
            </a:r>
            <a:r>
              <a:rPr kumimoji="0" lang="es-ES_tradnl" sz="2400" b="1" i="1" u="none" strike="noStrike" kern="1200" cap="none" spc="0" normalizeH="0" baseline="0" noProof="0" dirty="0" smtClean="0">
                <a:ln>
                  <a:noFill/>
                </a:ln>
                <a:effectLst/>
                <a:uLnTx/>
                <a:uFillTx/>
                <a:latin typeface="Arial Narrow" panose="020B0606020202030204" pitchFamily="34" charset="0"/>
                <a:ea typeface="Arial" charset="0"/>
                <a:cs typeface="Arial" charset="0"/>
              </a:rPr>
              <a:t>Regulación Asimétrica</a:t>
            </a:r>
            <a:r>
              <a:rPr kumimoji="0" lang="es-ES_tradnl" sz="2400" b="1" i="1" u="none" strike="noStrike" kern="1200" cap="none" spc="0" normalizeH="0" noProof="0" dirty="0" smtClean="0">
                <a:ln>
                  <a:noFill/>
                </a:ln>
                <a:effectLst/>
                <a:uLnTx/>
                <a:uFillTx/>
                <a:latin typeface="Arial Narrow" panose="020B0606020202030204" pitchFamily="34" charset="0"/>
                <a:ea typeface="Arial" charset="0"/>
                <a:cs typeface="Arial" charset="0"/>
              </a:rPr>
              <a:t> </a:t>
            </a:r>
            <a:r>
              <a:rPr kumimoji="0" lang="es-ES_tradnl" sz="2200" b="1" i="0" u="none" strike="noStrike" kern="1200" cap="none" spc="0" normalizeH="0" noProof="0" dirty="0" smtClean="0">
                <a:ln>
                  <a:noFill/>
                </a:ln>
                <a:solidFill>
                  <a:prstClr val="black"/>
                </a:solidFill>
                <a:effectLst/>
                <a:uLnTx/>
                <a:uFillTx/>
                <a:latin typeface="Arial Narrow" panose="020B0606020202030204" pitchFamily="34" charset="0"/>
                <a:ea typeface="Arial" charset="0"/>
                <a:cs typeface="Arial" charset="0"/>
              </a:rPr>
              <a:t>la Comisión ha emitido instrumentos regulatorios para fomentar la competencia:</a:t>
            </a:r>
            <a:endParaRPr kumimoji="0" lang="es-ES_tradnl" sz="2200" b="1" i="0" u="none" strike="noStrike" kern="1200" cap="none" spc="0" normalizeH="0" baseline="0" noProof="0" dirty="0">
              <a:ln>
                <a:noFill/>
              </a:ln>
              <a:solidFill>
                <a:prstClr val="black"/>
              </a:solidFill>
              <a:effectLst/>
              <a:uLnTx/>
              <a:uFillTx/>
              <a:latin typeface="Arial Narrow" panose="020B0606020202030204" pitchFamily="34" charset="0"/>
              <a:ea typeface="Arial" charset="0"/>
              <a:cs typeface="Arial" charset="0"/>
            </a:endParaRPr>
          </a:p>
        </p:txBody>
      </p:sp>
      <p:sp>
        <p:nvSpPr>
          <p:cNvPr id="149" name="CuadroTexto 148"/>
          <p:cNvSpPr txBox="1"/>
          <p:nvPr/>
        </p:nvSpPr>
        <p:spPr>
          <a:xfrm>
            <a:off x="3756506" y="1755365"/>
            <a:ext cx="6840000" cy="1215866"/>
          </a:xfrm>
          <a:prstGeom prst="roundRect">
            <a:avLst>
              <a:gd name="adj" fmla="val 12155"/>
            </a:avLst>
          </a:prstGeom>
          <a:noFill/>
          <a:ln w="3175">
            <a:solidFill>
              <a:schemeClr val="accent4">
                <a:lumMod val="75000"/>
              </a:schemeClr>
            </a:solidFill>
            <a:prstDash val="dash"/>
          </a:ln>
        </p:spPr>
        <p:txBody>
          <a:bodyPr wrap="square" rtlCol="0">
            <a:spAutoFit/>
          </a:bodyPr>
          <a:lstStyle/>
          <a:p>
            <a:pPr algn="ctr"/>
            <a:r>
              <a:rPr kumimoji="0" lang="es-ES_tradnl" sz="1700" b="0" i="0" u="none" strike="noStrike" kern="1200" cap="none" spc="0" normalizeH="0" baseline="0" noProof="0" dirty="0" smtClean="0">
                <a:ln>
                  <a:noFill/>
                </a:ln>
                <a:solidFill>
                  <a:prstClr val="black"/>
                </a:solidFill>
                <a:effectLst/>
                <a:uLnTx/>
                <a:uFillTx/>
                <a:latin typeface="Arial Narrow" panose="020B0606020202030204" pitchFamily="34" charset="0"/>
                <a:ea typeface="Arial Narrow" charset="0"/>
                <a:cs typeface="Arial" panose="020B0604020202020204" pitchFamily="34" charset="0"/>
              </a:rPr>
              <a:t>El Programa de Cesión de Contratos (PCC) es un instrumento de regulación asimétrica que </a:t>
            </a:r>
            <a:r>
              <a:rPr lang="es-ES_tradnl" sz="1700" b="1" dirty="0" smtClean="0">
                <a:solidFill>
                  <a:prstClr val="black"/>
                </a:solidFill>
                <a:latin typeface="Arial Narrow" panose="020B0606020202030204" pitchFamily="34" charset="0"/>
                <a:ea typeface="Arial Narrow" charset="0"/>
                <a:cs typeface="Arial" panose="020B0604020202020204" pitchFamily="34" charset="0"/>
              </a:rPr>
              <a:t>consta de 3 fases para que  </a:t>
            </a:r>
            <a:r>
              <a:rPr lang="es-ES_tradnl" sz="1700" dirty="0">
                <a:solidFill>
                  <a:prstClr val="black"/>
                </a:solidFill>
                <a:latin typeface="Arial Narrow" panose="020B0606020202030204" pitchFamily="34" charset="0"/>
                <a:ea typeface="Arial Narrow" charset="0"/>
                <a:cs typeface="Arial" panose="020B0604020202020204" pitchFamily="34" charset="0"/>
              </a:rPr>
              <a:t>Pemex TRI, en un periodo máximo de 4 años</a:t>
            </a:r>
            <a:r>
              <a:rPr lang="es-ES_tradnl" sz="1700" dirty="0" smtClean="0">
                <a:solidFill>
                  <a:prstClr val="black"/>
                </a:solidFill>
                <a:latin typeface="Arial Narrow" panose="020B0606020202030204" pitchFamily="34" charset="0"/>
                <a:ea typeface="Arial Narrow" charset="0"/>
                <a:cs typeface="Arial" panose="020B0604020202020204" pitchFamily="34" charset="0"/>
              </a:rPr>
              <a:t>, </a:t>
            </a:r>
            <a:r>
              <a:rPr lang="es-ES_tradnl" sz="1700" b="1" dirty="0">
                <a:solidFill>
                  <a:prstClr val="black"/>
                </a:solidFill>
                <a:latin typeface="Arial Narrow" panose="020B0606020202030204" pitchFamily="34" charset="0"/>
                <a:ea typeface="Arial Narrow" charset="0"/>
                <a:cs typeface="Arial" panose="020B0604020202020204" pitchFamily="34" charset="0"/>
              </a:rPr>
              <a:t>ceda a terceros comercializadores el 70% de su cartera de contratos de gas </a:t>
            </a:r>
            <a:r>
              <a:rPr lang="es-ES_tradnl" sz="1700" b="1" dirty="0" smtClean="0">
                <a:solidFill>
                  <a:prstClr val="black"/>
                </a:solidFill>
                <a:latin typeface="Arial Narrow" panose="020B0606020202030204" pitchFamily="34" charset="0"/>
                <a:ea typeface="Arial Narrow" charset="0"/>
                <a:cs typeface="Arial" panose="020B0604020202020204" pitchFamily="34" charset="0"/>
              </a:rPr>
              <a:t>natural</a:t>
            </a:r>
            <a:endParaRPr kumimoji="0" lang="es-ES_tradnl" sz="1700" b="1" i="0" u="none" strike="noStrike" kern="1200" cap="none" spc="0" normalizeH="0" baseline="0" noProof="0" dirty="0">
              <a:ln>
                <a:noFill/>
              </a:ln>
              <a:solidFill>
                <a:prstClr val="black"/>
              </a:solidFill>
              <a:effectLst/>
              <a:uLnTx/>
              <a:uFillTx/>
              <a:latin typeface="Arial Narrow" panose="020B0606020202030204" pitchFamily="34" charset="0"/>
              <a:ea typeface="Arial Narrow" charset="0"/>
              <a:cs typeface="Arial" panose="020B0604020202020204" pitchFamily="34" charset="0"/>
            </a:endParaRPr>
          </a:p>
        </p:txBody>
      </p:sp>
      <p:sp>
        <p:nvSpPr>
          <p:cNvPr id="34" name="Rectángulo 33"/>
          <p:cNvSpPr/>
          <p:nvPr/>
        </p:nvSpPr>
        <p:spPr>
          <a:xfrm>
            <a:off x="1917929" y="1814744"/>
            <a:ext cx="1696117" cy="8695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800"/>
              </a:spcBef>
              <a:spcAft>
                <a:spcPts val="0"/>
              </a:spcAft>
              <a:buClrTx/>
              <a:buSzTx/>
              <a:buFontTx/>
              <a:buNone/>
              <a:tabLst/>
              <a:defRPr/>
            </a:pPr>
            <a:r>
              <a:rPr kumimoji="0" lang="es-MX" sz="1600" b="1" i="0" u="none" strike="noStrike" kern="1200" cap="none" spc="0" normalizeH="0" baseline="0" noProof="0" dirty="0" smtClean="0">
                <a:ln>
                  <a:noFill/>
                </a:ln>
                <a:solidFill>
                  <a:srgbClr val="203864"/>
                </a:solidFill>
                <a:effectLst/>
                <a:uLnTx/>
                <a:uFillTx/>
                <a:latin typeface="Arial" panose="020B0604020202020204" pitchFamily="34" charset="0"/>
                <a:ea typeface="+mn-ea"/>
                <a:cs typeface="Arial" panose="020B0604020202020204" pitchFamily="34" charset="0"/>
              </a:rPr>
              <a:t>Programa de Cesión de Contratos</a:t>
            </a:r>
            <a:endParaRPr kumimoji="0" lang="es-MX" sz="1600" b="1" i="0" u="none" strike="noStrike" kern="1200" cap="none" spc="0" normalizeH="0" baseline="0" noProof="0" dirty="0">
              <a:ln>
                <a:noFill/>
              </a:ln>
              <a:solidFill>
                <a:srgbClr val="203864"/>
              </a:solidFill>
              <a:effectLst/>
              <a:uLnTx/>
              <a:uFillTx/>
              <a:latin typeface="Arial" panose="020B0604020202020204" pitchFamily="34" charset="0"/>
              <a:ea typeface="+mn-ea"/>
              <a:cs typeface="Arial" panose="020B0604020202020204" pitchFamily="34" charset="0"/>
            </a:endParaRPr>
          </a:p>
        </p:txBody>
      </p:sp>
      <p:sp>
        <p:nvSpPr>
          <p:cNvPr id="4" name="Rectángulo redondeado 3"/>
          <p:cNvSpPr/>
          <p:nvPr/>
        </p:nvSpPr>
        <p:spPr>
          <a:xfrm>
            <a:off x="3792798" y="4558183"/>
            <a:ext cx="6840000" cy="1468100"/>
          </a:xfrm>
          <a:prstGeom prst="roundRect">
            <a:avLst>
              <a:gd name="adj" fmla="val 9448"/>
            </a:avLst>
          </a:prstGeom>
          <a:noFill/>
          <a:ln w="3175">
            <a:solidFill>
              <a:schemeClr val="accent4">
                <a:lumMod val="75000"/>
              </a:schemeClr>
            </a:solidFill>
            <a:prstDash val="dash"/>
          </a:ln>
        </p:spPr>
        <p:txBody>
          <a:bodyPr wrap="square" rtlCol="0">
            <a:spAutoFit/>
          </a:bodyPr>
          <a:lstStyle/>
          <a:p>
            <a:pPr algn="ctr"/>
            <a:r>
              <a:rPr lang="es-MX" sz="1700" dirty="0">
                <a:solidFill>
                  <a:prstClr val="black"/>
                </a:solidFill>
                <a:latin typeface="Arial Narrow" panose="020B0606020202030204" pitchFamily="34" charset="0"/>
                <a:ea typeface="Arial Narrow" charset="0"/>
                <a:cs typeface="Arial" panose="020B0604020202020204" pitchFamily="34" charset="0"/>
              </a:rPr>
              <a:t>En 2017 se </a:t>
            </a:r>
            <a:r>
              <a:rPr lang="es-MX" sz="1700" dirty="0" smtClean="0">
                <a:solidFill>
                  <a:prstClr val="black"/>
                </a:solidFill>
                <a:latin typeface="Arial Narrow" panose="020B0606020202030204" pitchFamily="34" charset="0"/>
                <a:ea typeface="Arial Narrow" charset="0"/>
                <a:cs typeface="Arial" panose="020B0604020202020204" pitchFamily="34" charset="0"/>
              </a:rPr>
              <a:t>aprobó el modelo a </a:t>
            </a:r>
            <a:r>
              <a:rPr lang="es-MX" sz="1700" dirty="0">
                <a:solidFill>
                  <a:prstClr val="black"/>
                </a:solidFill>
                <a:latin typeface="Arial Narrow" panose="020B0606020202030204" pitchFamily="34" charset="0"/>
                <a:ea typeface="Arial Narrow" charset="0"/>
                <a:cs typeface="Arial" panose="020B0604020202020204" pitchFamily="34" charset="0"/>
              </a:rPr>
              <a:t>Pemex </a:t>
            </a:r>
            <a:r>
              <a:rPr lang="es-MX" sz="1700" dirty="0" smtClean="0">
                <a:solidFill>
                  <a:prstClr val="black"/>
                </a:solidFill>
                <a:latin typeface="Arial Narrow" panose="020B0606020202030204" pitchFamily="34" charset="0"/>
                <a:ea typeface="Arial Narrow" charset="0"/>
                <a:cs typeface="Arial" panose="020B0604020202020204" pitchFamily="34" charset="0"/>
              </a:rPr>
              <a:t>TRI con </a:t>
            </a:r>
            <a:r>
              <a:rPr lang="es-MX" sz="1700" dirty="0">
                <a:solidFill>
                  <a:prstClr val="black"/>
                </a:solidFill>
                <a:latin typeface="Arial Narrow" panose="020B0606020202030204" pitchFamily="34" charset="0"/>
                <a:ea typeface="Arial Narrow" charset="0"/>
                <a:cs typeface="Arial" panose="020B0604020202020204" pitchFamily="34" charset="0"/>
              </a:rPr>
              <a:t>lo que, los clientes de Pemex TRI cuentan con la posibilidad de elegir un contrato de VPM </a:t>
            </a:r>
            <a:r>
              <a:rPr lang="es-MX" sz="1700" dirty="0" smtClean="0">
                <a:solidFill>
                  <a:prstClr val="black"/>
                </a:solidFill>
                <a:latin typeface="Arial Narrow" panose="020B0606020202030204" pitchFamily="34" charset="0"/>
                <a:ea typeface="Arial Narrow" charset="0"/>
                <a:cs typeface="Arial" panose="020B0604020202020204" pitchFamily="34" charset="0"/>
              </a:rPr>
              <a:t>o </a:t>
            </a:r>
            <a:r>
              <a:rPr lang="es-MX" sz="1700" dirty="0">
                <a:solidFill>
                  <a:prstClr val="black"/>
                </a:solidFill>
                <a:latin typeface="Arial Narrow" panose="020B0606020202030204" pitchFamily="34" charset="0"/>
                <a:ea typeface="Arial Narrow" charset="0"/>
                <a:cs typeface="Arial" panose="020B0604020202020204" pitchFamily="34" charset="0"/>
              </a:rPr>
              <a:t>uno de Comercialización, o ambos, y se dan a conocer las condiciones especiales que ofrece a sus clientes mediante un trato no discriminatorio, así como los costos de servicio y la regulación aplicable</a:t>
            </a:r>
            <a:r>
              <a:rPr lang="es-MX" sz="1700" dirty="0" smtClean="0">
                <a:solidFill>
                  <a:prstClr val="black"/>
                </a:solidFill>
                <a:latin typeface="Arial Narrow" panose="020B0606020202030204" pitchFamily="34" charset="0"/>
                <a:ea typeface="Arial Narrow" charset="0"/>
                <a:cs typeface="Arial" panose="020B0604020202020204" pitchFamily="34" charset="0"/>
              </a:rPr>
              <a:t>. </a:t>
            </a:r>
            <a:endParaRPr lang="es-MX" sz="1700" dirty="0">
              <a:solidFill>
                <a:srgbClr val="FF0000"/>
              </a:solidFill>
              <a:latin typeface="Arial Narrow" panose="020B0606020202030204" pitchFamily="34" charset="0"/>
              <a:ea typeface="Arial Narrow" charset="0"/>
              <a:cs typeface="Arial" panose="020B0604020202020204" pitchFamily="34" charset="0"/>
            </a:endParaRPr>
          </a:p>
        </p:txBody>
      </p:sp>
      <p:sp>
        <p:nvSpPr>
          <p:cNvPr id="63" name="Rectángulo 62"/>
          <p:cNvSpPr/>
          <p:nvPr/>
        </p:nvSpPr>
        <p:spPr>
          <a:xfrm>
            <a:off x="1655964" y="4770631"/>
            <a:ext cx="1945384" cy="8601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s-MX" sz="1600" b="1" i="0" u="none" strike="noStrike" kern="1200" cap="none" spc="0" normalizeH="0" baseline="0" noProof="0" dirty="0" smtClean="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Modelo de contrato de comercialización</a:t>
            </a:r>
            <a:endParaRPr kumimoji="0" lang="es-MX" sz="16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endParaRPr>
          </a:p>
        </p:txBody>
      </p:sp>
      <p:sp>
        <p:nvSpPr>
          <p:cNvPr id="37" name="Rectángulo redondeado 36"/>
          <p:cNvSpPr/>
          <p:nvPr/>
        </p:nvSpPr>
        <p:spPr>
          <a:xfrm>
            <a:off x="3731764" y="3245680"/>
            <a:ext cx="6840000" cy="1080000"/>
          </a:xfrm>
          <a:prstGeom prst="roundRect">
            <a:avLst/>
          </a:prstGeom>
          <a:ln w="12700">
            <a:solidFill>
              <a:schemeClr val="accent1"/>
            </a:solidFill>
            <a:prstDash val="dash"/>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61950" marR="0" lvl="1" defTabSz="711200" rtl="0" eaLnBrk="1" fontAlgn="auto" latinLnBrk="0" hangingPunct="1">
              <a:lnSpc>
                <a:spcPct val="90000"/>
              </a:lnSpc>
              <a:spcBef>
                <a:spcPct val="0"/>
              </a:spcBef>
              <a:spcAft>
                <a:spcPct val="15000"/>
              </a:spcAft>
              <a:buClrTx/>
              <a:buSzTx/>
              <a:tabLst/>
              <a:defRPr/>
            </a:pPr>
            <a:r>
              <a:rPr lang="es-MX" sz="1700" dirty="0" smtClean="0">
                <a:solidFill>
                  <a:prstClr val="black">
                    <a:hueOff val="0"/>
                    <a:satOff val="0"/>
                    <a:lumOff val="0"/>
                    <a:alphaOff val="0"/>
                  </a:prstClr>
                </a:solidFill>
                <a:latin typeface="Arial Narrow" panose="020B0606020202030204" pitchFamily="34" charset="0"/>
              </a:rPr>
              <a:t>Como parte de la regulación asimétrica se aprobaron los Términos y condiciones Generales de VPM  a Pemex con el fin de </a:t>
            </a:r>
            <a:r>
              <a:rPr lang="es-MX" sz="1700" b="1" dirty="0" smtClean="0">
                <a:solidFill>
                  <a:prstClr val="black">
                    <a:hueOff val="0"/>
                    <a:satOff val="0"/>
                    <a:lumOff val="0"/>
                    <a:alphaOff val="0"/>
                  </a:prstClr>
                </a:solidFill>
                <a:latin typeface="Arial Narrow" panose="020B0606020202030204" pitchFamily="34" charset="0"/>
              </a:rPr>
              <a:t>promover la entrada de nuevos participantes</a:t>
            </a:r>
            <a:r>
              <a:rPr lang="es-MX" sz="1700" dirty="0" smtClean="0">
                <a:solidFill>
                  <a:prstClr val="black">
                    <a:hueOff val="0"/>
                    <a:satOff val="0"/>
                    <a:lumOff val="0"/>
                    <a:alphaOff val="0"/>
                  </a:prstClr>
                </a:solidFill>
                <a:latin typeface="Arial Narrow" panose="020B0606020202030204" pitchFamily="34" charset="0"/>
              </a:rPr>
              <a:t>, brindándoles mayor flexibilidad al tener la opción de comprar sólo molécula o adquirir servicios de comercialización con Pemex o con un tercero. </a:t>
            </a:r>
            <a:endParaRPr kumimoji="0" lang="es-MX" sz="1700" i="0" u="none" strike="noStrike" kern="1200" cap="none" spc="0" normalizeH="0" baseline="0" dirty="0">
              <a:ln>
                <a:noFill/>
              </a:ln>
              <a:solidFill>
                <a:srgbClr val="FF0000"/>
              </a:solidFill>
              <a:effectLst/>
              <a:uLnTx/>
              <a:uFillTx/>
              <a:latin typeface="Arial Narrow" panose="020B0606020202030204" pitchFamily="34" charset="0"/>
            </a:endParaRPr>
          </a:p>
        </p:txBody>
      </p:sp>
      <p:sp>
        <p:nvSpPr>
          <p:cNvPr id="38" name="CuadroTexto 37"/>
          <p:cNvSpPr txBox="1"/>
          <p:nvPr/>
        </p:nvSpPr>
        <p:spPr>
          <a:xfrm>
            <a:off x="1830629" y="3425620"/>
            <a:ext cx="1800000" cy="729325"/>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R="0" lvl="0" indent="0" algn="ctr" defTabSz="914377" fontAlgn="auto">
              <a:lnSpc>
                <a:spcPct val="100000"/>
              </a:lnSpc>
              <a:spcBef>
                <a:spcPts val="800"/>
              </a:spcBef>
              <a:spcAft>
                <a:spcPts val="0"/>
              </a:spcAft>
              <a:buClrTx/>
              <a:buSzTx/>
              <a:buFontTx/>
              <a:buNone/>
              <a:tabLst/>
              <a:defRPr kumimoji="0" sz="1400" b="1" i="0" u="none" strike="noStrike" cap="none" spc="0" normalizeH="0" baseline="0">
                <a:ln>
                  <a:noFill/>
                </a:ln>
                <a:solidFill>
                  <a:srgbClr val="203864"/>
                </a:solidFill>
                <a:effectLst/>
                <a:uLnTx/>
                <a:uFillTx/>
                <a:latin typeface="Arial" panose="020B0604020202020204" pitchFamily="34" charset="0"/>
                <a:cs typeface="Arial" panose="020B0604020202020204" pitchFamily="34" charset="0"/>
              </a:defRPr>
            </a:lvl1pPr>
          </a:lstStyle>
          <a:p>
            <a:r>
              <a:rPr lang="es-MX" sz="1600" dirty="0"/>
              <a:t>TC de Venta de Primera Mano </a:t>
            </a:r>
          </a:p>
        </p:txBody>
      </p:sp>
      <p:sp>
        <p:nvSpPr>
          <p:cNvPr id="48" name="Forma 47"/>
          <p:cNvSpPr>
            <a:spLocks noChangeAspect="1"/>
          </p:cNvSpPr>
          <p:nvPr/>
        </p:nvSpPr>
        <p:spPr>
          <a:xfrm>
            <a:off x="729417" y="3177278"/>
            <a:ext cx="1080000" cy="1080000"/>
          </a:xfrm>
          <a:prstGeom prst="gear9">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3" name="15 Grupo"/>
          <p:cNvGrpSpPr/>
          <p:nvPr/>
        </p:nvGrpSpPr>
        <p:grpSpPr>
          <a:xfrm>
            <a:off x="986203" y="3432581"/>
            <a:ext cx="612000" cy="504000"/>
            <a:chOff x="247650" y="93663"/>
            <a:chExt cx="4433888" cy="3335337"/>
          </a:xfrm>
          <a:solidFill>
            <a:schemeClr val="bg1"/>
          </a:solidFill>
        </p:grpSpPr>
        <p:sp>
          <p:nvSpPr>
            <p:cNvPr id="44" name="Freeform 5"/>
            <p:cNvSpPr>
              <a:spLocks/>
            </p:cNvSpPr>
            <p:nvPr/>
          </p:nvSpPr>
          <p:spPr bwMode="auto">
            <a:xfrm>
              <a:off x="247650" y="1866900"/>
              <a:ext cx="4433888" cy="1562100"/>
            </a:xfrm>
            <a:custGeom>
              <a:avLst/>
              <a:gdLst>
                <a:gd name="T0" fmla="*/ 43 w 423"/>
                <a:gd name="T1" fmla="*/ 149 h 149"/>
                <a:gd name="T2" fmla="*/ 0 w 423"/>
                <a:gd name="T3" fmla="*/ 45 h 149"/>
                <a:gd name="T4" fmla="*/ 107 w 423"/>
                <a:gd name="T5" fmla="*/ 8 h 149"/>
                <a:gd name="T6" fmla="*/ 150 w 423"/>
                <a:gd name="T7" fmla="*/ 4 h 149"/>
                <a:gd name="T8" fmla="*/ 253 w 423"/>
                <a:gd name="T9" fmla="*/ 44 h 149"/>
                <a:gd name="T10" fmla="*/ 264 w 423"/>
                <a:gd name="T11" fmla="*/ 49 h 149"/>
                <a:gd name="T12" fmla="*/ 246 w 423"/>
                <a:gd name="T13" fmla="*/ 96 h 149"/>
                <a:gd name="T14" fmla="*/ 212 w 423"/>
                <a:gd name="T15" fmla="*/ 85 h 149"/>
                <a:gd name="T16" fmla="*/ 201 w 423"/>
                <a:gd name="T17" fmla="*/ 91 h 149"/>
                <a:gd name="T18" fmla="*/ 243 w 423"/>
                <a:gd name="T19" fmla="*/ 104 h 149"/>
                <a:gd name="T20" fmla="*/ 258 w 423"/>
                <a:gd name="T21" fmla="*/ 107 h 149"/>
                <a:gd name="T22" fmla="*/ 287 w 423"/>
                <a:gd name="T23" fmla="*/ 58 h 149"/>
                <a:gd name="T24" fmla="*/ 367 w 423"/>
                <a:gd name="T25" fmla="*/ 21 h 149"/>
                <a:gd name="T26" fmla="*/ 392 w 423"/>
                <a:gd name="T27" fmla="*/ 64 h 149"/>
                <a:gd name="T28" fmla="*/ 273 w 423"/>
                <a:gd name="T29" fmla="*/ 133 h 149"/>
                <a:gd name="T30" fmla="*/ 248 w 423"/>
                <a:gd name="T31" fmla="*/ 137 h 149"/>
                <a:gd name="T32" fmla="*/ 123 w 423"/>
                <a:gd name="T33" fmla="*/ 111 h 149"/>
                <a:gd name="T34" fmla="*/ 81 w 423"/>
                <a:gd name="T35" fmla="*/ 118 h 149"/>
                <a:gd name="T36" fmla="*/ 43 w 423"/>
                <a:gd name="T3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3" h="149">
                  <a:moveTo>
                    <a:pt x="43" y="149"/>
                  </a:moveTo>
                  <a:cubicBezTo>
                    <a:pt x="0" y="45"/>
                    <a:pt x="0" y="45"/>
                    <a:pt x="0" y="45"/>
                  </a:cubicBezTo>
                  <a:cubicBezTo>
                    <a:pt x="107" y="8"/>
                    <a:pt x="107" y="8"/>
                    <a:pt x="107" y="8"/>
                  </a:cubicBezTo>
                  <a:cubicBezTo>
                    <a:pt x="123" y="1"/>
                    <a:pt x="137" y="0"/>
                    <a:pt x="150" y="4"/>
                  </a:cubicBezTo>
                  <a:cubicBezTo>
                    <a:pt x="253" y="44"/>
                    <a:pt x="253" y="44"/>
                    <a:pt x="253" y="44"/>
                  </a:cubicBezTo>
                  <a:cubicBezTo>
                    <a:pt x="264" y="49"/>
                    <a:pt x="264" y="49"/>
                    <a:pt x="264" y="49"/>
                  </a:cubicBezTo>
                  <a:cubicBezTo>
                    <a:pt x="291" y="59"/>
                    <a:pt x="284" y="108"/>
                    <a:pt x="246" y="96"/>
                  </a:cubicBezTo>
                  <a:cubicBezTo>
                    <a:pt x="212" y="85"/>
                    <a:pt x="212" y="85"/>
                    <a:pt x="212" y="85"/>
                  </a:cubicBezTo>
                  <a:cubicBezTo>
                    <a:pt x="193" y="78"/>
                    <a:pt x="191" y="87"/>
                    <a:pt x="201" y="91"/>
                  </a:cubicBezTo>
                  <a:cubicBezTo>
                    <a:pt x="243" y="104"/>
                    <a:pt x="243" y="104"/>
                    <a:pt x="243" y="104"/>
                  </a:cubicBezTo>
                  <a:cubicBezTo>
                    <a:pt x="248" y="106"/>
                    <a:pt x="252" y="107"/>
                    <a:pt x="258" y="107"/>
                  </a:cubicBezTo>
                  <a:cubicBezTo>
                    <a:pt x="279" y="106"/>
                    <a:pt x="298" y="86"/>
                    <a:pt x="287" y="58"/>
                  </a:cubicBezTo>
                  <a:cubicBezTo>
                    <a:pt x="367" y="21"/>
                    <a:pt x="367" y="21"/>
                    <a:pt x="367" y="21"/>
                  </a:cubicBezTo>
                  <a:cubicBezTo>
                    <a:pt x="397" y="3"/>
                    <a:pt x="423" y="46"/>
                    <a:pt x="392" y="64"/>
                  </a:cubicBezTo>
                  <a:cubicBezTo>
                    <a:pt x="273" y="133"/>
                    <a:pt x="273" y="133"/>
                    <a:pt x="273" y="133"/>
                  </a:cubicBezTo>
                  <a:cubicBezTo>
                    <a:pt x="264" y="138"/>
                    <a:pt x="256" y="140"/>
                    <a:pt x="248" y="137"/>
                  </a:cubicBezTo>
                  <a:cubicBezTo>
                    <a:pt x="123" y="111"/>
                    <a:pt x="123" y="111"/>
                    <a:pt x="123" y="111"/>
                  </a:cubicBezTo>
                  <a:cubicBezTo>
                    <a:pt x="101" y="107"/>
                    <a:pt x="100" y="106"/>
                    <a:pt x="81" y="118"/>
                  </a:cubicBezTo>
                  <a:lnTo>
                    <a:pt x="43"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6"/>
            <p:cNvSpPr>
              <a:spLocks noChangeArrowheads="1"/>
            </p:cNvSpPr>
            <p:nvPr/>
          </p:nvSpPr>
          <p:spPr bwMode="auto">
            <a:xfrm>
              <a:off x="2470150" y="912813"/>
              <a:ext cx="1100138" cy="1143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Rectangle 7"/>
            <p:cNvSpPr>
              <a:spLocks noChangeArrowheads="1"/>
            </p:cNvSpPr>
            <p:nvPr/>
          </p:nvSpPr>
          <p:spPr bwMode="auto">
            <a:xfrm>
              <a:off x="2962275" y="598488"/>
              <a:ext cx="608013" cy="1143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Rectangle 8"/>
            <p:cNvSpPr>
              <a:spLocks noChangeArrowheads="1"/>
            </p:cNvSpPr>
            <p:nvPr/>
          </p:nvSpPr>
          <p:spPr bwMode="auto">
            <a:xfrm>
              <a:off x="2470150" y="1227138"/>
              <a:ext cx="1100138" cy="125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Rectangle 9"/>
            <p:cNvSpPr>
              <a:spLocks noChangeArrowheads="1"/>
            </p:cNvSpPr>
            <p:nvPr/>
          </p:nvSpPr>
          <p:spPr bwMode="auto">
            <a:xfrm>
              <a:off x="2470150" y="1562100"/>
              <a:ext cx="303213" cy="125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10"/>
            <p:cNvSpPr>
              <a:spLocks noEditPoints="1"/>
            </p:cNvSpPr>
            <p:nvPr/>
          </p:nvSpPr>
          <p:spPr bwMode="auto">
            <a:xfrm>
              <a:off x="1998663" y="93663"/>
              <a:ext cx="2022475" cy="1951038"/>
            </a:xfrm>
            <a:custGeom>
              <a:avLst/>
              <a:gdLst>
                <a:gd name="T0" fmla="*/ 69 w 193"/>
                <a:gd name="T1" fmla="*/ 30 h 186"/>
                <a:gd name="T2" fmla="*/ 69 w 193"/>
                <a:gd name="T3" fmla="*/ 23 h 186"/>
                <a:gd name="T4" fmla="*/ 163 w 193"/>
                <a:gd name="T5" fmla="*/ 23 h 186"/>
                <a:gd name="T6" fmla="*/ 168 w 193"/>
                <a:gd name="T7" fmla="*/ 25 h 186"/>
                <a:gd name="T8" fmla="*/ 170 w 193"/>
                <a:gd name="T9" fmla="*/ 31 h 186"/>
                <a:gd name="T10" fmla="*/ 170 w 193"/>
                <a:gd name="T11" fmla="*/ 186 h 186"/>
                <a:gd name="T12" fmla="*/ 193 w 193"/>
                <a:gd name="T13" fmla="*/ 176 h 186"/>
                <a:gd name="T14" fmla="*/ 193 w 193"/>
                <a:gd name="T15" fmla="*/ 31 h 186"/>
                <a:gd name="T16" fmla="*/ 184 w 193"/>
                <a:gd name="T17" fmla="*/ 9 h 186"/>
                <a:gd name="T18" fmla="*/ 163 w 193"/>
                <a:gd name="T19" fmla="*/ 0 h 186"/>
                <a:gd name="T20" fmla="*/ 57 w 193"/>
                <a:gd name="T21" fmla="*/ 0 h 186"/>
                <a:gd name="T22" fmla="*/ 52 w 193"/>
                <a:gd name="T23" fmla="*/ 0 h 186"/>
                <a:gd name="T24" fmla="*/ 49 w 193"/>
                <a:gd name="T25" fmla="*/ 3 h 186"/>
                <a:gd name="T26" fmla="*/ 3 w 193"/>
                <a:gd name="T27" fmla="*/ 47 h 186"/>
                <a:gd name="T28" fmla="*/ 0 w 193"/>
                <a:gd name="T29" fmla="*/ 50 h 186"/>
                <a:gd name="T30" fmla="*/ 0 w 193"/>
                <a:gd name="T31" fmla="*/ 55 h 186"/>
                <a:gd name="T32" fmla="*/ 0 w 193"/>
                <a:gd name="T33" fmla="*/ 170 h 186"/>
                <a:gd name="T34" fmla="*/ 23 w 193"/>
                <a:gd name="T35" fmla="*/ 179 h 186"/>
                <a:gd name="T36" fmla="*/ 23 w 193"/>
                <a:gd name="T37" fmla="*/ 63 h 186"/>
                <a:gd name="T38" fmla="*/ 34 w 193"/>
                <a:gd name="T39" fmla="*/ 65 h 186"/>
                <a:gd name="T40" fmla="*/ 44 w 193"/>
                <a:gd name="T41" fmla="*/ 66 h 186"/>
                <a:gd name="T42" fmla="*/ 52 w 193"/>
                <a:gd name="T43" fmla="*/ 66 h 186"/>
                <a:gd name="T44" fmla="*/ 63 w 193"/>
                <a:gd name="T45" fmla="*/ 60 h 186"/>
                <a:gd name="T46" fmla="*/ 70 w 193"/>
                <a:gd name="T47" fmla="*/ 49 h 186"/>
                <a:gd name="T48" fmla="*/ 70 w 193"/>
                <a:gd name="T49" fmla="*/ 40 h 186"/>
                <a:gd name="T50" fmla="*/ 69 w 193"/>
                <a:gd name="T51" fmla="*/ 30 h 186"/>
                <a:gd name="T52" fmla="*/ 59 w 193"/>
                <a:gd name="T53" fmla="*/ 46 h 186"/>
                <a:gd name="T54" fmla="*/ 55 w 193"/>
                <a:gd name="T55" fmla="*/ 51 h 186"/>
                <a:gd name="T56" fmla="*/ 49 w 193"/>
                <a:gd name="T57" fmla="*/ 55 h 186"/>
                <a:gd name="T58" fmla="*/ 46 w 193"/>
                <a:gd name="T59" fmla="*/ 55 h 186"/>
                <a:gd name="T60" fmla="*/ 45 w 193"/>
                <a:gd name="T61" fmla="*/ 55 h 186"/>
                <a:gd name="T62" fmla="*/ 45 w 193"/>
                <a:gd name="T63" fmla="*/ 55 h 186"/>
                <a:gd name="T64" fmla="*/ 35 w 193"/>
                <a:gd name="T65" fmla="*/ 53 h 186"/>
                <a:gd name="T66" fmla="*/ 30 w 193"/>
                <a:gd name="T67" fmla="*/ 53 h 186"/>
                <a:gd name="T68" fmla="*/ 58 w 193"/>
                <a:gd name="T69" fmla="*/ 26 h 186"/>
                <a:gd name="T70" fmla="*/ 58 w 193"/>
                <a:gd name="T71" fmla="*/ 31 h 186"/>
                <a:gd name="T72" fmla="*/ 59 w 193"/>
                <a:gd name="T73" fmla="*/ 41 h 186"/>
                <a:gd name="T74" fmla="*/ 59 w 193"/>
                <a:gd name="T75" fmla="*/ 42 h 186"/>
                <a:gd name="T76" fmla="*/ 59 w 193"/>
                <a:gd name="T77" fmla="*/ 42 h 186"/>
                <a:gd name="T78" fmla="*/ 59 w 193"/>
                <a:gd name="T79" fmla="*/ 4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186">
                  <a:moveTo>
                    <a:pt x="69" y="30"/>
                  </a:moveTo>
                  <a:cubicBezTo>
                    <a:pt x="69" y="23"/>
                    <a:pt x="69" y="23"/>
                    <a:pt x="69" y="23"/>
                  </a:cubicBezTo>
                  <a:cubicBezTo>
                    <a:pt x="163" y="23"/>
                    <a:pt x="163" y="23"/>
                    <a:pt x="163" y="23"/>
                  </a:cubicBezTo>
                  <a:cubicBezTo>
                    <a:pt x="165" y="23"/>
                    <a:pt x="167" y="24"/>
                    <a:pt x="168" y="25"/>
                  </a:cubicBezTo>
                  <a:cubicBezTo>
                    <a:pt x="169" y="27"/>
                    <a:pt x="170" y="28"/>
                    <a:pt x="170" y="31"/>
                  </a:cubicBezTo>
                  <a:cubicBezTo>
                    <a:pt x="170" y="186"/>
                    <a:pt x="170" y="186"/>
                    <a:pt x="170" y="186"/>
                  </a:cubicBezTo>
                  <a:cubicBezTo>
                    <a:pt x="193" y="176"/>
                    <a:pt x="193" y="176"/>
                    <a:pt x="193" y="176"/>
                  </a:cubicBezTo>
                  <a:cubicBezTo>
                    <a:pt x="193" y="31"/>
                    <a:pt x="193" y="31"/>
                    <a:pt x="193" y="31"/>
                  </a:cubicBezTo>
                  <a:cubicBezTo>
                    <a:pt x="193" y="22"/>
                    <a:pt x="190" y="15"/>
                    <a:pt x="184" y="9"/>
                  </a:cubicBezTo>
                  <a:cubicBezTo>
                    <a:pt x="179" y="4"/>
                    <a:pt x="171" y="0"/>
                    <a:pt x="163" y="0"/>
                  </a:cubicBezTo>
                  <a:cubicBezTo>
                    <a:pt x="57" y="0"/>
                    <a:pt x="57" y="0"/>
                    <a:pt x="57" y="0"/>
                  </a:cubicBezTo>
                  <a:cubicBezTo>
                    <a:pt x="52" y="0"/>
                    <a:pt x="52" y="0"/>
                    <a:pt x="52" y="0"/>
                  </a:cubicBezTo>
                  <a:cubicBezTo>
                    <a:pt x="49" y="3"/>
                    <a:pt x="49" y="3"/>
                    <a:pt x="49" y="3"/>
                  </a:cubicBezTo>
                  <a:cubicBezTo>
                    <a:pt x="3" y="47"/>
                    <a:pt x="3" y="47"/>
                    <a:pt x="3" y="47"/>
                  </a:cubicBezTo>
                  <a:cubicBezTo>
                    <a:pt x="0" y="50"/>
                    <a:pt x="0" y="50"/>
                    <a:pt x="0" y="50"/>
                  </a:cubicBezTo>
                  <a:cubicBezTo>
                    <a:pt x="0" y="55"/>
                    <a:pt x="0" y="55"/>
                    <a:pt x="0" y="55"/>
                  </a:cubicBezTo>
                  <a:cubicBezTo>
                    <a:pt x="0" y="170"/>
                    <a:pt x="0" y="170"/>
                    <a:pt x="0" y="170"/>
                  </a:cubicBezTo>
                  <a:cubicBezTo>
                    <a:pt x="23" y="179"/>
                    <a:pt x="23" y="179"/>
                    <a:pt x="23" y="179"/>
                  </a:cubicBezTo>
                  <a:cubicBezTo>
                    <a:pt x="23" y="63"/>
                    <a:pt x="23" y="63"/>
                    <a:pt x="23" y="63"/>
                  </a:cubicBezTo>
                  <a:cubicBezTo>
                    <a:pt x="34" y="65"/>
                    <a:pt x="34" y="65"/>
                    <a:pt x="34" y="65"/>
                  </a:cubicBezTo>
                  <a:cubicBezTo>
                    <a:pt x="44" y="66"/>
                    <a:pt x="44" y="66"/>
                    <a:pt x="44" y="66"/>
                  </a:cubicBezTo>
                  <a:cubicBezTo>
                    <a:pt x="46" y="66"/>
                    <a:pt x="49" y="66"/>
                    <a:pt x="52" y="66"/>
                  </a:cubicBezTo>
                  <a:cubicBezTo>
                    <a:pt x="56" y="65"/>
                    <a:pt x="60" y="63"/>
                    <a:pt x="63" y="60"/>
                  </a:cubicBezTo>
                  <a:cubicBezTo>
                    <a:pt x="66" y="57"/>
                    <a:pt x="69" y="53"/>
                    <a:pt x="70" y="49"/>
                  </a:cubicBezTo>
                  <a:cubicBezTo>
                    <a:pt x="71" y="46"/>
                    <a:pt x="71" y="43"/>
                    <a:pt x="70" y="40"/>
                  </a:cubicBezTo>
                  <a:lnTo>
                    <a:pt x="69" y="30"/>
                  </a:lnTo>
                  <a:close/>
                  <a:moveTo>
                    <a:pt x="59" y="46"/>
                  </a:moveTo>
                  <a:cubicBezTo>
                    <a:pt x="58" y="48"/>
                    <a:pt x="57" y="50"/>
                    <a:pt x="55" y="51"/>
                  </a:cubicBezTo>
                  <a:cubicBezTo>
                    <a:pt x="54" y="53"/>
                    <a:pt x="52" y="54"/>
                    <a:pt x="49" y="55"/>
                  </a:cubicBezTo>
                  <a:cubicBezTo>
                    <a:pt x="48" y="55"/>
                    <a:pt x="47" y="55"/>
                    <a:pt x="46" y="55"/>
                  </a:cubicBezTo>
                  <a:cubicBezTo>
                    <a:pt x="45" y="55"/>
                    <a:pt x="45" y="55"/>
                    <a:pt x="45" y="55"/>
                  </a:cubicBezTo>
                  <a:cubicBezTo>
                    <a:pt x="45" y="55"/>
                    <a:pt x="45" y="55"/>
                    <a:pt x="45" y="55"/>
                  </a:cubicBezTo>
                  <a:cubicBezTo>
                    <a:pt x="35" y="53"/>
                    <a:pt x="35" y="53"/>
                    <a:pt x="35" y="53"/>
                  </a:cubicBezTo>
                  <a:cubicBezTo>
                    <a:pt x="30" y="53"/>
                    <a:pt x="30" y="53"/>
                    <a:pt x="30" y="53"/>
                  </a:cubicBezTo>
                  <a:cubicBezTo>
                    <a:pt x="58" y="26"/>
                    <a:pt x="58" y="26"/>
                    <a:pt x="58" y="26"/>
                  </a:cubicBezTo>
                  <a:cubicBezTo>
                    <a:pt x="58" y="31"/>
                    <a:pt x="58" y="31"/>
                    <a:pt x="58" y="31"/>
                  </a:cubicBezTo>
                  <a:cubicBezTo>
                    <a:pt x="59" y="41"/>
                    <a:pt x="59" y="41"/>
                    <a:pt x="59" y="41"/>
                  </a:cubicBezTo>
                  <a:cubicBezTo>
                    <a:pt x="59" y="42"/>
                    <a:pt x="59" y="42"/>
                    <a:pt x="59" y="42"/>
                  </a:cubicBezTo>
                  <a:cubicBezTo>
                    <a:pt x="59" y="42"/>
                    <a:pt x="59" y="42"/>
                    <a:pt x="59" y="42"/>
                  </a:cubicBezTo>
                  <a:cubicBezTo>
                    <a:pt x="59" y="44"/>
                    <a:pt x="59" y="45"/>
                    <a:pt x="59"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3" name="Flecha circular 52"/>
          <p:cNvSpPr/>
          <p:nvPr/>
        </p:nvSpPr>
        <p:spPr>
          <a:xfrm>
            <a:off x="336619" y="2901138"/>
            <a:ext cx="1648831" cy="1630098"/>
          </a:xfrm>
          <a:prstGeom prst="circularArrow">
            <a:avLst>
              <a:gd name="adj1" fmla="val 5984"/>
              <a:gd name="adj2" fmla="val 394124"/>
              <a:gd name="adj3" fmla="val 13313824"/>
              <a:gd name="adj4" fmla="val 10508221"/>
              <a:gd name="adj5" fmla="val 6981"/>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7" name="Forma 66"/>
          <p:cNvSpPr/>
          <p:nvPr/>
        </p:nvSpPr>
        <p:spPr>
          <a:xfrm rot="9840948">
            <a:off x="187344" y="4475805"/>
            <a:ext cx="1330639" cy="1266426"/>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8" name="Forma 67"/>
          <p:cNvSpPr/>
          <p:nvPr/>
        </p:nvSpPr>
        <p:spPr>
          <a:xfrm rot="9840948">
            <a:off x="395072" y="1656767"/>
            <a:ext cx="1330639" cy="1266426"/>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 name="Grupo 1"/>
          <p:cNvGrpSpPr/>
          <p:nvPr/>
        </p:nvGrpSpPr>
        <p:grpSpPr>
          <a:xfrm>
            <a:off x="192609" y="4450203"/>
            <a:ext cx="1080000" cy="1080000"/>
            <a:chOff x="594945" y="4450203"/>
            <a:chExt cx="1080000" cy="1080000"/>
          </a:xfrm>
        </p:grpSpPr>
        <p:sp>
          <p:nvSpPr>
            <p:cNvPr id="51" name="Forma 50"/>
            <p:cNvSpPr>
              <a:spLocks noChangeAspect="1"/>
            </p:cNvSpPr>
            <p:nvPr/>
          </p:nvSpPr>
          <p:spPr>
            <a:xfrm>
              <a:off x="594945" y="4450203"/>
              <a:ext cx="1080000" cy="1080000"/>
            </a:xfrm>
            <a:prstGeom prst="gear9">
              <a:avLst/>
            </a:prstGeom>
            <a:solidFill>
              <a:srgbClr val="A9D18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6" name="Agrupar 19"/>
            <p:cNvGrpSpPr/>
            <p:nvPr/>
          </p:nvGrpSpPr>
          <p:grpSpPr>
            <a:xfrm>
              <a:off x="978299" y="4748062"/>
              <a:ext cx="360000" cy="504000"/>
              <a:chOff x="1539875" y="3705225"/>
              <a:chExt cx="2559050" cy="3121026"/>
            </a:xfrm>
            <a:solidFill>
              <a:schemeClr val="bg1"/>
            </a:solidFill>
          </p:grpSpPr>
          <p:sp>
            <p:nvSpPr>
              <p:cNvPr id="57" name="Freeform 7"/>
              <p:cNvSpPr>
                <a:spLocks/>
              </p:cNvSpPr>
              <p:nvPr/>
            </p:nvSpPr>
            <p:spPr bwMode="auto">
              <a:xfrm>
                <a:off x="2070100" y="5338763"/>
                <a:ext cx="338138" cy="134938"/>
              </a:xfrm>
              <a:custGeom>
                <a:avLst/>
                <a:gdLst>
                  <a:gd name="T0" fmla="*/ 0 w 213"/>
                  <a:gd name="T1" fmla="*/ 0 h 85"/>
                  <a:gd name="T2" fmla="*/ 0 w 213"/>
                  <a:gd name="T3" fmla="*/ 85 h 85"/>
                  <a:gd name="T4" fmla="*/ 213 w 213"/>
                  <a:gd name="T5" fmla="*/ 85 h 85"/>
                  <a:gd name="T6" fmla="*/ 213 w 213"/>
                  <a:gd name="T7" fmla="*/ 0 h 85"/>
                  <a:gd name="T8" fmla="*/ 0 w 213"/>
                  <a:gd name="T9" fmla="*/ 0 h 85"/>
                  <a:gd name="T10" fmla="*/ 0 w 213"/>
                  <a:gd name="T11" fmla="*/ 0 h 85"/>
                </a:gdLst>
                <a:ahLst/>
                <a:cxnLst>
                  <a:cxn ang="0">
                    <a:pos x="T0" y="T1"/>
                  </a:cxn>
                  <a:cxn ang="0">
                    <a:pos x="T2" y="T3"/>
                  </a:cxn>
                  <a:cxn ang="0">
                    <a:pos x="T4" y="T5"/>
                  </a:cxn>
                  <a:cxn ang="0">
                    <a:pos x="T6" y="T7"/>
                  </a:cxn>
                  <a:cxn ang="0">
                    <a:pos x="T8" y="T9"/>
                  </a:cxn>
                  <a:cxn ang="0">
                    <a:pos x="T10" y="T11"/>
                  </a:cxn>
                </a:cxnLst>
                <a:rect l="0" t="0" r="r" b="b"/>
                <a:pathLst>
                  <a:path w="213" h="85">
                    <a:moveTo>
                      <a:pt x="0" y="0"/>
                    </a:moveTo>
                    <a:lnTo>
                      <a:pt x="0" y="85"/>
                    </a:lnTo>
                    <a:lnTo>
                      <a:pt x="213" y="85"/>
                    </a:lnTo>
                    <a:lnTo>
                      <a:pt x="21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8"/>
              <p:cNvSpPr>
                <a:spLocks/>
              </p:cNvSpPr>
              <p:nvPr/>
            </p:nvSpPr>
            <p:spPr bwMode="auto">
              <a:xfrm>
                <a:off x="2070100" y="4967288"/>
                <a:ext cx="1217613" cy="134938"/>
              </a:xfrm>
              <a:custGeom>
                <a:avLst/>
                <a:gdLst>
                  <a:gd name="T0" fmla="*/ 0 w 767"/>
                  <a:gd name="T1" fmla="*/ 0 h 85"/>
                  <a:gd name="T2" fmla="*/ 0 w 767"/>
                  <a:gd name="T3" fmla="*/ 85 h 85"/>
                  <a:gd name="T4" fmla="*/ 767 w 767"/>
                  <a:gd name="T5" fmla="*/ 85 h 85"/>
                  <a:gd name="T6" fmla="*/ 767 w 767"/>
                  <a:gd name="T7" fmla="*/ 0 h 85"/>
                  <a:gd name="T8" fmla="*/ 0 w 767"/>
                  <a:gd name="T9" fmla="*/ 0 h 85"/>
                  <a:gd name="T10" fmla="*/ 0 w 767"/>
                  <a:gd name="T11" fmla="*/ 0 h 85"/>
                </a:gdLst>
                <a:ahLst/>
                <a:cxnLst>
                  <a:cxn ang="0">
                    <a:pos x="T0" y="T1"/>
                  </a:cxn>
                  <a:cxn ang="0">
                    <a:pos x="T2" y="T3"/>
                  </a:cxn>
                  <a:cxn ang="0">
                    <a:pos x="T4" y="T5"/>
                  </a:cxn>
                  <a:cxn ang="0">
                    <a:pos x="T6" y="T7"/>
                  </a:cxn>
                  <a:cxn ang="0">
                    <a:pos x="T8" y="T9"/>
                  </a:cxn>
                  <a:cxn ang="0">
                    <a:pos x="T10" y="T11"/>
                  </a:cxn>
                </a:cxnLst>
                <a:rect l="0" t="0" r="r" b="b"/>
                <a:pathLst>
                  <a:path w="767" h="85">
                    <a:moveTo>
                      <a:pt x="0" y="0"/>
                    </a:moveTo>
                    <a:lnTo>
                      <a:pt x="0" y="85"/>
                    </a:lnTo>
                    <a:lnTo>
                      <a:pt x="767" y="85"/>
                    </a:lnTo>
                    <a:lnTo>
                      <a:pt x="76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9"/>
              <p:cNvSpPr>
                <a:spLocks/>
              </p:cNvSpPr>
              <p:nvPr/>
            </p:nvSpPr>
            <p:spPr bwMode="auto">
              <a:xfrm>
                <a:off x="2070100" y="4606925"/>
                <a:ext cx="1217613" cy="134938"/>
              </a:xfrm>
              <a:custGeom>
                <a:avLst/>
                <a:gdLst>
                  <a:gd name="T0" fmla="*/ 0 w 767"/>
                  <a:gd name="T1" fmla="*/ 0 h 85"/>
                  <a:gd name="T2" fmla="*/ 0 w 767"/>
                  <a:gd name="T3" fmla="*/ 85 h 85"/>
                  <a:gd name="T4" fmla="*/ 767 w 767"/>
                  <a:gd name="T5" fmla="*/ 85 h 85"/>
                  <a:gd name="T6" fmla="*/ 767 w 767"/>
                  <a:gd name="T7" fmla="*/ 0 h 85"/>
                  <a:gd name="T8" fmla="*/ 0 w 767"/>
                  <a:gd name="T9" fmla="*/ 0 h 85"/>
                  <a:gd name="T10" fmla="*/ 0 w 767"/>
                  <a:gd name="T11" fmla="*/ 0 h 85"/>
                </a:gdLst>
                <a:ahLst/>
                <a:cxnLst>
                  <a:cxn ang="0">
                    <a:pos x="T0" y="T1"/>
                  </a:cxn>
                  <a:cxn ang="0">
                    <a:pos x="T2" y="T3"/>
                  </a:cxn>
                  <a:cxn ang="0">
                    <a:pos x="T4" y="T5"/>
                  </a:cxn>
                  <a:cxn ang="0">
                    <a:pos x="T6" y="T7"/>
                  </a:cxn>
                  <a:cxn ang="0">
                    <a:pos x="T8" y="T9"/>
                  </a:cxn>
                  <a:cxn ang="0">
                    <a:pos x="T10" y="T11"/>
                  </a:cxn>
                </a:cxnLst>
                <a:rect l="0" t="0" r="r" b="b"/>
                <a:pathLst>
                  <a:path w="767" h="85">
                    <a:moveTo>
                      <a:pt x="0" y="0"/>
                    </a:moveTo>
                    <a:lnTo>
                      <a:pt x="0" y="85"/>
                    </a:lnTo>
                    <a:lnTo>
                      <a:pt x="767" y="85"/>
                    </a:lnTo>
                    <a:lnTo>
                      <a:pt x="76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0"/>
              <p:cNvSpPr>
                <a:spLocks/>
              </p:cNvSpPr>
              <p:nvPr/>
            </p:nvSpPr>
            <p:spPr bwMode="auto">
              <a:xfrm>
                <a:off x="2622550" y="4257675"/>
                <a:ext cx="665163" cy="134938"/>
              </a:xfrm>
              <a:custGeom>
                <a:avLst/>
                <a:gdLst>
                  <a:gd name="T0" fmla="*/ 0 w 419"/>
                  <a:gd name="T1" fmla="*/ 0 h 85"/>
                  <a:gd name="T2" fmla="*/ 0 w 419"/>
                  <a:gd name="T3" fmla="*/ 85 h 85"/>
                  <a:gd name="T4" fmla="*/ 419 w 419"/>
                  <a:gd name="T5" fmla="*/ 85 h 85"/>
                  <a:gd name="T6" fmla="*/ 419 w 419"/>
                  <a:gd name="T7" fmla="*/ 0 h 85"/>
                  <a:gd name="T8" fmla="*/ 0 w 419"/>
                  <a:gd name="T9" fmla="*/ 0 h 85"/>
                  <a:gd name="T10" fmla="*/ 0 w 419"/>
                  <a:gd name="T11" fmla="*/ 0 h 85"/>
                </a:gdLst>
                <a:ahLst/>
                <a:cxnLst>
                  <a:cxn ang="0">
                    <a:pos x="T0" y="T1"/>
                  </a:cxn>
                  <a:cxn ang="0">
                    <a:pos x="T2" y="T3"/>
                  </a:cxn>
                  <a:cxn ang="0">
                    <a:pos x="T4" y="T5"/>
                  </a:cxn>
                  <a:cxn ang="0">
                    <a:pos x="T6" y="T7"/>
                  </a:cxn>
                  <a:cxn ang="0">
                    <a:pos x="T8" y="T9"/>
                  </a:cxn>
                  <a:cxn ang="0">
                    <a:pos x="T10" y="T11"/>
                  </a:cxn>
                </a:cxnLst>
                <a:rect l="0" t="0" r="r" b="b"/>
                <a:pathLst>
                  <a:path w="419" h="85">
                    <a:moveTo>
                      <a:pt x="0" y="0"/>
                    </a:moveTo>
                    <a:lnTo>
                      <a:pt x="0" y="85"/>
                    </a:lnTo>
                    <a:lnTo>
                      <a:pt x="419" y="85"/>
                    </a:lnTo>
                    <a:lnTo>
                      <a:pt x="419"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11"/>
              <p:cNvSpPr>
                <a:spLocks noEditPoints="1"/>
              </p:cNvSpPr>
              <p:nvPr/>
            </p:nvSpPr>
            <p:spPr bwMode="auto">
              <a:xfrm>
                <a:off x="2914650" y="5643563"/>
                <a:ext cx="1184275" cy="1182688"/>
              </a:xfrm>
              <a:custGeom>
                <a:avLst/>
                <a:gdLst>
                  <a:gd name="T0" fmla="*/ 81 w 105"/>
                  <a:gd name="T1" fmla="*/ 0 h 105"/>
                  <a:gd name="T2" fmla="*/ 25 w 105"/>
                  <a:gd name="T3" fmla="*/ 0 h 105"/>
                  <a:gd name="T4" fmla="*/ 0 w 105"/>
                  <a:gd name="T5" fmla="*/ 24 h 105"/>
                  <a:gd name="T6" fmla="*/ 0 w 105"/>
                  <a:gd name="T7" fmla="*/ 80 h 105"/>
                  <a:gd name="T8" fmla="*/ 25 w 105"/>
                  <a:gd name="T9" fmla="*/ 105 h 105"/>
                  <a:gd name="T10" fmla="*/ 81 w 105"/>
                  <a:gd name="T11" fmla="*/ 105 h 105"/>
                  <a:gd name="T12" fmla="*/ 105 w 105"/>
                  <a:gd name="T13" fmla="*/ 80 h 105"/>
                  <a:gd name="T14" fmla="*/ 105 w 105"/>
                  <a:gd name="T15" fmla="*/ 24 h 105"/>
                  <a:gd name="T16" fmla="*/ 81 w 105"/>
                  <a:gd name="T17" fmla="*/ 0 h 105"/>
                  <a:gd name="T18" fmla="*/ 64 w 105"/>
                  <a:gd name="T19" fmla="*/ 79 h 105"/>
                  <a:gd name="T20" fmla="*/ 62 w 105"/>
                  <a:gd name="T21" fmla="*/ 84 h 105"/>
                  <a:gd name="T22" fmla="*/ 57 w 105"/>
                  <a:gd name="T23" fmla="*/ 84 h 105"/>
                  <a:gd name="T24" fmla="*/ 48 w 105"/>
                  <a:gd name="T25" fmla="*/ 84 h 105"/>
                  <a:gd name="T26" fmla="*/ 44 w 105"/>
                  <a:gd name="T27" fmla="*/ 84 h 105"/>
                  <a:gd name="T28" fmla="*/ 42 w 105"/>
                  <a:gd name="T29" fmla="*/ 81 h 105"/>
                  <a:gd name="T30" fmla="*/ 24 w 105"/>
                  <a:gd name="T31" fmla="*/ 60 h 105"/>
                  <a:gd name="T32" fmla="*/ 36 w 105"/>
                  <a:gd name="T33" fmla="*/ 50 h 105"/>
                  <a:gd name="T34" fmla="*/ 51 w 105"/>
                  <a:gd name="T35" fmla="*/ 67 h 105"/>
                  <a:gd name="T36" fmla="*/ 68 w 105"/>
                  <a:gd name="T37" fmla="*/ 25 h 105"/>
                  <a:gd name="T38" fmla="*/ 83 w 105"/>
                  <a:gd name="T39" fmla="*/ 31 h 105"/>
                  <a:gd name="T40" fmla="*/ 64 w 105"/>
                  <a:gd name="T4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05">
                    <a:moveTo>
                      <a:pt x="81" y="0"/>
                    </a:moveTo>
                    <a:cubicBezTo>
                      <a:pt x="25" y="0"/>
                      <a:pt x="25" y="0"/>
                      <a:pt x="25" y="0"/>
                    </a:cubicBezTo>
                    <a:cubicBezTo>
                      <a:pt x="11" y="0"/>
                      <a:pt x="0" y="11"/>
                      <a:pt x="0" y="24"/>
                    </a:cubicBezTo>
                    <a:cubicBezTo>
                      <a:pt x="0" y="80"/>
                      <a:pt x="0" y="80"/>
                      <a:pt x="0" y="80"/>
                    </a:cubicBezTo>
                    <a:cubicBezTo>
                      <a:pt x="0" y="94"/>
                      <a:pt x="11" y="105"/>
                      <a:pt x="25" y="105"/>
                    </a:cubicBezTo>
                    <a:cubicBezTo>
                      <a:pt x="81" y="105"/>
                      <a:pt x="81" y="105"/>
                      <a:pt x="81" y="105"/>
                    </a:cubicBezTo>
                    <a:cubicBezTo>
                      <a:pt x="94" y="105"/>
                      <a:pt x="105" y="94"/>
                      <a:pt x="105" y="80"/>
                    </a:cubicBezTo>
                    <a:cubicBezTo>
                      <a:pt x="105" y="24"/>
                      <a:pt x="105" y="24"/>
                      <a:pt x="105" y="24"/>
                    </a:cubicBezTo>
                    <a:cubicBezTo>
                      <a:pt x="105" y="11"/>
                      <a:pt x="94" y="0"/>
                      <a:pt x="81" y="0"/>
                    </a:cubicBezTo>
                    <a:close/>
                    <a:moveTo>
                      <a:pt x="64" y="79"/>
                    </a:moveTo>
                    <a:cubicBezTo>
                      <a:pt x="62" y="84"/>
                      <a:pt x="62" y="84"/>
                      <a:pt x="62" y="84"/>
                    </a:cubicBezTo>
                    <a:cubicBezTo>
                      <a:pt x="57" y="84"/>
                      <a:pt x="57" y="84"/>
                      <a:pt x="57" y="84"/>
                    </a:cubicBezTo>
                    <a:cubicBezTo>
                      <a:pt x="48" y="84"/>
                      <a:pt x="48" y="84"/>
                      <a:pt x="48" y="84"/>
                    </a:cubicBezTo>
                    <a:cubicBezTo>
                      <a:pt x="44" y="84"/>
                      <a:pt x="44" y="84"/>
                      <a:pt x="44" y="84"/>
                    </a:cubicBezTo>
                    <a:cubicBezTo>
                      <a:pt x="42" y="81"/>
                      <a:pt x="42" y="81"/>
                      <a:pt x="42" y="81"/>
                    </a:cubicBezTo>
                    <a:cubicBezTo>
                      <a:pt x="24" y="60"/>
                      <a:pt x="24" y="60"/>
                      <a:pt x="24" y="60"/>
                    </a:cubicBezTo>
                    <a:cubicBezTo>
                      <a:pt x="36" y="50"/>
                      <a:pt x="36" y="50"/>
                      <a:pt x="36" y="50"/>
                    </a:cubicBezTo>
                    <a:cubicBezTo>
                      <a:pt x="51" y="67"/>
                      <a:pt x="51" y="67"/>
                      <a:pt x="51" y="67"/>
                    </a:cubicBezTo>
                    <a:cubicBezTo>
                      <a:pt x="68" y="25"/>
                      <a:pt x="68" y="25"/>
                      <a:pt x="68" y="25"/>
                    </a:cubicBezTo>
                    <a:cubicBezTo>
                      <a:pt x="83" y="31"/>
                      <a:pt x="83" y="31"/>
                      <a:pt x="83" y="31"/>
                    </a:cubicBezTo>
                    <a:lnTo>
                      <a:pt x="64"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12"/>
              <p:cNvSpPr>
                <a:spLocks noEditPoints="1"/>
              </p:cNvSpPr>
              <p:nvPr/>
            </p:nvSpPr>
            <p:spPr bwMode="auto">
              <a:xfrm>
                <a:off x="1539875" y="3705225"/>
                <a:ext cx="2254250" cy="2840038"/>
              </a:xfrm>
              <a:custGeom>
                <a:avLst/>
                <a:gdLst>
                  <a:gd name="T0" fmla="*/ 191 w 200"/>
                  <a:gd name="T1" fmla="*/ 9 h 252"/>
                  <a:gd name="T2" fmla="*/ 169 w 200"/>
                  <a:gd name="T3" fmla="*/ 0 h 252"/>
                  <a:gd name="T4" fmla="*/ 59 w 200"/>
                  <a:gd name="T5" fmla="*/ 0 h 252"/>
                  <a:gd name="T6" fmla="*/ 54 w 200"/>
                  <a:gd name="T7" fmla="*/ 0 h 252"/>
                  <a:gd name="T8" fmla="*/ 51 w 200"/>
                  <a:gd name="T9" fmla="*/ 3 h 252"/>
                  <a:gd name="T10" fmla="*/ 4 w 200"/>
                  <a:gd name="T11" fmla="*/ 48 h 252"/>
                  <a:gd name="T12" fmla="*/ 0 w 200"/>
                  <a:gd name="T13" fmla="*/ 51 h 252"/>
                  <a:gd name="T14" fmla="*/ 0 w 200"/>
                  <a:gd name="T15" fmla="*/ 56 h 252"/>
                  <a:gd name="T16" fmla="*/ 0 w 200"/>
                  <a:gd name="T17" fmla="*/ 220 h 252"/>
                  <a:gd name="T18" fmla="*/ 9 w 200"/>
                  <a:gd name="T19" fmla="*/ 243 h 252"/>
                  <a:gd name="T20" fmla="*/ 9 w 200"/>
                  <a:gd name="T21" fmla="*/ 243 h 252"/>
                  <a:gd name="T22" fmla="*/ 9 w 200"/>
                  <a:gd name="T23" fmla="*/ 243 h 252"/>
                  <a:gd name="T24" fmla="*/ 31 w 200"/>
                  <a:gd name="T25" fmla="*/ 252 h 252"/>
                  <a:gd name="T26" fmla="*/ 113 w 200"/>
                  <a:gd name="T27" fmla="*/ 252 h 252"/>
                  <a:gd name="T28" fmla="*/ 113 w 200"/>
                  <a:gd name="T29" fmla="*/ 228 h 252"/>
                  <a:gd name="T30" fmla="*/ 31 w 200"/>
                  <a:gd name="T31" fmla="*/ 228 h 252"/>
                  <a:gd name="T32" fmla="*/ 26 w 200"/>
                  <a:gd name="T33" fmla="*/ 226 h 252"/>
                  <a:gd name="T34" fmla="*/ 26 w 200"/>
                  <a:gd name="T35" fmla="*/ 226 h 252"/>
                  <a:gd name="T36" fmla="*/ 23 w 200"/>
                  <a:gd name="T37" fmla="*/ 220 h 252"/>
                  <a:gd name="T38" fmla="*/ 23 w 200"/>
                  <a:gd name="T39" fmla="*/ 65 h 252"/>
                  <a:gd name="T40" fmla="*/ 35 w 200"/>
                  <a:gd name="T41" fmla="*/ 67 h 252"/>
                  <a:gd name="T42" fmla="*/ 45 w 200"/>
                  <a:gd name="T43" fmla="*/ 68 h 252"/>
                  <a:gd name="T44" fmla="*/ 54 w 200"/>
                  <a:gd name="T45" fmla="*/ 68 h 252"/>
                  <a:gd name="T46" fmla="*/ 65 w 200"/>
                  <a:gd name="T47" fmla="*/ 62 h 252"/>
                  <a:gd name="T48" fmla="*/ 73 w 200"/>
                  <a:gd name="T49" fmla="*/ 50 h 252"/>
                  <a:gd name="T50" fmla="*/ 73 w 200"/>
                  <a:gd name="T51" fmla="*/ 41 h 252"/>
                  <a:gd name="T52" fmla="*/ 72 w 200"/>
                  <a:gd name="T53" fmla="*/ 31 h 252"/>
                  <a:gd name="T54" fmla="*/ 71 w 200"/>
                  <a:gd name="T55" fmla="*/ 23 h 252"/>
                  <a:gd name="T56" fmla="*/ 169 w 200"/>
                  <a:gd name="T57" fmla="*/ 23 h 252"/>
                  <a:gd name="T58" fmla="*/ 174 w 200"/>
                  <a:gd name="T59" fmla="*/ 26 h 252"/>
                  <a:gd name="T60" fmla="*/ 177 w 200"/>
                  <a:gd name="T61" fmla="*/ 31 h 252"/>
                  <a:gd name="T62" fmla="*/ 177 w 200"/>
                  <a:gd name="T63" fmla="*/ 162 h 252"/>
                  <a:gd name="T64" fmla="*/ 200 w 200"/>
                  <a:gd name="T65" fmla="*/ 162 h 252"/>
                  <a:gd name="T66" fmla="*/ 200 w 200"/>
                  <a:gd name="T67" fmla="*/ 31 h 252"/>
                  <a:gd name="T68" fmla="*/ 191 w 200"/>
                  <a:gd name="T69" fmla="*/ 9 h 252"/>
                  <a:gd name="T70" fmla="*/ 61 w 200"/>
                  <a:gd name="T71" fmla="*/ 47 h 252"/>
                  <a:gd name="T72" fmla="*/ 58 w 200"/>
                  <a:gd name="T73" fmla="*/ 53 h 252"/>
                  <a:gd name="T74" fmla="*/ 51 w 200"/>
                  <a:gd name="T75" fmla="*/ 56 h 252"/>
                  <a:gd name="T76" fmla="*/ 47 w 200"/>
                  <a:gd name="T77" fmla="*/ 56 h 252"/>
                  <a:gd name="T78" fmla="*/ 47 w 200"/>
                  <a:gd name="T79" fmla="*/ 56 h 252"/>
                  <a:gd name="T80" fmla="*/ 47 w 200"/>
                  <a:gd name="T81" fmla="*/ 56 h 252"/>
                  <a:gd name="T82" fmla="*/ 36 w 200"/>
                  <a:gd name="T83" fmla="*/ 55 h 252"/>
                  <a:gd name="T84" fmla="*/ 31 w 200"/>
                  <a:gd name="T85" fmla="*/ 54 h 252"/>
                  <a:gd name="T86" fmla="*/ 60 w 200"/>
                  <a:gd name="T87" fmla="*/ 27 h 252"/>
                  <a:gd name="T88" fmla="*/ 60 w 200"/>
                  <a:gd name="T89" fmla="*/ 32 h 252"/>
                  <a:gd name="T90" fmla="*/ 61 w 200"/>
                  <a:gd name="T91" fmla="*/ 42 h 252"/>
                  <a:gd name="T92" fmla="*/ 61 w 200"/>
                  <a:gd name="T93" fmla="*/ 43 h 252"/>
                  <a:gd name="T94" fmla="*/ 61 w 200"/>
                  <a:gd name="T95" fmla="*/ 43 h 252"/>
                  <a:gd name="T96" fmla="*/ 61 w 200"/>
                  <a:gd name="T97" fmla="*/ 4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252">
                    <a:moveTo>
                      <a:pt x="191" y="9"/>
                    </a:moveTo>
                    <a:cubicBezTo>
                      <a:pt x="185" y="3"/>
                      <a:pt x="177" y="0"/>
                      <a:pt x="169" y="0"/>
                    </a:cubicBezTo>
                    <a:cubicBezTo>
                      <a:pt x="59" y="0"/>
                      <a:pt x="59" y="0"/>
                      <a:pt x="59" y="0"/>
                    </a:cubicBezTo>
                    <a:cubicBezTo>
                      <a:pt x="54" y="0"/>
                      <a:pt x="54" y="0"/>
                      <a:pt x="54" y="0"/>
                    </a:cubicBezTo>
                    <a:cubicBezTo>
                      <a:pt x="51" y="3"/>
                      <a:pt x="51" y="3"/>
                      <a:pt x="51" y="3"/>
                    </a:cubicBezTo>
                    <a:cubicBezTo>
                      <a:pt x="4" y="48"/>
                      <a:pt x="4" y="48"/>
                      <a:pt x="4" y="48"/>
                    </a:cubicBezTo>
                    <a:cubicBezTo>
                      <a:pt x="0" y="51"/>
                      <a:pt x="0" y="51"/>
                      <a:pt x="0" y="51"/>
                    </a:cubicBezTo>
                    <a:cubicBezTo>
                      <a:pt x="0" y="56"/>
                      <a:pt x="0" y="56"/>
                      <a:pt x="0" y="56"/>
                    </a:cubicBezTo>
                    <a:cubicBezTo>
                      <a:pt x="0" y="220"/>
                      <a:pt x="0" y="220"/>
                      <a:pt x="0" y="220"/>
                    </a:cubicBezTo>
                    <a:cubicBezTo>
                      <a:pt x="0" y="229"/>
                      <a:pt x="3" y="237"/>
                      <a:pt x="9" y="243"/>
                    </a:cubicBezTo>
                    <a:cubicBezTo>
                      <a:pt x="9" y="243"/>
                      <a:pt x="9" y="243"/>
                      <a:pt x="9" y="243"/>
                    </a:cubicBezTo>
                    <a:cubicBezTo>
                      <a:pt x="9" y="243"/>
                      <a:pt x="9" y="243"/>
                      <a:pt x="9" y="243"/>
                    </a:cubicBezTo>
                    <a:cubicBezTo>
                      <a:pt x="15" y="248"/>
                      <a:pt x="23" y="252"/>
                      <a:pt x="31" y="252"/>
                    </a:cubicBezTo>
                    <a:cubicBezTo>
                      <a:pt x="113" y="252"/>
                      <a:pt x="113" y="252"/>
                      <a:pt x="113" y="252"/>
                    </a:cubicBezTo>
                    <a:cubicBezTo>
                      <a:pt x="113" y="228"/>
                      <a:pt x="113" y="228"/>
                      <a:pt x="113" y="228"/>
                    </a:cubicBezTo>
                    <a:cubicBezTo>
                      <a:pt x="31" y="228"/>
                      <a:pt x="31" y="228"/>
                      <a:pt x="31" y="228"/>
                    </a:cubicBezTo>
                    <a:cubicBezTo>
                      <a:pt x="29" y="228"/>
                      <a:pt x="27" y="227"/>
                      <a:pt x="26" y="226"/>
                    </a:cubicBezTo>
                    <a:cubicBezTo>
                      <a:pt x="26" y="226"/>
                      <a:pt x="26" y="226"/>
                      <a:pt x="26" y="226"/>
                    </a:cubicBezTo>
                    <a:cubicBezTo>
                      <a:pt x="24" y="224"/>
                      <a:pt x="23" y="223"/>
                      <a:pt x="23" y="220"/>
                    </a:cubicBezTo>
                    <a:cubicBezTo>
                      <a:pt x="23" y="65"/>
                      <a:pt x="23" y="65"/>
                      <a:pt x="23" y="65"/>
                    </a:cubicBezTo>
                    <a:cubicBezTo>
                      <a:pt x="35" y="67"/>
                      <a:pt x="35" y="67"/>
                      <a:pt x="35" y="67"/>
                    </a:cubicBezTo>
                    <a:cubicBezTo>
                      <a:pt x="45" y="68"/>
                      <a:pt x="45" y="68"/>
                      <a:pt x="45" y="68"/>
                    </a:cubicBezTo>
                    <a:cubicBezTo>
                      <a:pt x="48" y="69"/>
                      <a:pt x="51" y="68"/>
                      <a:pt x="54" y="68"/>
                    </a:cubicBezTo>
                    <a:cubicBezTo>
                      <a:pt x="58" y="67"/>
                      <a:pt x="62" y="65"/>
                      <a:pt x="65" y="62"/>
                    </a:cubicBezTo>
                    <a:cubicBezTo>
                      <a:pt x="69" y="59"/>
                      <a:pt x="71" y="55"/>
                      <a:pt x="73" y="50"/>
                    </a:cubicBezTo>
                    <a:cubicBezTo>
                      <a:pt x="73" y="47"/>
                      <a:pt x="73" y="44"/>
                      <a:pt x="73" y="41"/>
                    </a:cubicBezTo>
                    <a:cubicBezTo>
                      <a:pt x="72" y="31"/>
                      <a:pt x="72" y="31"/>
                      <a:pt x="72" y="31"/>
                    </a:cubicBezTo>
                    <a:cubicBezTo>
                      <a:pt x="71" y="23"/>
                      <a:pt x="71" y="23"/>
                      <a:pt x="71" y="23"/>
                    </a:cubicBezTo>
                    <a:cubicBezTo>
                      <a:pt x="169" y="23"/>
                      <a:pt x="169" y="23"/>
                      <a:pt x="169" y="23"/>
                    </a:cubicBezTo>
                    <a:cubicBezTo>
                      <a:pt x="171" y="23"/>
                      <a:pt x="173" y="24"/>
                      <a:pt x="174" y="26"/>
                    </a:cubicBezTo>
                    <a:cubicBezTo>
                      <a:pt x="176" y="27"/>
                      <a:pt x="177" y="29"/>
                      <a:pt x="177" y="31"/>
                    </a:cubicBezTo>
                    <a:cubicBezTo>
                      <a:pt x="177" y="162"/>
                      <a:pt x="177" y="162"/>
                      <a:pt x="177" y="162"/>
                    </a:cubicBezTo>
                    <a:cubicBezTo>
                      <a:pt x="200" y="162"/>
                      <a:pt x="200" y="162"/>
                      <a:pt x="200" y="162"/>
                    </a:cubicBezTo>
                    <a:cubicBezTo>
                      <a:pt x="200" y="31"/>
                      <a:pt x="200" y="31"/>
                      <a:pt x="200" y="31"/>
                    </a:cubicBezTo>
                    <a:cubicBezTo>
                      <a:pt x="200" y="23"/>
                      <a:pt x="197" y="15"/>
                      <a:pt x="191" y="9"/>
                    </a:cubicBezTo>
                    <a:close/>
                    <a:moveTo>
                      <a:pt x="61" y="47"/>
                    </a:moveTo>
                    <a:cubicBezTo>
                      <a:pt x="61" y="50"/>
                      <a:pt x="59" y="51"/>
                      <a:pt x="58" y="53"/>
                    </a:cubicBezTo>
                    <a:cubicBezTo>
                      <a:pt x="56" y="54"/>
                      <a:pt x="54" y="56"/>
                      <a:pt x="51" y="56"/>
                    </a:cubicBezTo>
                    <a:cubicBezTo>
                      <a:pt x="50" y="57"/>
                      <a:pt x="48" y="57"/>
                      <a:pt x="47" y="56"/>
                    </a:cubicBezTo>
                    <a:cubicBezTo>
                      <a:pt x="47" y="56"/>
                      <a:pt x="47" y="56"/>
                      <a:pt x="47" y="56"/>
                    </a:cubicBezTo>
                    <a:cubicBezTo>
                      <a:pt x="47" y="56"/>
                      <a:pt x="47" y="56"/>
                      <a:pt x="47" y="56"/>
                    </a:cubicBezTo>
                    <a:cubicBezTo>
                      <a:pt x="36" y="55"/>
                      <a:pt x="36" y="55"/>
                      <a:pt x="36" y="55"/>
                    </a:cubicBezTo>
                    <a:cubicBezTo>
                      <a:pt x="31" y="54"/>
                      <a:pt x="31" y="54"/>
                      <a:pt x="31" y="54"/>
                    </a:cubicBezTo>
                    <a:cubicBezTo>
                      <a:pt x="60" y="27"/>
                      <a:pt x="60" y="27"/>
                      <a:pt x="60" y="27"/>
                    </a:cubicBezTo>
                    <a:cubicBezTo>
                      <a:pt x="60" y="32"/>
                      <a:pt x="60" y="32"/>
                      <a:pt x="60" y="32"/>
                    </a:cubicBezTo>
                    <a:cubicBezTo>
                      <a:pt x="61" y="42"/>
                      <a:pt x="61" y="42"/>
                      <a:pt x="61" y="42"/>
                    </a:cubicBezTo>
                    <a:cubicBezTo>
                      <a:pt x="61" y="43"/>
                      <a:pt x="61" y="43"/>
                      <a:pt x="61" y="43"/>
                    </a:cubicBezTo>
                    <a:cubicBezTo>
                      <a:pt x="61" y="43"/>
                      <a:pt x="61" y="43"/>
                      <a:pt x="61" y="43"/>
                    </a:cubicBezTo>
                    <a:cubicBezTo>
                      <a:pt x="61" y="45"/>
                      <a:pt x="61" y="46"/>
                      <a:pt x="6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71" name="Grupo 70"/>
          <p:cNvGrpSpPr/>
          <p:nvPr/>
        </p:nvGrpSpPr>
        <p:grpSpPr>
          <a:xfrm>
            <a:off x="289996" y="1705752"/>
            <a:ext cx="1080000" cy="1080000"/>
            <a:chOff x="252563" y="3444083"/>
            <a:chExt cx="1080000" cy="1080000"/>
          </a:xfrm>
          <a:effectLst>
            <a:outerShdw blurRad="50800" dist="38100" dir="2700000" algn="tl" rotWithShape="0">
              <a:prstClr val="black">
                <a:alpha val="40000"/>
              </a:prstClr>
            </a:outerShdw>
          </a:effectLst>
        </p:grpSpPr>
        <p:sp>
          <p:nvSpPr>
            <p:cNvPr id="72" name="Forma 71"/>
            <p:cNvSpPr>
              <a:spLocks noChangeAspect="1"/>
            </p:cNvSpPr>
            <p:nvPr/>
          </p:nvSpPr>
          <p:spPr>
            <a:xfrm>
              <a:off x="252563" y="3444083"/>
              <a:ext cx="1080000" cy="1080000"/>
            </a:xfrm>
            <a:prstGeom prst="gear9">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Freeform 5"/>
            <p:cNvSpPr>
              <a:spLocks noEditPoints="1"/>
            </p:cNvSpPr>
            <p:nvPr/>
          </p:nvSpPr>
          <p:spPr bwMode="auto">
            <a:xfrm>
              <a:off x="572588" y="3816514"/>
              <a:ext cx="597943" cy="383585"/>
            </a:xfrm>
            <a:custGeom>
              <a:avLst/>
              <a:gdLst>
                <a:gd name="T0" fmla="*/ 34 w 312"/>
                <a:gd name="T1" fmla="*/ 203 h 204"/>
                <a:gd name="T2" fmla="*/ 45 w 312"/>
                <a:gd name="T3" fmla="*/ 134 h 204"/>
                <a:gd name="T4" fmla="*/ 7 w 312"/>
                <a:gd name="T5" fmla="*/ 125 h 204"/>
                <a:gd name="T6" fmla="*/ 5 w 312"/>
                <a:gd name="T7" fmla="*/ 20 h 204"/>
                <a:gd name="T8" fmla="*/ 233 w 312"/>
                <a:gd name="T9" fmla="*/ 6 h 204"/>
                <a:gd name="T10" fmla="*/ 245 w 312"/>
                <a:gd name="T11" fmla="*/ 30 h 204"/>
                <a:gd name="T12" fmla="*/ 282 w 312"/>
                <a:gd name="T13" fmla="*/ 67 h 204"/>
                <a:gd name="T14" fmla="*/ 274 w 312"/>
                <a:gd name="T15" fmla="*/ 10 h 204"/>
                <a:gd name="T16" fmla="*/ 289 w 312"/>
                <a:gd name="T17" fmla="*/ 1 h 204"/>
                <a:gd name="T18" fmla="*/ 304 w 312"/>
                <a:gd name="T19" fmla="*/ 0 h 204"/>
                <a:gd name="T20" fmla="*/ 312 w 312"/>
                <a:gd name="T21" fmla="*/ 8 h 204"/>
                <a:gd name="T22" fmla="*/ 288 w 312"/>
                <a:gd name="T23" fmla="*/ 10 h 204"/>
                <a:gd name="T24" fmla="*/ 280 w 312"/>
                <a:gd name="T25" fmla="*/ 14 h 204"/>
                <a:gd name="T26" fmla="*/ 287 w 312"/>
                <a:gd name="T27" fmla="*/ 69 h 204"/>
                <a:gd name="T28" fmla="*/ 248 w 312"/>
                <a:gd name="T29" fmla="*/ 73 h 204"/>
                <a:gd name="T30" fmla="*/ 238 w 312"/>
                <a:gd name="T31" fmla="*/ 132 h 204"/>
                <a:gd name="T32" fmla="*/ 201 w 312"/>
                <a:gd name="T33" fmla="*/ 134 h 204"/>
                <a:gd name="T34" fmla="*/ 213 w 312"/>
                <a:gd name="T35" fmla="*/ 204 h 204"/>
                <a:gd name="T36" fmla="*/ 228 w 312"/>
                <a:gd name="T37" fmla="*/ 121 h 204"/>
                <a:gd name="T38" fmla="*/ 236 w 312"/>
                <a:gd name="T39" fmla="*/ 59 h 204"/>
                <a:gd name="T40" fmla="*/ 94 w 312"/>
                <a:gd name="T41" fmla="*/ 69 h 204"/>
                <a:gd name="T42" fmla="*/ 13 w 312"/>
                <a:gd name="T43" fmla="*/ 57 h 204"/>
                <a:gd name="T44" fmla="*/ 16 w 312"/>
                <a:gd name="T45" fmla="*/ 110 h 204"/>
                <a:gd name="T46" fmla="*/ 64 w 312"/>
                <a:gd name="T47" fmla="*/ 113 h 204"/>
                <a:gd name="T48" fmla="*/ 83 w 312"/>
                <a:gd name="T49" fmla="*/ 112 h 204"/>
                <a:gd name="T50" fmla="*/ 234 w 312"/>
                <a:gd name="T51" fmla="*/ 42 h 204"/>
                <a:gd name="T52" fmla="*/ 20 w 312"/>
                <a:gd name="T53" fmla="*/ 19 h 204"/>
                <a:gd name="T54" fmla="*/ 13 w 312"/>
                <a:gd name="T55" fmla="*/ 49 h 204"/>
                <a:gd name="T56" fmla="*/ 75 w 312"/>
                <a:gd name="T57" fmla="*/ 51 h 204"/>
                <a:gd name="T58" fmla="*/ 100 w 312"/>
                <a:gd name="T59" fmla="*/ 40 h 204"/>
                <a:gd name="T60" fmla="*/ 55 w 312"/>
                <a:gd name="T61" fmla="*/ 134 h 204"/>
                <a:gd name="T62" fmla="*/ 62 w 312"/>
                <a:gd name="T63" fmla="*/ 172 h 204"/>
                <a:gd name="T64" fmla="*/ 193 w 312"/>
                <a:gd name="T65" fmla="*/ 134 h 204"/>
                <a:gd name="T66" fmla="*/ 197 w 312"/>
                <a:gd name="T67" fmla="*/ 151 h 204"/>
                <a:gd name="T68" fmla="*/ 191 w 312"/>
                <a:gd name="T69" fmla="*/ 178 h 204"/>
                <a:gd name="T70" fmla="*/ 51 w 312"/>
                <a:gd name="T71" fmla="*/ 151 h 204"/>
                <a:gd name="T72" fmla="*/ 206 w 312"/>
                <a:gd name="T73" fmla="*/ 197 h 204"/>
                <a:gd name="T74" fmla="*/ 102 w 312"/>
                <a:gd name="T75" fmla="*/ 54 h 204"/>
                <a:gd name="T76" fmla="*/ 51 w 312"/>
                <a:gd name="T77" fmla="*/ 105 h 204"/>
                <a:gd name="T78" fmla="*/ 41 w 312"/>
                <a:gd name="T79" fmla="*/ 114 h 204"/>
                <a:gd name="T80" fmla="*/ 153 w 312"/>
                <a:gd name="T81" fmla="*/ 79 h 204"/>
                <a:gd name="T82" fmla="*/ 162 w 312"/>
                <a:gd name="T83" fmla="*/ 70 h 204"/>
                <a:gd name="T84" fmla="*/ 29 w 312"/>
                <a:gd name="T85" fmla="*/ 95 h 204"/>
                <a:gd name="T86" fmla="*/ 140 w 312"/>
                <a:gd name="T87" fmla="*/ 105 h 204"/>
                <a:gd name="T88" fmla="*/ 130 w 312"/>
                <a:gd name="T89" fmla="*/ 115 h 204"/>
                <a:gd name="T90" fmla="*/ 185 w 312"/>
                <a:gd name="T91" fmla="*/ 104 h 204"/>
                <a:gd name="T92" fmla="*/ 194 w 312"/>
                <a:gd name="T93" fmla="*/ 95 h 204"/>
                <a:gd name="T94" fmla="*/ 207 w 312"/>
                <a:gd name="T95" fmla="*/ 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 h="204">
                  <a:moveTo>
                    <a:pt x="213" y="204"/>
                  </a:moveTo>
                  <a:cubicBezTo>
                    <a:pt x="154" y="204"/>
                    <a:pt x="94" y="204"/>
                    <a:pt x="34" y="204"/>
                  </a:cubicBezTo>
                  <a:cubicBezTo>
                    <a:pt x="34" y="203"/>
                    <a:pt x="34" y="203"/>
                    <a:pt x="34" y="203"/>
                  </a:cubicBezTo>
                  <a:cubicBezTo>
                    <a:pt x="38" y="185"/>
                    <a:pt x="41" y="167"/>
                    <a:pt x="44" y="149"/>
                  </a:cubicBezTo>
                  <a:cubicBezTo>
                    <a:pt x="45" y="144"/>
                    <a:pt x="46" y="139"/>
                    <a:pt x="47" y="134"/>
                  </a:cubicBezTo>
                  <a:cubicBezTo>
                    <a:pt x="46" y="134"/>
                    <a:pt x="46" y="134"/>
                    <a:pt x="45" y="134"/>
                  </a:cubicBezTo>
                  <a:cubicBezTo>
                    <a:pt x="35" y="134"/>
                    <a:pt x="24" y="133"/>
                    <a:pt x="13" y="133"/>
                  </a:cubicBezTo>
                  <a:cubicBezTo>
                    <a:pt x="12" y="133"/>
                    <a:pt x="11" y="133"/>
                    <a:pt x="10" y="132"/>
                  </a:cubicBezTo>
                  <a:cubicBezTo>
                    <a:pt x="9" y="130"/>
                    <a:pt x="7" y="127"/>
                    <a:pt x="7" y="125"/>
                  </a:cubicBezTo>
                  <a:cubicBezTo>
                    <a:pt x="3" y="115"/>
                    <a:pt x="2" y="104"/>
                    <a:pt x="1" y="94"/>
                  </a:cubicBezTo>
                  <a:cubicBezTo>
                    <a:pt x="0" y="80"/>
                    <a:pt x="0" y="66"/>
                    <a:pt x="1" y="51"/>
                  </a:cubicBezTo>
                  <a:cubicBezTo>
                    <a:pt x="1" y="41"/>
                    <a:pt x="2" y="30"/>
                    <a:pt x="5" y="20"/>
                  </a:cubicBezTo>
                  <a:cubicBezTo>
                    <a:pt x="6" y="16"/>
                    <a:pt x="7" y="11"/>
                    <a:pt x="10" y="8"/>
                  </a:cubicBezTo>
                  <a:cubicBezTo>
                    <a:pt x="11" y="6"/>
                    <a:pt x="12" y="6"/>
                    <a:pt x="14" y="6"/>
                  </a:cubicBezTo>
                  <a:cubicBezTo>
                    <a:pt x="87" y="6"/>
                    <a:pt x="160" y="6"/>
                    <a:pt x="233" y="6"/>
                  </a:cubicBezTo>
                  <a:cubicBezTo>
                    <a:pt x="236" y="6"/>
                    <a:pt x="238" y="8"/>
                    <a:pt x="240" y="10"/>
                  </a:cubicBezTo>
                  <a:cubicBezTo>
                    <a:pt x="240" y="11"/>
                    <a:pt x="240" y="12"/>
                    <a:pt x="241" y="12"/>
                  </a:cubicBezTo>
                  <a:cubicBezTo>
                    <a:pt x="243" y="18"/>
                    <a:pt x="244" y="24"/>
                    <a:pt x="245" y="30"/>
                  </a:cubicBezTo>
                  <a:cubicBezTo>
                    <a:pt x="246" y="40"/>
                    <a:pt x="247" y="50"/>
                    <a:pt x="248" y="60"/>
                  </a:cubicBezTo>
                  <a:cubicBezTo>
                    <a:pt x="248" y="62"/>
                    <a:pt x="248" y="64"/>
                    <a:pt x="249" y="67"/>
                  </a:cubicBezTo>
                  <a:cubicBezTo>
                    <a:pt x="260" y="67"/>
                    <a:pt x="270" y="67"/>
                    <a:pt x="282" y="67"/>
                  </a:cubicBezTo>
                  <a:cubicBezTo>
                    <a:pt x="282" y="64"/>
                    <a:pt x="282" y="61"/>
                    <a:pt x="282" y="59"/>
                  </a:cubicBezTo>
                  <a:cubicBezTo>
                    <a:pt x="280" y="48"/>
                    <a:pt x="278" y="38"/>
                    <a:pt x="276" y="27"/>
                  </a:cubicBezTo>
                  <a:cubicBezTo>
                    <a:pt x="275" y="21"/>
                    <a:pt x="274" y="16"/>
                    <a:pt x="274" y="10"/>
                  </a:cubicBezTo>
                  <a:cubicBezTo>
                    <a:pt x="274" y="7"/>
                    <a:pt x="275" y="4"/>
                    <a:pt x="279" y="4"/>
                  </a:cubicBezTo>
                  <a:cubicBezTo>
                    <a:pt x="280" y="3"/>
                    <a:pt x="282" y="3"/>
                    <a:pt x="284" y="3"/>
                  </a:cubicBezTo>
                  <a:cubicBezTo>
                    <a:pt x="286" y="3"/>
                    <a:pt x="288" y="3"/>
                    <a:pt x="289" y="1"/>
                  </a:cubicBezTo>
                  <a:cubicBezTo>
                    <a:pt x="290" y="1"/>
                    <a:pt x="291" y="0"/>
                    <a:pt x="292" y="0"/>
                  </a:cubicBezTo>
                  <a:cubicBezTo>
                    <a:pt x="294" y="0"/>
                    <a:pt x="296" y="0"/>
                    <a:pt x="297" y="0"/>
                  </a:cubicBezTo>
                  <a:cubicBezTo>
                    <a:pt x="300" y="0"/>
                    <a:pt x="302" y="0"/>
                    <a:pt x="304" y="0"/>
                  </a:cubicBezTo>
                  <a:cubicBezTo>
                    <a:pt x="304" y="0"/>
                    <a:pt x="305" y="0"/>
                    <a:pt x="306" y="0"/>
                  </a:cubicBezTo>
                  <a:cubicBezTo>
                    <a:pt x="309" y="0"/>
                    <a:pt x="311" y="1"/>
                    <a:pt x="312" y="5"/>
                  </a:cubicBezTo>
                  <a:cubicBezTo>
                    <a:pt x="312" y="6"/>
                    <a:pt x="312" y="7"/>
                    <a:pt x="312" y="8"/>
                  </a:cubicBezTo>
                  <a:cubicBezTo>
                    <a:pt x="311" y="11"/>
                    <a:pt x="309" y="12"/>
                    <a:pt x="305" y="12"/>
                  </a:cubicBezTo>
                  <a:cubicBezTo>
                    <a:pt x="302" y="12"/>
                    <a:pt x="298" y="12"/>
                    <a:pt x="294" y="12"/>
                  </a:cubicBezTo>
                  <a:cubicBezTo>
                    <a:pt x="292" y="12"/>
                    <a:pt x="289" y="12"/>
                    <a:pt x="288" y="10"/>
                  </a:cubicBezTo>
                  <a:cubicBezTo>
                    <a:pt x="288" y="10"/>
                    <a:pt x="287" y="9"/>
                    <a:pt x="287" y="9"/>
                  </a:cubicBezTo>
                  <a:cubicBezTo>
                    <a:pt x="285" y="9"/>
                    <a:pt x="282" y="9"/>
                    <a:pt x="280" y="9"/>
                  </a:cubicBezTo>
                  <a:cubicBezTo>
                    <a:pt x="280" y="11"/>
                    <a:pt x="280" y="12"/>
                    <a:pt x="280" y="14"/>
                  </a:cubicBezTo>
                  <a:cubicBezTo>
                    <a:pt x="282" y="23"/>
                    <a:pt x="284" y="32"/>
                    <a:pt x="285" y="41"/>
                  </a:cubicBezTo>
                  <a:cubicBezTo>
                    <a:pt x="287" y="48"/>
                    <a:pt x="287" y="55"/>
                    <a:pt x="288" y="62"/>
                  </a:cubicBezTo>
                  <a:cubicBezTo>
                    <a:pt x="288" y="64"/>
                    <a:pt x="288" y="67"/>
                    <a:pt x="287" y="69"/>
                  </a:cubicBezTo>
                  <a:cubicBezTo>
                    <a:pt x="286" y="71"/>
                    <a:pt x="284" y="73"/>
                    <a:pt x="281" y="73"/>
                  </a:cubicBezTo>
                  <a:cubicBezTo>
                    <a:pt x="271" y="73"/>
                    <a:pt x="261" y="73"/>
                    <a:pt x="250" y="73"/>
                  </a:cubicBezTo>
                  <a:cubicBezTo>
                    <a:pt x="250" y="73"/>
                    <a:pt x="249" y="73"/>
                    <a:pt x="248" y="73"/>
                  </a:cubicBezTo>
                  <a:cubicBezTo>
                    <a:pt x="248" y="79"/>
                    <a:pt x="248" y="85"/>
                    <a:pt x="247" y="91"/>
                  </a:cubicBezTo>
                  <a:cubicBezTo>
                    <a:pt x="247" y="101"/>
                    <a:pt x="245" y="112"/>
                    <a:pt x="243" y="122"/>
                  </a:cubicBezTo>
                  <a:cubicBezTo>
                    <a:pt x="242" y="125"/>
                    <a:pt x="240" y="129"/>
                    <a:pt x="238" y="132"/>
                  </a:cubicBezTo>
                  <a:cubicBezTo>
                    <a:pt x="237" y="133"/>
                    <a:pt x="237" y="133"/>
                    <a:pt x="235" y="133"/>
                  </a:cubicBezTo>
                  <a:cubicBezTo>
                    <a:pt x="227" y="133"/>
                    <a:pt x="219" y="133"/>
                    <a:pt x="211" y="134"/>
                  </a:cubicBezTo>
                  <a:cubicBezTo>
                    <a:pt x="208" y="134"/>
                    <a:pt x="204" y="134"/>
                    <a:pt x="201" y="134"/>
                  </a:cubicBezTo>
                  <a:cubicBezTo>
                    <a:pt x="201" y="134"/>
                    <a:pt x="201" y="135"/>
                    <a:pt x="201" y="136"/>
                  </a:cubicBezTo>
                  <a:cubicBezTo>
                    <a:pt x="204" y="150"/>
                    <a:pt x="206" y="163"/>
                    <a:pt x="209" y="177"/>
                  </a:cubicBezTo>
                  <a:cubicBezTo>
                    <a:pt x="210" y="186"/>
                    <a:pt x="212" y="195"/>
                    <a:pt x="213" y="204"/>
                  </a:cubicBezTo>
                  <a:close/>
                  <a:moveTo>
                    <a:pt x="77" y="121"/>
                  </a:moveTo>
                  <a:cubicBezTo>
                    <a:pt x="77" y="121"/>
                    <a:pt x="77" y="121"/>
                    <a:pt x="77" y="121"/>
                  </a:cubicBezTo>
                  <a:cubicBezTo>
                    <a:pt x="128" y="121"/>
                    <a:pt x="178" y="121"/>
                    <a:pt x="228" y="121"/>
                  </a:cubicBezTo>
                  <a:cubicBezTo>
                    <a:pt x="229" y="121"/>
                    <a:pt x="230" y="120"/>
                    <a:pt x="230" y="119"/>
                  </a:cubicBezTo>
                  <a:cubicBezTo>
                    <a:pt x="233" y="111"/>
                    <a:pt x="234" y="103"/>
                    <a:pt x="234" y="94"/>
                  </a:cubicBezTo>
                  <a:cubicBezTo>
                    <a:pt x="235" y="82"/>
                    <a:pt x="235" y="70"/>
                    <a:pt x="236" y="59"/>
                  </a:cubicBezTo>
                  <a:cubicBezTo>
                    <a:pt x="236" y="58"/>
                    <a:pt x="236" y="58"/>
                    <a:pt x="236" y="57"/>
                  </a:cubicBezTo>
                  <a:cubicBezTo>
                    <a:pt x="193" y="57"/>
                    <a:pt x="150" y="57"/>
                    <a:pt x="108" y="57"/>
                  </a:cubicBezTo>
                  <a:cubicBezTo>
                    <a:pt x="107" y="64"/>
                    <a:pt x="99" y="70"/>
                    <a:pt x="94" y="69"/>
                  </a:cubicBezTo>
                  <a:cubicBezTo>
                    <a:pt x="90" y="69"/>
                    <a:pt x="87" y="70"/>
                    <a:pt x="84" y="67"/>
                  </a:cubicBezTo>
                  <a:cubicBezTo>
                    <a:pt x="80" y="65"/>
                    <a:pt x="78" y="62"/>
                    <a:pt x="77" y="57"/>
                  </a:cubicBezTo>
                  <a:cubicBezTo>
                    <a:pt x="55" y="57"/>
                    <a:pt x="34" y="57"/>
                    <a:pt x="13" y="57"/>
                  </a:cubicBezTo>
                  <a:cubicBezTo>
                    <a:pt x="13" y="58"/>
                    <a:pt x="13" y="58"/>
                    <a:pt x="13" y="58"/>
                  </a:cubicBezTo>
                  <a:cubicBezTo>
                    <a:pt x="13" y="66"/>
                    <a:pt x="13" y="73"/>
                    <a:pt x="13" y="80"/>
                  </a:cubicBezTo>
                  <a:cubicBezTo>
                    <a:pt x="13" y="90"/>
                    <a:pt x="14" y="100"/>
                    <a:pt x="16" y="110"/>
                  </a:cubicBezTo>
                  <a:cubicBezTo>
                    <a:pt x="17" y="114"/>
                    <a:pt x="18" y="117"/>
                    <a:pt x="18" y="121"/>
                  </a:cubicBezTo>
                  <a:cubicBezTo>
                    <a:pt x="36" y="121"/>
                    <a:pt x="53" y="121"/>
                    <a:pt x="70" y="120"/>
                  </a:cubicBezTo>
                  <a:cubicBezTo>
                    <a:pt x="67" y="118"/>
                    <a:pt x="65" y="116"/>
                    <a:pt x="64" y="113"/>
                  </a:cubicBezTo>
                  <a:cubicBezTo>
                    <a:pt x="64" y="110"/>
                    <a:pt x="65" y="107"/>
                    <a:pt x="67" y="104"/>
                  </a:cubicBezTo>
                  <a:cubicBezTo>
                    <a:pt x="71" y="101"/>
                    <a:pt x="77" y="101"/>
                    <a:pt x="81" y="105"/>
                  </a:cubicBezTo>
                  <a:cubicBezTo>
                    <a:pt x="83" y="107"/>
                    <a:pt x="83" y="109"/>
                    <a:pt x="83" y="112"/>
                  </a:cubicBezTo>
                  <a:cubicBezTo>
                    <a:pt x="83" y="116"/>
                    <a:pt x="80" y="119"/>
                    <a:pt x="77" y="121"/>
                  </a:cubicBezTo>
                  <a:close/>
                  <a:moveTo>
                    <a:pt x="235" y="50"/>
                  </a:moveTo>
                  <a:cubicBezTo>
                    <a:pt x="235" y="47"/>
                    <a:pt x="234" y="45"/>
                    <a:pt x="234" y="42"/>
                  </a:cubicBezTo>
                  <a:cubicBezTo>
                    <a:pt x="233" y="35"/>
                    <a:pt x="232" y="28"/>
                    <a:pt x="230" y="21"/>
                  </a:cubicBezTo>
                  <a:cubicBezTo>
                    <a:pt x="230" y="19"/>
                    <a:pt x="229" y="19"/>
                    <a:pt x="228" y="19"/>
                  </a:cubicBezTo>
                  <a:cubicBezTo>
                    <a:pt x="159" y="19"/>
                    <a:pt x="89" y="19"/>
                    <a:pt x="20" y="19"/>
                  </a:cubicBezTo>
                  <a:cubicBezTo>
                    <a:pt x="20" y="19"/>
                    <a:pt x="19" y="19"/>
                    <a:pt x="19" y="19"/>
                  </a:cubicBezTo>
                  <a:cubicBezTo>
                    <a:pt x="18" y="19"/>
                    <a:pt x="18" y="19"/>
                    <a:pt x="18" y="20"/>
                  </a:cubicBezTo>
                  <a:cubicBezTo>
                    <a:pt x="16" y="29"/>
                    <a:pt x="14" y="39"/>
                    <a:pt x="13" y="49"/>
                  </a:cubicBezTo>
                  <a:cubicBezTo>
                    <a:pt x="13" y="50"/>
                    <a:pt x="14" y="50"/>
                    <a:pt x="15" y="50"/>
                  </a:cubicBezTo>
                  <a:cubicBezTo>
                    <a:pt x="17" y="50"/>
                    <a:pt x="20" y="51"/>
                    <a:pt x="22" y="51"/>
                  </a:cubicBezTo>
                  <a:cubicBezTo>
                    <a:pt x="40" y="51"/>
                    <a:pt x="58" y="51"/>
                    <a:pt x="75" y="51"/>
                  </a:cubicBezTo>
                  <a:cubicBezTo>
                    <a:pt x="76" y="51"/>
                    <a:pt x="76" y="51"/>
                    <a:pt x="77" y="51"/>
                  </a:cubicBezTo>
                  <a:cubicBezTo>
                    <a:pt x="77" y="45"/>
                    <a:pt x="84" y="38"/>
                    <a:pt x="90" y="38"/>
                  </a:cubicBezTo>
                  <a:cubicBezTo>
                    <a:pt x="93" y="38"/>
                    <a:pt x="97" y="38"/>
                    <a:pt x="100" y="40"/>
                  </a:cubicBezTo>
                  <a:cubicBezTo>
                    <a:pt x="104" y="43"/>
                    <a:pt x="107" y="46"/>
                    <a:pt x="108" y="51"/>
                  </a:cubicBezTo>
                  <a:cubicBezTo>
                    <a:pt x="150" y="50"/>
                    <a:pt x="192" y="51"/>
                    <a:pt x="235" y="50"/>
                  </a:cubicBezTo>
                  <a:close/>
                  <a:moveTo>
                    <a:pt x="55" y="134"/>
                  </a:moveTo>
                  <a:cubicBezTo>
                    <a:pt x="55" y="134"/>
                    <a:pt x="55" y="134"/>
                    <a:pt x="55" y="134"/>
                  </a:cubicBezTo>
                  <a:cubicBezTo>
                    <a:pt x="56" y="146"/>
                    <a:pt x="58" y="158"/>
                    <a:pt x="60" y="170"/>
                  </a:cubicBezTo>
                  <a:cubicBezTo>
                    <a:pt x="60" y="171"/>
                    <a:pt x="60" y="172"/>
                    <a:pt x="62" y="172"/>
                  </a:cubicBezTo>
                  <a:cubicBezTo>
                    <a:pt x="103" y="172"/>
                    <a:pt x="144" y="172"/>
                    <a:pt x="186" y="172"/>
                  </a:cubicBezTo>
                  <a:cubicBezTo>
                    <a:pt x="186" y="172"/>
                    <a:pt x="187" y="172"/>
                    <a:pt x="188" y="172"/>
                  </a:cubicBezTo>
                  <a:cubicBezTo>
                    <a:pt x="189" y="159"/>
                    <a:pt x="191" y="146"/>
                    <a:pt x="193" y="134"/>
                  </a:cubicBezTo>
                  <a:cubicBezTo>
                    <a:pt x="147" y="134"/>
                    <a:pt x="101" y="134"/>
                    <a:pt x="55" y="134"/>
                  </a:cubicBezTo>
                  <a:close/>
                  <a:moveTo>
                    <a:pt x="206" y="197"/>
                  </a:moveTo>
                  <a:cubicBezTo>
                    <a:pt x="203" y="182"/>
                    <a:pt x="200" y="166"/>
                    <a:pt x="197" y="151"/>
                  </a:cubicBezTo>
                  <a:cubicBezTo>
                    <a:pt x="197" y="151"/>
                    <a:pt x="197" y="152"/>
                    <a:pt x="197" y="152"/>
                  </a:cubicBezTo>
                  <a:cubicBezTo>
                    <a:pt x="196" y="160"/>
                    <a:pt x="194" y="168"/>
                    <a:pt x="193" y="176"/>
                  </a:cubicBezTo>
                  <a:cubicBezTo>
                    <a:pt x="193" y="178"/>
                    <a:pt x="193" y="178"/>
                    <a:pt x="191" y="178"/>
                  </a:cubicBezTo>
                  <a:cubicBezTo>
                    <a:pt x="146" y="178"/>
                    <a:pt x="101" y="178"/>
                    <a:pt x="56" y="178"/>
                  </a:cubicBezTo>
                  <a:cubicBezTo>
                    <a:pt x="56" y="178"/>
                    <a:pt x="55" y="178"/>
                    <a:pt x="54" y="178"/>
                  </a:cubicBezTo>
                  <a:cubicBezTo>
                    <a:pt x="53" y="169"/>
                    <a:pt x="52" y="160"/>
                    <a:pt x="51" y="151"/>
                  </a:cubicBezTo>
                  <a:cubicBezTo>
                    <a:pt x="50" y="151"/>
                    <a:pt x="50" y="151"/>
                    <a:pt x="50" y="151"/>
                  </a:cubicBezTo>
                  <a:cubicBezTo>
                    <a:pt x="47" y="166"/>
                    <a:pt x="45" y="182"/>
                    <a:pt x="42" y="197"/>
                  </a:cubicBezTo>
                  <a:cubicBezTo>
                    <a:pt x="96" y="197"/>
                    <a:pt x="151" y="197"/>
                    <a:pt x="206" y="197"/>
                  </a:cubicBezTo>
                  <a:close/>
                  <a:moveTo>
                    <a:pt x="83" y="54"/>
                  </a:moveTo>
                  <a:cubicBezTo>
                    <a:pt x="83" y="59"/>
                    <a:pt x="87" y="63"/>
                    <a:pt x="92" y="63"/>
                  </a:cubicBezTo>
                  <a:cubicBezTo>
                    <a:pt x="97" y="63"/>
                    <a:pt x="102" y="59"/>
                    <a:pt x="102" y="54"/>
                  </a:cubicBezTo>
                  <a:cubicBezTo>
                    <a:pt x="102" y="49"/>
                    <a:pt x="97" y="44"/>
                    <a:pt x="92" y="44"/>
                  </a:cubicBezTo>
                  <a:cubicBezTo>
                    <a:pt x="87" y="44"/>
                    <a:pt x="83" y="48"/>
                    <a:pt x="83" y="54"/>
                  </a:cubicBezTo>
                  <a:close/>
                  <a:moveTo>
                    <a:pt x="51" y="105"/>
                  </a:moveTo>
                  <a:cubicBezTo>
                    <a:pt x="51" y="100"/>
                    <a:pt x="47" y="95"/>
                    <a:pt x="41" y="95"/>
                  </a:cubicBezTo>
                  <a:cubicBezTo>
                    <a:pt x="36" y="95"/>
                    <a:pt x="32" y="99"/>
                    <a:pt x="32" y="104"/>
                  </a:cubicBezTo>
                  <a:cubicBezTo>
                    <a:pt x="32" y="110"/>
                    <a:pt x="36" y="114"/>
                    <a:pt x="41" y="114"/>
                  </a:cubicBezTo>
                  <a:cubicBezTo>
                    <a:pt x="46" y="114"/>
                    <a:pt x="51" y="110"/>
                    <a:pt x="51" y="105"/>
                  </a:cubicBezTo>
                  <a:close/>
                  <a:moveTo>
                    <a:pt x="162" y="70"/>
                  </a:moveTo>
                  <a:cubicBezTo>
                    <a:pt x="157" y="70"/>
                    <a:pt x="153" y="74"/>
                    <a:pt x="153" y="79"/>
                  </a:cubicBezTo>
                  <a:cubicBezTo>
                    <a:pt x="153" y="85"/>
                    <a:pt x="157" y="89"/>
                    <a:pt x="162" y="89"/>
                  </a:cubicBezTo>
                  <a:cubicBezTo>
                    <a:pt x="168" y="89"/>
                    <a:pt x="172" y="84"/>
                    <a:pt x="172" y="79"/>
                  </a:cubicBezTo>
                  <a:cubicBezTo>
                    <a:pt x="172" y="74"/>
                    <a:pt x="167" y="70"/>
                    <a:pt x="162" y="70"/>
                  </a:cubicBezTo>
                  <a:close/>
                  <a:moveTo>
                    <a:pt x="28" y="76"/>
                  </a:moveTo>
                  <a:cubicBezTo>
                    <a:pt x="23" y="76"/>
                    <a:pt x="19" y="80"/>
                    <a:pt x="19" y="85"/>
                  </a:cubicBezTo>
                  <a:cubicBezTo>
                    <a:pt x="19" y="91"/>
                    <a:pt x="23" y="95"/>
                    <a:pt x="29" y="95"/>
                  </a:cubicBezTo>
                  <a:cubicBezTo>
                    <a:pt x="34" y="95"/>
                    <a:pt x="38" y="91"/>
                    <a:pt x="38" y="86"/>
                  </a:cubicBezTo>
                  <a:cubicBezTo>
                    <a:pt x="38" y="80"/>
                    <a:pt x="34" y="76"/>
                    <a:pt x="28" y="76"/>
                  </a:cubicBezTo>
                  <a:close/>
                  <a:moveTo>
                    <a:pt x="140" y="105"/>
                  </a:moveTo>
                  <a:cubicBezTo>
                    <a:pt x="140" y="100"/>
                    <a:pt x="136" y="96"/>
                    <a:pt x="130" y="96"/>
                  </a:cubicBezTo>
                  <a:cubicBezTo>
                    <a:pt x="125" y="96"/>
                    <a:pt x="121" y="100"/>
                    <a:pt x="121" y="105"/>
                  </a:cubicBezTo>
                  <a:cubicBezTo>
                    <a:pt x="121" y="111"/>
                    <a:pt x="125" y="115"/>
                    <a:pt x="130" y="115"/>
                  </a:cubicBezTo>
                  <a:cubicBezTo>
                    <a:pt x="136" y="115"/>
                    <a:pt x="140" y="111"/>
                    <a:pt x="140" y="105"/>
                  </a:cubicBezTo>
                  <a:close/>
                  <a:moveTo>
                    <a:pt x="194" y="95"/>
                  </a:moveTo>
                  <a:cubicBezTo>
                    <a:pt x="189" y="95"/>
                    <a:pt x="185" y="99"/>
                    <a:pt x="185" y="104"/>
                  </a:cubicBezTo>
                  <a:cubicBezTo>
                    <a:pt x="185" y="110"/>
                    <a:pt x="189" y="114"/>
                    <a:pt x="194" y="114"/>
                  </a:cubicBezTo>
                  <a:cubicBezTo>
                    <a:pt x="199" y="114"/>
                    <a:pt x="203" y="110"/>
                    <a:pt x="204" y="105"/>
                  </a:cubicBezTo>
                  <a:cubicBezTo>
                    <a:pt x="204" y="100"/>
                    <a:pt x="199" y="95"/>
                    <a:pt x="194" y="95"/>
                  </a:cubicBezTo>
                  <a:close/>
                  <a:moveTo>
                    <a:pt x="207" y="27"/>
                  </a:moveTo>
                  <a:cubicBezTo>
                    <a:pt x="201" y="27"/>
                    <a:pt x="197" y="31"/>
                    <a:pt x="197" y="36"/>
                  </a:cubicBezTo>
                  <a:cubicBezTo>
                    <a:pt x="197" y="41"/>
                    <a:pt x="202" y="45"/>
                    <a:pt x="207" y="45"/>
                  </a:cubicBezTo>
                  <a:cubicBezTo>
                    <a:pt x="212" y="45"/>
                    <a:pt x="216" y="41"/>
                    <a:pt x="216" y="36"/>
                  </a:cubicBezTo>
                  <a:cubicBezTo>
                    <a:pt x="216" y="31"/>
                    <a:pt x="212" y="27"/>
                    <a:pt x="207" y="2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schemeClr val="tx1">
                      <a:lumMod val="95000"/>
                      <a:lumOff val="5000"/>
                    </a:schemeClr>
                  </a:solidFill>
                </a:ln>
                <a:solidFill>
                  <a:srgbClr val="FFC000"/>
                </a:solidFill>
                <a:effectLst/>
                <a:uLnTx/>
                <a:uFillTx/>
                <a:latin typeface="Arial" panose="020B0604020202020204"/>
                <a:ea typeface="+mn-ea"/>
                <a:cs typeface="+mn-cs"/>
              </a:endParaRPr>
            </a:p>
          </p:txBody>
        </p:sp>
      </p:grpSp>
      <p:sp>
        <p:nvSpPr>
          <p:cNvPr id="74" name="Rectángulo redondeado 73"/>
          <p:cNvSpPr/>
          <p:nvPr/>
        </p:nvSpPr>
        <p:spPr>
          <a:xfrm>
            <a:off x="10752859" y="4842987"/>
            <a:ext cx="1139976" cy="510778"/>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a:solidFill>
                  <a:prstClr val="black"/>
                </a:solidFill>
                <a:latin typeface="Arial Narrow" panose="020B0606020202030204" pitchFamily="34" charset="0"/>
                <a:ea typeface="Arial Narrow" charset="0"/>
                <a:cs typeface="Arial" panose="020B0604020202020204" pitchFamily="34" charset="0"/>
              </a:rPr>
              <a:t>RES/102/2017 </a:t>
            </a:r>
            <a:r>
              <a:rPr lang="es-MX" sz="1200" dirty="0" smtClean="0">
                <a:solidFill>
                  <a:prstClr val="black"/>
                </a:solidFill>
                <a:latin typeface="Arial Narrow" panose="020B0606020202030204" pitchFamily="34" charset="0"/>
                <a:ea typeface="Arial Narrow" charset="0"/>
                <a:cs typeface="Arial" panose="020B0604020202020204" pitchFamily="34" charset="0"/>
              </a:rPr>
              <a:t>RES/1090/2017</a:t>
            </a:r>
            <a:endParaRPr lang="es-MX" sz="1200" dirty="0" smtClean="0">
              <a:solidFill>
                <a:schemeClr val="tx1"/>
              </a:solidFill>
              <a:latin typeface="Arial Narrow" panose="020B0606020202030204" pitchFamily="34" charset="0"/>
            </a:endParaRPr>
          </a:p>
        </p:txBody>
      </p:sp>
      <p:sp>
        <p:nvSpPr>
          <p:cNvPr id="75" name="Rectángulo redondeado 74"/>
          <p:cNvSpPr/>
          <p:nvPr/>
        </p:nvSpPr>
        <p:spPr>
          <a:xfrm>
            <a:off x="10716929" y="2013315"/>
            <a:ext cx="1139976" cy="715089"/>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a:solidFill>
                  <a:prstClr val="black"/>
                </a:solidFill>
                <a:latin typeface="Arial Narrow" panose="020B0606020202030204" pitchFamily="34" charset="0"/>
                <a:ea typeface="Arial Narrow" charset="0"/>
                <a:cs typeface="Arial" panose="020B0604020202020204" pitchFamily="34" charset="0"/>
              </a:rPr>
              <a:t>RES/997/2015</a:t>
            </a:r>
          </a:p>
          <a:p>
            <a:pPr algn="ctr"/>
            <a:r>
              <a:rPr lang="es-MX" sz="1200" dirty="0" smtClean="0">
                <a:solidFill>
                  <a:prstClr val="black"/>
                </a:solidFill>
                <a:latin typeface="Arial Narrow" panose="020B0606020202030204" pitchFamily="34" charset="0"/>
                <a:ea typeface="Arial Narrow" charset="0"/>
                <a:cs typeface="Arial" panose="020B0604020202020204" pitchFamily="34" charset="0"/>
              </a:rPr>
              <a:t>RES/048/2017</a:t>
            </a:r>
          </a:p>
          <a:p>
            <a:pPr algn="ctr"/>
            <a:r>
              <a:rPr lang="es-MX" sz="1200" dirty="0">
                <a:solidFill>
                  <a:prstClr val="black"/>
                </a:solidFill>
                <a:latin typeface="Arial Narrow" panose="020B0606020202030204" pitchFamily="34" charset="0"/>
                <a:ea typeface="Arial Narrow" charset="0"/>
                <a:cs typeface="Arial" panose="020B0604020202020204" pitchFamily="34" charset="0"/>
              </a:rPr>
              <a:t>A/030/2018 </a:t>
            </a:r>
            <a:endParaRPr lang="es-MX" sz="1200" dirty="0" smtClean="0">
              <a:solidFill>
                <a:schemeClr val="tx1"/>
              </a:solidFill>
              <a:latin typeface="Arial Narrow" panose="020B0606020202030204" pitchFamily="34" charset="0"/>
            </a:endParaRPr>
          </a:p>
        </p:txBody>
      </p:sp>
      <p:sp>
        <p:nvSpPr>
          <p:cNvPr id="76" name="Rectángulo redondeado 75"/>
          <p:cNvSpPr/>
          <p:nvPr/>
        </p:nvSpPr>
        <p:spPr>
          <a:xfrm>
            <a:off x="10708252" y="3358479"/>
            <a:ext cx="1229191" cy="919401"/>
          </a:xfrm>
          <a:prstGeom prst="roundRect">
            <a:avLst/>
          </a:prstGeom>
          <a:solidFill>
            <a:srgbClr val="F7F7F7"/>
          </a:solidFill>
          <a:ln w="3175">
            <a:noFill/>
            <a:prstDash val="dash"/>
          </a:ln>
          <a:effectLst>
            <a:softEdge rad="12700"/>
          </a:effectLst>
        </p:spPr>
        <p:txBody>
          <a:bodyPr wrap="square" rtlCol="0" anchor="ctr">
            <a:spAutoFit/>
          </a:bodyPr>
          <a:lstStyle/>
          <a:p>
            <a:pPr algn="ctr"/>
            <a:r>
              <a:rPr lang="es-MX" sz="1200" dirty="0" smtClean="0">
                <a:solidFill>
                  <a:prstClr val="black"/>
                </a:solidFill>
                <a:latin typeface="Arial Narrow" panose="020B0606020202030204" pitchFamily="34" charset="0"/>
                <a:ea typeface="Arial Narrow" charset="0"/>
                <a:cs typeface="Arial" panose="020B0604020202020204" pitchFamily="34" charset="0"/>
              </a:rPr>
              <a:t>RES/996/2015 RES/101/2017 RES/1205/2017 </a:t>
            </a:r>
            <a:r>
              <a:rPr lang="es-MX" sz="1200" dirty="0">
                <a:solidFill>
                  <a:prstClr val="black"/>
                </a:solidFill>
                <a:latin typeface="Arial Narrow" panose="020B0606020202030204" pitchFamily="34" charset="0"/>
                <a:ea typeface="Arial Narrow" charset="0"/>
                <a:cs typeface="Arial" panose="020B0604020202020204" pitchFamily="34" charset="0"/>
              </a:rPr>
              <a:t>RES/1400/2018</a:t>
            </a:r>
            <a:endParaRPr lang="es-MX" sz="12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3714062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16880</TotalTime>
  <Words>2813</Words>
  <Application>Microsoft Office PowerPoint</Application>
  <PresentationFormat>Panorámica</PresentationFormat>
  <Paragraphs>322</Paragraphs>
  <Slides>22</Slides>
  <Notes>7</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22</vt:i4>
      </vt:variant>
    </vt:vector>
  </HeadingPairs>
  <TitlesOfParts>
    <vt:vector size="33" baseType="lpstr">
      <vt:lpstr>ＭＳ Ｐゴシック</vt:lpstr>
      <vt:lpstr>Arial</vt:lpstr>
      <vt:lpstr>Arial Black</vt:lpstr>
      <vt:lpstr>Arial Narrow</vt:lpstr>
      <vt:lpstr>Calibri</vt:lpstr>
      <vt:lpstr>Calibri Light</vt:lpstr>
      <vt:lpstr>Tahoma</vt:lpstr>
      <vt:lpstr>Times New Roman</vt:lpstr>
      <vt:lpstr>Tema de Office</vt:lpstr>
      <vt:lpstr>1_Tema de Office</vt:lpstr>
      <vt:lpstr>6_Tema de Office</vt:lpstr>
      <vt:lpstr>Presentación de PowerPoint</vt:lpstr>
      <vt:lpstr>¿Qué es la Comisión Reguladora de Energía?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materia de Sistemas Integrados,  la Comisión ha emitido diversa regulación con el fin de promover el uso eficiente de la infraestructura.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Romie Alejandra Tejeda Barron</dc:creator>
  <cp:lastModifiedBy>Graciela Rojo Chávez</cp:lastModifiedBy>
  <cp:revision>690</cp:revision>
  <cp:lastPrinted>2018-05-15T23:45:10Z</cp:lastPrinted>
  <dcterms:created xsi:type="dcterms:W3CDTF">2017-02-27T23:13:34Z</dcterms:created>
  <dcterms:modified xsi:type="dcterms:W3CDTF">2018-09-20T14:29:00Z</dcterms:modified>
</cp:coreProperties>
</file>